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23"/>
  </p:notesMasterIdLst>
  <p:handoutMasterIdLst>
    <p:handoutMasterId r:id="rId24"/>
  </p:handoutMasterIdLst>
  <p:sldIdLst>
    <p:sldId id="256" r:id="rId5"/>
    <p:sldId id="340" r:id="rId6"/>
    <p:sldId id="326" r:id="rId7"/>
    <p:sldId id="320" r:id="rId8"/>
    <p:sldId id="321" r:id="rId9"/>
    <p:sldId id="334" r:id="rId10"/>
    <p:sldId id="324" r:id="rId11"/>
    <p:sldId id="335" r:id="rId12"/>
    <p:sldId id="336" r:id="rId13"/>
    <p:sldId id="337" r:id="rId14"/>
    <p:sldId id="306" r:id="rId15"/>
    <p:sldId id="338" r:id="rId16"/>
    <p:sldId id="332" r:id="rId17"/>
    <p:sldId id="333" r:id="rId18"/>
    <p:sldId id="339" r:id="rId19"/>
    <p:sldId id="312" r:id="rId20"/>
    <p:sldId id="313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7" autoAdjust="0"/>
    <p:restoredTop sz="86364" autoAdjust="0"/>
  </p:normalViewPr>
  <p:slideViewPr>
    <p:cSldViewPr>
      <p:cViewPr varScale="1">
        <p:scale>
          <a:sx n="52" d="100"/>
          <a:sy n="52" d="100"/>
        </p:scale>
        <p:origin x="869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comparar grafos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Ver como representamos los grafos no </a:t>
          </a:r>
          <a:r>
            <a:rPr lang="es-ES" dirty="0" err="1" smtClean="0"/>
            <a:t>NO</a:t>
          </a:r>
          <a:r>
            <a:rPr lang="es-ES" dirty="0" smtClean="0"/>
            <a:t> </a:t>
          </a:r>
          <a:r>
            <a:rPr lang="es-ES" dirty="0" smtClean="0"/>
            <a:t>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Introducir los diferentes tipos de </a:t>
          </a:r>
          <a:r>
            <a:rPr lang="es-ES" dirty="0" err="1" smtClean="0"/>
            <a:t>subgrafos</a:t>
          </a:r>
          <a:r>
            <a:rPr lang="es-ES" dirty="0" smtClean="0"/>
            <a:t> de un grafo dado.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1CD5ADB9-1C73-47E7-BDE1-8BC5BA552BFB}" type="presOf" srcId="{879E12A7-7785-4737-ACC2-A47284FEA078}" destId="{714F4D6B-3717-40D8-8D3F-9DEFC89016C7}" srcOrd="0" destOrd="0" presId="urn:microsoft.com/office/officeart/2005/8/layout/chevron2"/>
    <dgm:cxn modelId="{EEF20258-333F-4A4A-9F3E-0B62C1C0BF4A}" type="presOf" srcId="{637CB728-ECE3-4AF0-BBF5-CEB91CA7A04F}" destId="{D313357E-4F34-4B8D-9170-7F5DCA19F084}" srcOrd="0" destOrd="1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039CD2DA-31C5-448F-B6A3-C3526D5AF9C2}" type="presOf" srcId="{C00FEEF1-F6A3-4313-8056-91204B739EF7}" destId="{0BEA7410-4212-4143-A9C6-E629822AF763}" srcOrd="0" destOrd="1" presId="urn:microsoft.com/office/officeart/2005/8/layout/chevron2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8C66A191-BC5E-455D-AAC4-08DD51F55CD3}" type="presOf" srcId="{57DDAEC6-02AF-4956-931D-E2B99C75C488}" destId="{0BEA7410-4212-4143-A9C6-E629822AF763}" srcOrd="0" destOrd="0" presId="urn:microsoft.com/office/officeart/2005/8/layout/chevron2"/>
    <dgm:cxn modelId="{A6FF4DAE-0277-4F57-9865-B64509B7E728}" type="presOf" srcId="{FDD84C34-2557-4830-8311-131255299B4A}" destId="{53741E22-F780-473D-B4C1-A6D85A2AC7EA}" srcOrd="0" destOrd="0" presId="urn:microsoft.com/office/officeart/2005/8/layout/chevron2"/>
    <dgm:cxn modelId="{A9448C02-8317-46B0-994F-4C06BDDC3DC7}" type="presOf" srcId="{B663B1F7-F15F-44BB-81E2-A5C55921B886}" destId="{D9B77128-397E-4D2B-87D6-1A1FF3227757}" srcOrd="0" destOrd="0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F52B8C5D-A5F2-4F4B-90DB-B1F3685CD3B3}" type="presOf" srcId="{FBF4FD8E-480D-4CCE-802B-A9B1D7EDB63B}" destId="{F9F10694-1845-45D2-9736-9B4EA9293D75}" srcOrd="0" destOrd="0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04AAA220-5E12-4069-988F-DDC96F57D53F}" type="presOf" srcId="{DC62BCF3-F26C-4472-A039-3A188EB6F2F7}" destId="{ED98B18E-59F1-41E3-9123-B8BC5777813A}" srcOrd="0" destOrd="0" presId="urn:microsoft.com/office/officeart/2005/8/layout/chevron2"/>
    <dgm:cxn modelId="{FFE5B994-3F52-4C94-B610-D9F28A8D5B75}" type="presOf" srcId="{EF1E4E3D-8E63-4A61-8D1C-F3A6D07B4C68}" destId="{D313357E-4F34-4B8D-9170-7F5DCA19F084}" srcOrd="0" destOrd="0" presId="urn:microsoft.com/office/officeart/2005/8/layout/chevron2"/>
    <dgm:cxn modelId="{01A05830-130D-4C4E-9D5C-51F3032D81FF}" type="presParOf" srcId="{714F4D6B-3717-40D8-8D3F-9DEFC89016C7}" destId="{01D02A9E-1C64-46E5-9F2B-1033F4008759}" srcOrd="0" destOrd="0" presId="urn:microsoft.com/office/officeart/2005/8/layout/chevron2"/>
    <dgm:cxn modelId="{643C26D6-BC30-47D5-B966-50FC3B77C23D}" type="presParOf" srcId="{01D02A9E-1C64-46E5-9F2B-1033F4008759}" destId="{53741E22-F780-473D-B4C1-A6D85A2AC7EA}" srcOrd="0" destOrd="0" presId="urn:microsoft.com/office/officeart/2005/8/layout/chevron2"/>
    <dgm:cxn modelId="{0647A9FD-7B87-46EF-BE72-F26F453050F3}" type="presParOf" srcId="{01D02A9E-1C64-46E5-9F2B-1033F4008759}" destId="{ED98B18E-59F1-41E3-9123-B8BC5777813A}" srcOrd="1" destOrd="0" presId="urn:microsoft.com/office/officeart/2005/8/layout/chevron2"/>
    <dgm:cxn modelId="{70C26FB7-249D-4391-9B8E-8A6CEA806E9C}" type="presParOf" srcId="{714F4D6B-3717-40D8-8D3F-9DEFC89016C7}" destId="{B336238B-A617-496C-9C3D-7025B13F4917}" srcOrd="1" destOrd="0" presId="urn:microsoft.com/office/officeart/2005/8/layout/chevron2"/>
    <dgm:cxn modelId="{2BD2987A-8838-4BFB-B1EC-A4F54252FE9B}" type="presParOf" srcId="{714F4D6B-3717-40D8-8D3F-9DEFC89016C7}" destId="{F634861E-B228-4AD0-8C90-2B3B14FED239}" srcOrd="2" destOrd="0" presId="urn:microsoft.com/office/officeart/2005/8/layout/chevron2"/>
    <dgm:cxn modelId="{623983F2-8D13-4D43-A0B0-665D07C26A6E}" type="presParOf" srcId="{F634861E-B228-4AD0-8C90-2B3B14FED239}" destId="{D9B77128-397E-4D2B-87D6-1A1FF3227757}" srcOrd="0" destOrd="0" presId="urn:microsoft.com/office/officeart/2005/8/layout/chevron2"/>
    <dgm:cxn modelId="{EAE1B0FD-CC20-4BBC-802C-C2595DA945BD}" type="presParOf" srcId="{F634861E-B228-4AD0-8C90-2B3B14FED239}" destId="{0BEA7410-4212-4143-A9C6-E629822AF763}" srcOrd="1" destOrd="0" presId="urn:microsoft.com/office/officeart/2005/8/layout/chevron2"/>
    <dgm:cxn modelId="{5E93AEC4-6D82-4441-B760-0A4CD589B089}" type="presParOf" srcId="{714F4D6B-3717-40D8-8D3F-9DEFC89016C7}" destId="{8FA444F9-3C79-4B48-B41E-95E85E8C3542}" srcOrd="3" destOrd="0" presId="urn:microsoft.com/office/officeart/2005/8/layout/chevron2"/>
    <dgm:cxn modelId="{780E46F2-421C-4730-BF44-5B23DCCE0677}" type="presParOf" srcId="{714F4D6B-3717-40D8-8D3F-9DEFC89016C7}" destId="{9B5D4006-182E-4B76-BDEA-508CCA1E4A44}" srcOrd="4" destOrd="0" presId="urn:microsoft.com/office/officeart/2005/8/layout/chevron2"/>
    <dgm:cxn modelId="{9FEF1789-1FBA-44E5-B01E-1279FFA13B24}" type="presParOf" srcId="{9B5D4006-182E-4B76-BDEA-508CCA1E4A44}" destId="{F9F10694-1845-45D2-9736-9B4EA9293D75}" srcOrd="0" destOrd="0" presId="urn:microsoft.com/office/officeart/2005/8/layout/chevron2"/>
    <dgm:cxn modelId="{DC9A6146-473E-4A4C-9268-649A4D51F7E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Vamos a comparar grafos</a:t>
          </a:r>
          <a:endParaRPr lang="es-ES" sz="20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2000" kern="1200" dirty="0" smtClean="0"/>
            <a:t>Introducir los diferentes tipos de </a:t>
          </a:r>
          <a:r>
            <a:rPr lang="es-ES" sz="2000" kern="1200" dirty="0" err="1" smtClean="0"/>
            <a:t>subgrafos</a:t>
          </a:r>
          <a:r>
            <a:rPr lang="es-ES" sz="2000" kern="1200" dirty="0" smtClean="0"/>
            <a:t> de un grafo dado. 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Ver como representamos los grafos no </a:t>
          </a:r>
          <a:r>
            <a:rPr lang="es-ES" sz="2000" kern="1200" dirty="0" err="1" smtClean="0"/>
            <a:t>NO</a:t>
          </a:r>
          <a:r>
            <a:rPr lang="es-ES" sz="2000" kern="1200" dirty="0" smtClean="0"/>
            <a:t> </a:t>
          </a:r>
          <a:r>
            <a:rPr lang="es-ES" sz="2000" kern="1200" dirty="0" smtClean="0"/>
            <a:t>DIRIGIDOS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29/05/2017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211570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8284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2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617213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14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4807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464353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0581922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2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013118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95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2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Jorge. 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658892" y="83481"/>
            <a:ext cx="4420920" cy="70144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grafos: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Matrices y listados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628800"/>
            <a:ext cx="9038563" cy="252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107504" y="5157192"/>
            <a:ext cx="8208912" cy="6840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 fontScale="77500" lnSpcReduction="2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95536" y="14847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ADYACENCIA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2200" y="2658446"/>
            <a:ext cx="52909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482" y="2420888"/>
            <a:ext cx="3362232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4723080" y="107595"/>
            <a:ext cx="4420920" cy="6375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Representación de grafos: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Matrices y listados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83799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" y="3068960"/>
            <a:ext cx="846170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702283" y="158702"/>
            <a:ext cx="4420920" cy="6294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grafos: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Matrices y listados</a:t>
            </a:r>
          </a:p>
        </p:txBody>
      </p:sp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07664" y="114396"/>
            <a:ext cx="4608512" cy="3965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COSTES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829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3623" y="3501008"/>
            <a:ext cx="389980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501008"/>
            <a:ext cx="32352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16" y="5532175"/>
            <a:ext cx="2344896" cy="13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99881" y="170080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" y="2383272"/>
            <a:ext cx="8864603" cy="270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4644008" y="218896"/>
            <a:ext cx="4420920" cy="6294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Representación de grafos:</a:t>
            </a:r>
            <a:br>
              <a:rPr lang="es-ES" dirty="0"/>
            </a:br>
            <a:r>
              <a:rPr lang="es-ES" dirty="0"/>
              <a:t>Matrices y listados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73" y="1716430"/>
            <a:ext cx="5150347" cy="403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032" y="4387217"/>
            <a:ext cx="2645485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32" y="999364"/>
            <a:ext cx="3362232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4756652" y="188640"/>
            <a:ext cx="4420920" cy="5574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Representación de grafos: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Matrices y listados</a:t>
            </a: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5612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294256" y="195123"/>
            <a:ext cx="4608512" cy="394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MATRIZ DE INCIDENCIA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" y="2463066"/>
            <a:ext cx="8643446" cy="312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81011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916601" y="76601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dirty="0" err="1" smtClean="0">
                <a:solidFill>
                  <a:srgbClr val="002060"/>
                </a:solidFill>
              </a:rPr>
              <a:t>Subgrafos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3861048"/>
            <a:ext cx="2549369" cy="1944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897052"/>
            <a:ext cx="2331201" cy="187220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9090" y="3429000"/>
            <a:ext cx="27398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" y="1340768"/>
            <a:ext cx="908164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" y="2456347"/>
            <a:ext cx="8830720" cy="13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882896" y="219434"/>
            <a:ext cx="8229600" cy="369810"/>
          </a:xfrm>
        </p:spPr>
        <p:txBody>
          <a:bodyPr>
            <a:noAutofit/>
          </a:bodyPr>
          <a:lstStyle/>
          <a:p>
            <a:pPr algn="r"/>
            <a:r>
              <a:rPr lang="es-ES" sz="2400" dirty="0" err="1">
                <a:solidFill>
                  <a:srgbClr val="002060"/>
                </a:solidFill>
              </a:rPr>
              <a:t>Subgrafos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869830"/>
            <a:ext cx="18859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89040"/>
            <a:ext cx="1924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1858" y="3932469"/>
            <a:ext cx="2141133" cy="25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733256"/>
            <a:ext cx="2699792" cy="42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5157192"/>
            <a:ext cx="12858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6093296"/>
            <a:ext cx="1847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" y="1239682"/>
            <a:ext cx="863467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" y="2739816"/>
            <a:ext cx="8604116" cy="12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827584" y="1"/>
            <a:ext cx="8229600" cy="62529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5826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57350"/>
            <a:ext cx="85153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34000"/>
            <a:ext cx="3665587" cy="34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879756" y="43815"/>
            <a:ext cx="8229600" cy="58147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08744"/>
            <a:ext cx="3707904" cy="374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628800"/>
            <a:ext cx="21526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1628800"/>
            <a:ext cx="21116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914400" y="146031"/>
            <a:ext cx="8229600" cy="33323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7416824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914400" y="10507"/>
            <a:ext cx="8229600" cy="47667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</a:t>
            </a:r>
            <a:r>
              <a:rPr lang="es-ES" sz="2400" dirty="0">
                <a:solidFill>
                  <a:srgbClr val="996600"/>
                </a:solidFill>
              </a:rPr>
              <a:t>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3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7749"/>
            <a:ext cx="2146793" cy="22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hervas\MAD\Practicasgrafos\Imágenes\k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85256"/>
            <a:ext cx="290353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7" y="4024337"/>
            <a:ext cx="2720975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" y="1689153"/>
            <a:ext cx="2673286" cy="304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695</TotalTime>
  <Words>160</Words>
  <Application>Microsoft Office PowerPoint</Application>
  <PresentationFormat>Presentación en pantalla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Tw Cen MT</vt:lpstr>
      <vt:lpstr>Tw Cen MT Condensed</vt:lpstr>
      <vt:lpstr>Wingdings 3</vt:lpstr>
      <vt:lpstr>Integral</vt:lpstr>
      <vt:lpstr>INTRODUCCIÓN A LA TEORÍA DE GRAFOS SESIÓN 2.   </vt:lpstr>
      <vt:lpstr>Objetivos</vt:lpstr>
      <vt:lpstr>Subgrafos</vt:lpstr>
      <vt:lpstr>Subgrafos</vt:lpstr>
      <vt:lpstr>Isomorfismo de grafos</vt:lpstr>
      <vt:lpstr>Presentación de PowerPoint</vt:lpstr>
      <vt:lpstr>Isomorfismo de grafos</vt:lpstr>
      <vt:lpstr>Isomorfismo de grafos</vt:lpstr>
      <vt:lpstr>Representación de grafos:</vt:lpstr>
      <vt:lpstr>Representación de grafos: Matrices y listados</vt:lpstr>
      <vt:lpstr>Presentación de PowerPoint</vt:lpstr>
      <vt:lpstr>Representación de grafos: Matrices y listados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58</cp:revision>
  <dcterms:created xsi:type="dcterms:W3CDTF">2010-09-13T14:10:08Z</dcterms:created>
  <dcterms:modified xsi:type="dcterms:W3CDTF">2017-05-29T07:25:17Z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