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4"/>
  </p:sldMasterIdLst>
  <p:notesMasterIdLst>
    <p:notesMasterId r:id="rId33"/>
  </p:notesMasterIdLst>
  <p:handoutMasterIdLst>
    <p:handoutMasterId r:id="rId34"/>
  </p:handoutMasterIdLst>
  <p:sldIdLst>
    <p:sldId id="256" r:id="rId5"/>
    <p:sldId id="382" r:id="rId6"/>
    <p:sldId id="369" r:id="rId7"/>
    <p:sldId id="340" r:id="rId8"/>
    <p:sldId id="343" r:id="rId9"/>
    <p:sldId id="314" r:id="rId10"/>
    <p:sldId id="347" r:id="rId11"/>
    <p:sldId id="381" r:id="rId12"/>
    <p:sldId id="371" r:id="rId13"/>
    <p:sldId id="372" r:id="rId14"/>
    <p:sldId id="373" r:id="rId15"/>
    <p:sldId id="374" r:id="rId16"/>
    <p:sldId id="375" r:id="rId17"/>
    <p:sldId id="376" r:id="rId18"/>
    <p:sldId id="377" r:id="rId19"/>
    <p:sldId id="361" r:id="rId20"/>
    <p:sldId id="362" r:id="rId21"/>
    <p:sldId id="363" r:id="rId22"/>
    <p:sldId id="364" r:id="rId23"/>
    <p:sldId id="365" r:id="rId24"/>
    <p:sldId id="366" r:id="rId25"/>
    <p:sldId id="367" r:id="rId26"/>
    <p:sldId id="337" r:id="rId27"/>
    <p:sldId id="380" r:id="rId28"/>
    <p:sldId id="333" r:id="rId29"/>
    <p:sldId id="338" r:id="rId30"/>
    <p:sldId id="332" r:id="rId31"/>
    <p:sldId id="26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F1CE12-B100-0000-0000-000000000002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918" autoAdjust="0"/>
    <p:restoredTop sz="86364" autoAdjust="0"/>
  </p:normalViewPr>
  <p:slideViewPr>
    <p:cSldViewPr>
      <p:cViewPr varScale="1">
        <p:scale>
          <a:sx n="52" d="100"/>
          <a:sy n="52" d="100"/>
        </p:scale>
        <p:origin x="1094" y="72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9E12A7-7785-4737-ACC2-A47284FEA078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DD84C34-2557-4830-8311-131255299B4A}">
      <dgm:prSet phldrT="[Texto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7FF6066F-0223-4561-B44F-DB9BB64651AE}" type="parTrans" cxnId="{64C59EEA-5B99-4AA2-BB8D-9D32C55F1C74}">
      <dgm:prSet/>
      <dgm:spPr/>
      <dgm:t>
        <a:bodyPr/>
        <a:lstStyle/>
        <a:p>
          <a:endParaRPr lang="es-ES"/>
        </a:p>
      </dgm:t>
    </dgm:pt>
    <dgm:pt modelId="{1E971FD8-F640-4737-82C8-6A20885C98F2}" type="sibTrans" cxnId="{64C59EEA-5B99-4AA2-BB8D-9D32C55F1C74}">
      <dgm:prSet/>
      <dgm:spPr/>
      <dgm:t>
        <a:bodyPr/>
        <a:lstStyle/>
        <a:p>
          <a:endParaRPr lang="es-ES"/>
        </a:p>
      </dgm:t>
    </dgm:pt>
    <dgm:pt modelId="{DC62BCF3-F26C-4472-A039-3A188EB6F2F7}">
      <dgm:prSet phldrT="[Texto]"/>
      <dgm:spPr/>
      <dgm:t>
        <a:bodyPr/>
        <a:lstStyle/>
        <a:p>
          <a:r>
            <a:rPr lang="es-ES" dirty="0" smtClean="0"/>
            <a:t>Vamos a ver como se relacionan los vértices de un grafo  DIRIGIDO</a:t>
          </a:r>
          <a:endParaRPr lang="es-ES" dirty="0"/>
        </a:p>
      </dgm:t>
    </dgm:pt>
    <dgm:pt modelId="{700EDE65-587A-4290-B117-1348A1A814BF}" type="parTrans" cxnId="{E4665324-18FA-4608-A49F-44F38F98B383}">
      <dgm:prSet/>
      <dgm:spPr/>
      <dgm:t>
        <a:bodyPr/>
        <a:lstStyle/>
        <a:p>
          <a:endParaRPr lang="es-ES"/>
        </a:p>
      </dgm:t>
    </dgm:pt>
    <dgm:pt modelId="{E5B07A85-D194-4938-AB35-CC91A7DD9709}" type="sibTrans" cxnId="{E4665324-18FA-4608-A49F-44F38F98B383}">
      <dgm:prSet/>
      <dgm:spPr/>
      <dgm:t>
        <a:bodyPr/>
        <a:lstStyle/>
        <a:p>
          <a:endParaRPr lang="es-ES"/>
        </a:p>
      </dgm:t>
    </dgm:pt>
    <dgm:pt modelId="{B663B1F7-F15F-44BB-81E2-A5C55921B886}">
      <dgm:prSet phldrT="[Texto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D750CF54-6B57-45FD-B683-7F40DBE66E23}" type="parTrans" cxnId="{D9BC8809-3463-42B8-8148-5FC1A96482C3}">
      <dgm:prSet/>
      <dgm:spPr/>
      <dgm:t>
        <a:bodyPr/>
        <a:lstStyle/>
        <a:p>
          <a:endParaRPr lang="es-ES"/>
        </a:p>
      </dgm:t>
    </dgm:pt>
    <dgm:pt modelId="{B2855B5A-BB5C-44E0-A63B-A7C2767AC3F3}" type="sibTrans" cxnId="{D9BC8809-3463-42B8-8148-5FC1A96482C3}">
      <dgm:prSet/>
      <dgm:spPr/>
      <dgm:t>
        <a:bodyPr/>
        <a:lstStyle/>
        <a:p>
          <a:endParaRPr lang="es-ES"/>
        </a:p>
      </dgm:t>
    </dgm:pt>
    <dgm:pt modelId="{FBF4FD8E-480D-4CCE-802B-A9B1D7EDB63B}">
      <dgm:prSet phldrT="[Texto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C51190BB-473B-478D-A018-2399005D43A1}" type="parTrans" cxnId="{C2BC2A96-0B25-40DC-88A9-3DE2E1D21148}">
      <dgm:prSet/>
      <dgm:spPr/>
      <dgm:t>
        <a:bodyPr/>
        <a:lstStyle/>
        <a:p>
          <a:endParaRPr lang="es-ES"/>
        </a:p>
      </dgm:t>
    </dgm:pt>
    <dgm:pt modelId="{CF56C979-53F4-4CCA-855F-334CB32B27A5}" type="sibTrans" cxnId="{C2BC2A96-0B25-40DC-88A9-3DE2E1D21148}">
      <dgm:prSet/>
      <dgm:spPr/>
      <dgm:t>
        <a:bodyPr/>
        <a:lstStyle/>
        <a:p>
          <a:endParaRPr lang="es-ES"/>
        </a:p>
      </dgm:t>
    </dgm:pt>
    <dgm:pt modelId="{EF1E4E3D-8E63-4A61-8D1C-F3A6D07B4C68}">
      <dgm:prSet phldrT="[Texto]"/>
      <dgm:spPr/>
      <dgm:t>
        <a:bodyPr/>
        <a:lstStyle/>
        <a:p>
          <a:r>
            <a:rPr lang="es-ES" dirty="0" smtClean="0"/>
            <a:t>Conceptos fundamentales:  Tipos de  Conexión y tipos de componentes conexas en un grafo DIRIGIDO</a:t>
          </a:r>
          <a:endParaRPr lang="es-ES" dirty="0"/>
        </a:p>
      </dgm:t>
    </dgm:pt>
    <dgm:pt modelId="{F67752C1-A4CE-4D18-A185-5E8A4D1AA53C}" type="parTrans" cxnId="{25C65A18-844F-498C-B187-CB9C82D0832B}">
      <dgm:prSet/>
      <dgm:spPr/>
      <dgm:t>
        <a:bodyPr/>
        <a:lstStyle/>
        <a:p>
          <a:endParaRPr lang="es-ES"/>
        </a:p>
      </dgm:t>
    </dgm:pt>
    <dgm:pt modelId="{8229877B-7F28-4BE0-87D1-54BE375597AA}" type="sibTrans" cxnId="{25C65A18-844F-498C-B187-CB9C82D0832B}">
      <dgm:prSet/>
      <dgm:spPr/>
      <dgm:t>
        <a:bodyPr/>
        <a:lstStyle/>
        <a:p>
          <a:endParaRPr lang="es-ES"/>
        </a:p>
      </dgm:t>
    </dgm:pt>
    <dgm:pt modelId="{637CB728-ECE3-4AF0-BBF5-CEB91CA7A04F}">
      <dgm:prSet phldrT="[Texto]" phldr="1"/>
      <dgm:spPr/>
      <dgm:t>
        <a:bodyPr/>
        <a:lstStyle/>
        <a:p>
          <a:endParaRPr lang="es-ES"/>
        </a:p>
      </dgm:t>
    </dgm:pt>
    <dgm:pt modelId="{F6C247DE-27C6-441E-A195-A9A1ED345A09}" type="parTrans" cxnId="{990596A4-D636-456A-B994-111AA296C787}">
      <dgm:prSet/>
      <dgm:spPr/>
      <dgm:t>
        <a:bodyPr/>
        <a:lstStyle/>
        <a:p>
          <a:endParaRPr lang="es-ES"/>
        </a:p>
      </dgm:t>
    </dgm:pt>
    <dgm:pt modelId="{66AA0277-F042-41DF-8FA5-BB7FA0B45FDC}" type="sibTrans" cxnId="{990596A4-D636-456A-B994-111AA296C787}">
      <dgm:prSet/>
      <dgm:spPr/>
      <dgm:t>
        <a:bodyPr/>
        <a:lstStyle/>
        <a:p>
          <a:endParaRPr lang="es-ES"/>
        </a:p>
      </dgm:t>
    </dgm:pt>
    <dgm:pt modelId="{57DDAEC6-02AF-4956-931D-E2B99C75C488}">
      <dgm:prSet phldrT="[Texto]"/>
      <dgm:spPr/>
      <dgm:t>
        <a:bodyPr/>
        <a:lstStyle/>
        <a:p>
          <a:pPr marL="228600" lvl="1" indent="0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s-ES" dirty="0"/>
        </a:p>
      </dgm:t>
    </dgm:pt>
    <dgm:pt modelId="{96DD02A6-5A44-4535-A897-15A8B36B420C}" type="parTrans" cxnId="{FA0C3350-4DF8-44A5-AF7C-1A777EFBCAAA}">
      <dgm:prSet/>
      <dgm:spPr/>
      <dgm:t>
        <a:bodyPr/>
        <a:lstStyle/>
        <a:p>
          <a:endParaRPr lang="es-ES"/>
        </a:p>
      </dgm:t>
    </dgm:pt>
    <dgm:pt modelId="{C548B5F3-8144-43FF-B47D-91CBFEE3ECC7}" type="sibTrans" cxnId="{FA0C3350-4DF8-44A5-AF7C-1A777EFBCAAA}">
      <dgm:prSet/>
      <dgm:spPr/>
      <dgm:t>
        <a:bodyPr/>
        <a:lstStyle/>
        <a:p>
          <a:endParaRPr lang="es-ES"/>
        </a:p>
      </dgm:t>
    </dgm:pt>
    <dgm:pt modelId="{C00FEEF1-F6A3-4313-8056-91204B739EF7}">
      <dgm:prSet phldrT="[Texto]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" dirty="0" smtClean="0"/>
            <a:t>Aparecen nuevos conceptos, nuevas maneras de caracterizar un grafo  dirigido y nuevas maneras de representarlo.. </a:t>
          </a:r>
        </a:p>
        <a:p>
          <a:pPr marL="228600" lvl="1" indent="0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s-ES" dirty="0"/>
        </a:p>
      </dgm:t>
    </dgm:pt>
    <dgm:pt modelId="{1B36E5DD-73B9-47D7-B472-2BDED5880AF9}" type="parTrans" cxnId="{A6559751-D598-433B-A56A-4BCAAE894D20}">
      <dgm:prSet/>
      <dgm:spPr/>
      <dgm:t>
        <a:bodyPr/>
        <a:lstStyle/>
        <a:p>
          <a:endParaRPr lang="es-ES"/>
        </a:p>
      </dgm:t>
    </dgm:pt>
    <dgm:pt modelId="{78A000BB-2820-479F-B3CD-480A9D9F85C0}" type="sibTrans" cxnId="{A6559751-D598-433B-A56A-4BCAAE894D20}">
      <dgm:prSet/>
      <dgm:spPr/>
      <dgm:t>
        <a:bodyPr/>
        <a:lstStyle/>
        <a:p>
          <a:endParaRPr lang="es-ES"/>
        </a:p>
      </dgm:t>
    </dgm:pt>
    <dgm:pt modelId="{714F4D6B-3717-40D8-8D3F-9DEFC89016C7}" type="pres">
      <dgm:prSet presAssocID="{879E12A7-7785-4737-ACC2-A47284FEA07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1D02A9E-1C64-46E5-9F2B-1033F4008759}" type="pres">
      <dgm:prSet presAssocID="{FDD84C34-2557-4830-8311-131255299B4A}" presName="composite" presStyleCnt="0"/>
      <dgm:spPr/>
    </dgm:pt>
    <dgm:pt modelId="{53741E22-F780-473D-B4C1-A6D85A2AC7EA}" type="pres">
      <dgm:prSet presAssocID="{FDD84C34-2557-4830-8311-131255299B4A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D98B18E-59F1-41E3-9123-B8BC5777813A}" type="pres">
      <dgm:prSet presAssocID="{FDD84C34-2557-4830-8311-131255299B4A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336238B-A617-496C-9C3D-7025B13F4917}" type="pres">
      <dgm:prSet presAssocID="{1E971FD8-F640-4737-82C8-6A20885C98F2}" presName="sp" presStyleCnt="0"/>
      <dgm:spPr/>
    </dgm:pt>
    <dgm:pt modelId="{F634861E-B228-4AD0-8C90-2B3B14FED239}" type="pres">
      <dgm:prSet presAssocID="{B663B1F7-F15F-44BB-81E2-A5C55921B886}" presName="composite" presStyleCnt="0"/>
      <dgm:spPr/>
    </dgm:pt>
    <dgm:pt modelId="{D9B77128-397E-4D2B-87D6-1A1FF3227757}" type="pres">
      <dgm:prSet presAssocID="{B663B1F7-F15F-44BB-81E2-A5C55921B886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BEA7410-4212-4143-A9C6-E629822AF763}" type="pres">
      <dgm:prSet presAssocID="{B663B1F7-F15F-44BB-81E2-A5C55921B886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FA444F9-3C79-4B48-B41E-95E85E8C3542}" type="pres">
      <dgm:prSet presAssocID="{B2855B5A-BB5C-44E0-A63B-A7C2767AC3F3}" presName="sp" presStyleCnt="0"/>
      <dgm:spPr/>
    </dgm:pt>
    <dgm:pt modelId="{9B5D4006-182E-4B76-BDEA-508CCA1E4A44}" type="pres">
      <dgm:prSet presAssocID="{FBF4FD8E-480D-4CCE-802B-A9B1D7EDB63B}" presName="composite" presStyleCnt="0"/>
      <dgm:spPr/>
    </dgm:pt>
    <dgm:pt modelId="{F9F10694-1845-45D2-9736-9B4EA9293D75}" type="pres">
      <dgm:prSet presAssocID="{FBF4FD8E-480D-4CCE-802B-A9B1D7EDB63B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313357E-4F34-4B8D-9170-7F5DCA19F084}" type="pres">
      <dgm:prSet presAssocID="{FBF4FD8E-480D-4CCE-802B-A9B1D7EDB63B}" presName="descendantText" presStyleLbl="alignAcc1" presStyleIdx="2" presStyleCnt="3" custLinFactNeighborX="51" custLinFactNeighborY="54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9BC8809-3463-42B8-8148-5FC1A96482C3}" srcId="{879E12A7-7785-4737-ACC2-A47284FEA078}" destId="{B663B1F7-F15F-44BB-81E2-A5C55921B886}" srcOrd="1" destOrd="0" parTransId="{D750CF54-6B57-45FD-B683-7F40DBE66E23}" sibTransId="{B2855B5A-BB5C-44E0-A63B-A7C2767AC3F3}"/>
    <dgm:cxn modelId="{E4665324-18FA-4608-A49F-44F38F98B383}" srcId="{FDD84C34-2557-4830-8311-131255299B4A}" destId="{DC62BCF3-F26C-4472-A039-3A188EB6F2F7}" srcOrd="0" destOrd="0" parTransId="{700EDE65-587A-4290-B117-1348A1A814BF}" sibTransId="{E5B07A85-D194-4938-AB35-CC91A7DD9709}"/>
    <dgm:cxn modelId="{FA0C3350-4DF8-44A5-AF7C-1A777EFBCAAA}" srcId="{B663B1F7-F15F-44BB-81E2-A5C55921B886}" destId="{57DDAEC6-02AF-4956-931D-E2B99C75C488}" srcOrd="0" destOrd="0" parTransId="{96DD02A6-5A44-4535-A897-15A8B36B420C}" sibTransId="{C548B5F3-8144-43FF-B47D-91CBFEE3ECC7}"/>
    <dgm:cxn modelId="{30D0B8B8-9350-489E-A2D8-D1BED92B96B9}" type="presOf" srcId="{637CB728-ECE3-4AF0-BBF5-CEB91CA7A04F}" destId="{D313357E-4F34-4B8D-9170-7F5DCA19F084}" srcOrd="0" destOrd="1" presId="urn:microsoft.com/office/officeart/2005/8/layout/chevron2"/>
    <dgm:cxn modelId="{9C07BB60-76BE-4CF2-B13F-BBE21AA3EA00}" type="presOf" srcId="{FDD84C34-2557-4830-8311-131255299B4A}" destId="{53741E22-F780-473D-B4C1-A6D85A2AC7EA}" srcOrd="0" destOrd="0" presId="urn:microsoft.com/office/officeart/2005/8/layout/chevron2"/>
    <dgm:cxn modelId="{F9720B13-F447-4384-8361-7841A1A5CEFF}" type="presOf" srcId="{B663B1F7-F15F-44BB-81E2-A5C55921B886}" destId="{D9B77128-397E-4D2B-87D6-1A1FF3227757}" srcOrd="0" destOrd="0" presId="urn:microsoft.com/office/officeart/2005/8/layout/chevron2"/>
    <dgm:cxn modelId="{405ED691-C611-46A8-A88A-BD52EA0CEE7F}" type="presOf" srcId="{879E12A7-7785-4737-ACC2-A47284FEA078}" destId="{714F4D6B-3717-40D8-8D3F-9DEFC89016C7}" srcOrd="0" destOrd="0" presId="urn:microsoft.com/office/officeart/2005/8/layout/chevron2"/>
    <dgm:cxn modelId="{0B6FD37D-DBD3-4277-8873-395427556656}" type="presOf" srcId="{DC62BCF3-F26C-4472-A039-3A188EB6F2F7}" destId="{ED98B18E-59F1-41E3-9123-B8BC5777813A}" srcOrd="0" destOrd="0" presId="urn:microsoft.com/office/officeart/2005/8/layout/chevron2"/>
    <dgm:cxn modelId="{A7A1A7E3-B899-43CE-B73A-03739026CC0E}" type="presOf" srcId="{FBF4FD8E-480D-4CCE-802B-A9B1D7EDB63B}" destId="{F9F10694-1845-45D2-9736-9B4EA9293D75}" srcOrd="0" destOrd="0" presId="urn:microsoft.com/office/officeart/2005/8/layout/chevron2"/>
    <dgm:cxn modelId="{20C639F6-D2DD-45BC-819B-5CC3B0AF9B20}" type="presOf" srcId="{C00FEEF1-F6A3-4313-8056-91204B739EF7}" destId="{0BEA7410-4212-4143-A9C6-E629822AF763}" srcOrd="0" destOrd="1" presId="urn:microsoft.com/office/officeart/2005/8/layout/chevron2"/>
    <dgm:cxn modelId="{9D65CC7C-E64C-4799-B53D-AEE7ED8C2BEB}" type="presOf" srcId="{EF1E4E3D-8E63-4A61-8D1C-F3A6D07B4C68}" destId="{D313357E-4F34-4B8D-9170-7F5DCA19F084}" srcOrd="0" destOrd="0" presId="urn:microsoft.com/office/officeart/2005/8/layout/chevron2"/>
    <dgm:cxn modelId="{28DA76E7-4379-4B48-9EEB-68CAB9E98E2F}" type="presOf" srcId="{57DDAEC6-02AF-4956-931D-E2B99C75C488}" destId="{0BEA7410-4212-4143-A9C6-E629822AF763}" srcOrd="0" destOrd="0" presId="urn:microsoft.com/office/officeart/2005/8/layout/chevron2"/>
    <dgm:cxn modelId="{64C59EEA-5B99-4AA2-BB8D-9D32C55F1C74}" srcId="{879E12A7-7785-4737-ACC2-A47284FEA078}" destId="{FDD84C34-2557-4830-8311-131255299B4A}" srcOrd="0" destOrd="0" parTransId="{7FF6066F-0223-4561-B44F-DB9BB64651AE}" sibTransId="{1E971FD8-F640-4737-82C8-6A20885C98F2}"/>
    <dgm:cxn modelId="{990596A4-D636-456A-B994-111AA296C787}" srcId="{FBF4FD8E-480D-4CCE-802B-A9B1D7EDB63B}" destId="{637CB728-ECE3-4AF0-BBF5-CEB91CA7A04F}" srcOrd="1" destOrd="0" parTransId="{F6C247DE-27C6-441E-A195-A9A1ED345A09}" sibTransId="{66AA0277-F042-41DF-8FA5-BB7FA0B45FDC}"/>
    <dgm:cxn modelId="{A6559751-D598-433B-A56A-4BCAAE894D20}" srcId="{B663B1F7-F15F-44BB-81E2-A5C55921B886}" destId="{C00FEEF1-F6A3-4313-8056-91204B739EF7}" srcOrd="1" destOrd="0" parTransId="{1B36E5DD-73B9-47D7-B472-2BDED5880AF9}" sibTransId="{78A000BB-2820-479F-B3CD-480A9D9F85C0}"/>
    <dgm:cxn modelId="{25C65A18-844F-498C-B187-CB9C82D0832B}" srcId="{FBF4FD8E-480D-4CCE-802B-A9B1D7EDB63B}" destId="{EF1E4E3D-8E63-4A61-8D1C-F3A6D07B4C68}" srcOrd="0" destOrd="0" parTransId="{F67752C1-A4CE-4D18-A185-5E8A4D1AA53C}" sibTransId="{8229877B-7F28-4BE0-87D1-54BE375597AA}"/>
    <dgm:cxn modelId="{C2BC2A96-0B25-40DC-88A9-3DE2E1D21148}" srcId="{879E12A7-7785-4737-ACC2-A47284FEA078}" destId="{FBF4FD8E-480D-4CCE-802B-A9B1D7EDB63B}" srcOrd="2" destOrd="0" parTransId="{C51190BB-473B-478D-A018-2399005D43A1}" sibTransId="{CF56C979-53F4-4CCA-855F-334CB32B27A5}"/>
    <dgm:cxn modelId="{420210D1-7139-4B91-A8B7-BDA68271600D}" type="presParOf" srcId="{714F4D6B-3717-40D8-8D3F-9DEFC89016C7}" destId="{01D02A9E-1C64-46E5-9F2B-1033F4008759}" srcOrd="0" destOrd="0" presId="urn:microsoft.com/office/officeart/2005/8/layout/chevron2"/>
    <dgm:cxn modelId="{D87E34DA-DF99-4582-A972-8FC993EF966B}" type="presParOf" srcId="{01D02A9E-1C64-46E5-9F2B-1033F4008759}" destId="{53741E22-F780-473D-B4C1-A6D85A2AC7EA}" srcOrd="0" destOrd="0" presId="urn:microsoft.com/office/officeart/2005/8/layout/chevron2"/>
    <dgm:cxn modelId="{4DBF4C9A-6DC1-418F-8B19-549E24079B6F}" type="presParOf" srcId="{01D02A9E-1C64-46E5-9F2B-1033F4008759}" destId="{ED98B18E-59F1-41E3-9123-B8BC5777813A}" srcOrd="1" destOrd="0" presId="urn:microsoft.com/office/officeart/2005/8/layout/chevron2"/>
    <dgm:cxn modelId="{867E3311-AE90-4A35-BBE8-FECA70E57BFC}" type="presParOf" srcId="{714F4D6B-3717-40D8-8D3F-9DEFC89016C7}" destId="{B336238B-A617-496C-9C3D-7025B13F4917}" srcOrd="1" destOrd="0" presId="urn:microsoft.com/office/officeart/2005/8/layout/chevron2"/>
    <dgm:cxn modelId="{9BF7BC1B-2ED1-4D50-AE6A-48EEA44B5678}" type="presParOf" srcId="{714F4D6B-3717-40D8-8D3F-9DEFC89016C7}" destId="{F634861E-B228-4AD0-8C90-2B3B14FED239}" srcOrd="2" destOrd="0" presId="urn:microsoft.com/office/officeart/2005/8/layout/chevron2"/>
    <dgm:cxn modelId="{DCC9E8C1-3A52-49E5-AE00-175ED1480906}" type="presParOf" srcId="{F634861E-B228-4AD0-8C90-2B3B14FED239}" destId="{D9B77128-397E-4D2B-87D6-1A1FF3227757}" srcOrd="0" destOrd="0" presId="urn:microsoft.com/office/officeart/2005/8/layout/chevron2"/>
    <dgm:cxn modelId="{3C53EA03-A691-4504-90C0-8CB4A603890D}" type="presParOf" srcId="{F634861E-B228-4AD0-8C90-2B3B14FED239}" destId="{0BEA7410-4212-4143-A9C6-E629822AF763}" srcOrd="1" destOrd="0" presId="urn:microsoft.com/office/officeart/2005/8/layout/chevron2"/>
    <dgm:cxn modelId="{D5476E5A-D93D-4A9F-A482-244BAB1AC172}" type="presParOf" srcId="{714F4D6B-3717-40D8-8D3F-9DEFC89016C7}" destId="{8FA444F9-3C79-4B48-B41E-95E85E8C3542}" srcOrd="3" destOrd="0" presId="urn:microsoft.com/office/officeart/2005/8/layout/chevron2"/>
    <dgm:cxn modelId="{3FED623A-97B7-4E2D-B609-EC82A4E9B193}" type="presParOf" srcId="{714F4D6B-3717-40D8-8D3F-9DEFC89016C7}" destId="{9B5D4006-182E-4B76-BDEA-508CCA1E4A44}" srcOrd="4" destOrd="0" presId="urn:microsoft.com/office/officeart/2005/8/layout/chevron2"/>
    <dgm:cxn modelId="{FB17414D-197F-4892-A782-DBB2061D2F7B}" type="presParOf" srcId="{9B5D4006-182E-4B76-BDEA-508CCA1E4A44}" destId="{F9F10694-1845-45D2-9736-9B4EA9293D75}" srcOrd="0" destOrd="0" presId="urn:microsoft.com/office/officeart/2005/8/layout/chevron2"/>
    <dgm:cxn modelId="{9DA9BD5B-FF99-484B-82E7-208DD98185A4}" type="presParOf" srcId="{9B5D4006-182E-4B76-BDEA-508CCA1E4A44}" destId="{D313357E-4F34-4B8D-9170-7F5DCA19F084}" srcOrd="1" destOrd="0" presId="urn:microsoft.com/office/officeart/2005/8/layout/chevron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s-ES" dirty="0" smtClean="0"/>
          </a:p>
        </p:txBody>
      </p:sp>
      <p:sp>
        <p:nvSpPr>
          <p:cNvPr id="24" name="Rectangle 24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A849C5AD-4428-4E9C-9C84-11B72C9365FB}" type="datetimeFigureOut">
              <a:rPr lang="es-ES" smtClean="0"/>
              <a:pPr/>
              <a:t>26/06/2017</a:t>
            </a:fld>
            <a:endParaRPr lang="es-ES" dirty="0" smtClean="0"/>
          </a:p>
        </p:txBody>
      </p:sp>
      <p:sp>
        <p:nvSpPr>
          <p:cNvPr id="30" name="Rectangle 30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s-ES" dirty="0" smtClean="0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C596567-A38F-4CEF-B37F-9B9D120D62CE}" type="slidenum">
              <a:rPr lang="es-ES" smtClean="0"/>
              <a:pPr/>
              <a:t>‹Nº›</a:t>
            </a:fld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713897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15" name="Rectangle 15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D7547E60-4BE7-4E4E-9AAA-5EE35AEC995C}" type="datetimeFigureOut">
              <a:rPr lang="es-ES"/>
              <a:pPr/>
              <a:t>26/06/2017</a:t>
            </a:fld>
            <a:endParaRPr lang="es-ES" dirty="0"/>
          </a:p>
        </p:txBody>
      </p:sp>
      <p:sp>
        <p:nvSpPr>
          <p:cNvPr id="23" name="Rectangle 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/>
          <a:lstStyle/>
          <a:p>
            <a:endParaRPr lang="es-E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título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28" name="Rectangle 2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A077768-21C8-4125-A345-258E48D2EED0}" type="slidenum">
              <a:rPr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6272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Rectangle 105"/>
          <p:cNvSpPr/>
          <p:nvPr/>
        </p:nvSpPr>
        <p:spPr>
          <a:xfrm rot="2700000">
            <a:off x="7446946" y="993285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09" name="Group 408"/>
          <p:cNvGrpSpPr/>
          <p:nvPr/>
        </p:nvGrpSpPr>
        <p:grpSpPr>
          <a:xfrm>
            <a:off x="0" y="420256"/>
            <a:ext cx="9144000" cy="3795497"/>
            <a:chOff x="0" y="420256"/>
            <a:chExt cx="12188952" cy="3795497"/>
          </a:xfrm>
        </p:grpSpPr>
        <p:cxnSp>
          <p:nvCxnSpPr>
            <p:cNvPr id="410" name="Straight Connector 409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0" name="Rectangle 379"/>
          <p:cNvSpPr/>
          <p:nvPr/>
        </p:nvSpPr>
        <p:spPr>
          <a:xfrm rot="18900000" flipV="1">
            <a:off x="8146056" y="-427079"/>
            <a:ext cx="13716" cy="2816931"/>
          </a:xfrm>
          <a:custGeom>
            <a:avLst/>
            <a:gdLst/>
            <a:ahLst/>
            <a:cxnLst/>
            <a:rect l="l" t="t" r="r" b="b"/>
            <a:pathLst>
              <a:path w="13716" h="2816931">
                <a:moveTo>
                  <a:pt x="0" y="2816931"/>
                </a:moveTo>
                <a:lnTo>
                  <a:pt x="13716" y="28032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1" name="Rectangle 56"/>
          <p:cNvSpPr/>
          <p:nvPr/>
        </p:nvSpPr>
        <p:spPr>
          <a:xfrm>
            <a:off x="1" y="0"/>
            <a:ext cx="8865825" cy="4572004"/>
          </a:xfrm>
          <a:custGeom>
            <a:avLst/>
            <a:gdLst/>
            <a:ahLst/>
            <a:cxnLst/>
            <a:rect l="l" t="t" r="r" b="b"/>
            <a:pathLst>
              <a:path w="8865825" h="4572004"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2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3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4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5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6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7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8" name="Rectangle 93"/>
          <p:cNvSpPr/>
          <p:nvPr/>
        </p:nvSpPr>
        <p:spPr>
          <a:xfrm rot="2700000">
            <a:off x="7126799" y="-278554"/>
            <a:ext cx="13716" cy="5699824"/>
          </a:xfrm>
          <a:custGeom>
            <a:avLst/>
            <a:gdLst/>
            <a:ahLst/>
            <a:cxnLst/>
            <a:rect l="l" t="t" r="r" b="b"/>
            <a:pathLst>
              <a:path w="13716" h="5699824">
                <a:moveTo>
                  <a:pt x="0" y="0"/>
                </a:moveTo>
                <a:lnTo>
                  <a:pt x="13716" y="13717"/>
                </a:lnTo>
                <a:lnTo>
                  <a:pt x="13716" y="5686109"/>
                </a:lnTo>
                <a:lnTo>
                  <a:pt x="1" y="569982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9" name="Rectangle 95"/>
          <p:cNvSpPr/>
          <p:nvPr/>
        </p:nvSpPr>
        <p:spPr>
          <a:xfrm rot="2700000">
            <a:off x="7969986" y="1747381"/>
            <a:ext cx="13716" cy="3314931"/>
          </a:xfrm>
          <a:custGeom>
            <a:avLst/>
            <a:gdLst/>
            <a:ahLst/>
            <a:cxnLst/>
            <a:rect l="l" t="t" r="r" b="b"/>
            <a:pathLst>
              <a:path w="13716" h="3314931">
                <a:moveTo>
                  <a:pt x="0" y="0"/>
                </a:moveTo>
                <a:lnTo>
                  <a:pt x="13716" y="13716"/>
                </a:lnTo>
                <a:lnTo>
                  <a:pt x="13716" y="3301215"/>
                </a:lnTo>
                <a:lnTo>
                  <a:pt x="0" y="331493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0" name="Rectangle 96"/>
          <p:cNvSpPr/>
          <p:nvPr/>
        </p:nvSpPr>
        <p:spPr>
          <a:xfrm rot="2700000">
            <a:off x="8391577" y="2765192"/>
            <a:ext cx="13716" cy="2122490"/>
          </a:xfrm>
          <a:custGeom>
            <a:avLst/>
            <a:gdLst/>
            <a:ahLst/>
            <a:cxnLst/>
            <a:rect l="l" t="t" r="r" b="b"/>
            <a:pathLst>
              <a:path w="13716" h="2122490">
                <a:moveTo>
                  <a:pt x="0" y="0"/>
                </a:moveTo>
                <a:lnTo>
                  <a:pt x="13716" y="13716"/>
                </a:lnTo>
                <a:lnTo>
                  <a:pt x="13716" y="2108774"/>
                </a:lnTo>
                <a:lnTo>
                  <a:pt x="0" y="212249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1" name="Rectangle 97"/>
          <p:cNvSpPr/>
          <p:nvPr/>
        </p:nvSpPr>
        <p:spPr>
          <a:xfrm rot="2700000">
            <a:off x="8813172" y="3783010"/>
            <a:ext cx="13717" cy="930041"/>
          </a:xfrm>
          <a:custGeom>
            <a:avLst/>
            <a:gdLst/>
            <a:ahLst/>
            <a:cxnLst/>
            <a:rect l="l" t="t" r="r" b="b"/>
            <a:pathLst>
              <a:path w="13717" h="930041">
                <a:moveTo>
                  <a:pt x="0" y="0"/>
                </a:moveTo>
                <a:lnTo>
                  <a:pt x="13717" y="13717"/>
                </a:lnTo>
                <a:lnTo>
                  <a:pt x="13717" y="916324"/>
                </a:lnTo>
                <a:lnTo>
                  <a:pt x="1" y="93004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2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3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4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5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6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7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8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9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0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1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2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3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4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5" name="Rectangle 376"/>
          <p:cNvSpPr/>
          <p:nvPr/>
        </p:nvSpPr>
        <p:spPr>
          <a:xfrm rot="18900000" flipV="1">
            <a:off x="6881278" y="-950966"/>
            <a:ext cx="13716" cy="6394268"/>
          </a:xfrm>
          <a:custGeom>
            <a:avLst/>
            <a:gdLst/>
            <a:ahLst/>
            <a:cxnLst/>
            <a:rect l="l" t="t" r="r" b="b"/>
            <a:pathLst>
              <a:path w="13716" h="6394268">
                <a:moveTo>
                  <a:pt x="13716" y="6380553"/>
                </a:moveTo>
                <a:lnTo>
                  <a:pt x="13716" y="13716"/>
                </a:lnTo>
                <a:lnTo>
                  <a:pt x="0" y="0"/>
                </a:lnTo>
                <a:lnTo>
                  <a:pt x="0" y="639426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6" name="Rectangle 377"/>
          <p:cNvSpPr/>
          <p:nvPr/>
        </p:nvSpPr>
        <p:spPr>
          <a:xfrm rot="18900000" flipV="1">
            <a:off x="7302869" y="-776336"/>
            <a:ext cx="13717" cy="5201823"/>
          </a:xfrm>
          <a:custGeom>
            <a:avLst/>
            <a:gdLst/>
            <a:ahLst/>
            <a:cxnLst/>
            <a:rect l="l" t="t" r="r" b="b"/>
            <a:pathLst>
              <a:path w="13717" h="5201823">
                <a:moveTo>
                  <a:pt x="1" y="5201823"/>
                </a:moveTo>
                <a:lnTo>
                  <a:pt x="13717" y="5188106"/>
                </a:lnTo>
                <a:lnTo>
                  <a:pt x="13717" y="1371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7" name="Rectangle 378"/>
          <p:cNvSpPr/>
          <p:nvPr/>
        </p:nvSpPr>
        <p:spPr>
          <a:xfrm rot="18900000" flipV="1">
            <a:off x="7742935" y="-582310"/>
            <a:ext cx="13716" cy="4009378"/>
          </a:xfrm>
          <a:custGeom>
            <a:avLst/>
            <a:gdLst/>
            <a:ahLst/>
            <a:cxnLst/>
            <a:rect l="l" t="t" r="r" b="b"/>
            <a:pathLst>
              <a:path w="13716" h="4009378">
                <a:moveTo>
                  <a:pt x="13716" y="3995663"/>
                </a:moveTo>
                <a:lnTo>
                  <a:pt x="13716" y="13717"/>
                </a:lnTo>
                <a:lnTo>
                  <a:pt x="0" y="0"/>
                </a:lnTo>
                <a:lnTo>
                  <a:pt x="0" y="400937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8" name="Rectangle 138"/>
          <p:cNvSpPr/>
          <p:nvPr/>
        </p:nvSpPr>
        <p:spPr>
          <a:xfrm rot="18900000" flipV="1">
            <a:off x="8567649" y="-252451"/>
            <a:ext cx="13715" cy="1624488"/>
          </a:xfrm>
          <a:custGeom>
            <a:avLst/>
            <a:gdLst/>
            <a:ahLst/>
            <a:cxnLst/>
            <a:rect l="l" t="t" r="r" b="b"/>
            <a:pathLst>
              <a:path w="13715" h="1624488">
                <a:moveTo>
                  <a:pt x="0" y="1624488"/>
                </a:moveTo>
                <a:lnTo>
                  <a:pt x="13715" y="1610773"/>
                </a:lnTo>
                <a:lnTo>
                  <a:pt x="13715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9" name="Freeform 448"/>
          <p:cNvSpPr/>
          <p:nvPr/>
        </p:nvSpPr>
        <p:spPr>
          <a:xfrm rot="18900000" flipV="1">
            <a:off x="8989243" y="-77819"/>
            <a:ext cx="13715" cy="432040"/>
          </a:xfrm>
          <a:custGeom>
            <a:avLst/>
            <a:gdLst/>
            <a:ahLst/>
            <a:cxnLst/>
            <a:rect l="l" t="t" r="r" b="b"/>
            <a:pathLst>
              <a:path w="13715" h="432040">
                <a:moveTo>
                  <a:pt x="0" y="432040"/>
                </a:moveTo>
                <a:lnTo>
                  <a:pt x="13715" y="418325"/>
                </a:lnTo>
                <a:lnTo>
                  <a:pt x="13715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0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1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2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3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4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5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6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7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8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9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0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1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2" name="Teardrop 3"/>
          <p:cNvSpPr/>
          <p:nvPr/>
        </p:nvSpPr>
        <p:spPr>
          <a:xfrm rot="5400000" flipH="1" flipV="1">
            <a:off x="8812306" y="329061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29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3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8" y="173608"/>
                </a:lnTo>
                <a:lnTo>
                  <a:pt x="3810" y="173608"/>
                </a:lnTo>
                <a:cubicBezTo>
                  <a:pt x="332" y="169383"/>
                  <a:pt x="0" y="164657"/>
                  <a:pt x="0" y="159854"/>
                </a:cubicBezTo>
                <a:cubicBezTo>
                  <a:pt x="0" y="132604"/>
                  <a:pt x="10705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3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4" name="Oval 463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5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6" name="Oval 465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7" name="Oval 466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8" name="Oval 467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9" name="Oval 468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0" name="Oval 469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1" name="Oval 470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2" name="Oval 471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3" name="Oval 472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4" name="Oval 473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5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6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7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8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9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0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1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2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3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4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6" name="Oval 485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7" name="Oval 486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8" name="Oval 487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9" name="Oval 488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0" name="Oval 489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1" name="Oval 490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2" name="Oval 491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3" name="Oval 492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4" name="Oval 493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5" name="Oval 494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6" name="Oval 495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6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7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8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9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0" name="Oval 883"/>
          <p:cNvSpPr/>
          <p:nvPr/>
        </p:nvSpPr>
        <p:spPr>
          <a:xfrm>
            <a:off x="2031413" y="-10245"/>
            <a:ext cx="6910072" cy="84875"/>
          </a:xfrm>
          <a:custGeom>
            <a:avLst/>
            <a:gdLst/>
            <a:ahLst/>
            <a:cxnLst/>
            <a:rect l="l" t="t" r="r" b="b"/>
            <a:pathLst>
              <a:path w="6910072" h="84875"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1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3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4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5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6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7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8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9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0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1" name="Teardrop 3"/>
          <p:cNvSpPr/>
          <p:nvPr/>
        </p:nvSpPr>
        <p:spPr>
          <a:xfrm rot="5400000" flipH="1" flipV="1">
            <a:off x="8812306" y="1174559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3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2" y="169383"/>
                  <a:pt x="0" y="164657"/>
                  <a:pt x="0" y="159854"/>
                </a:cubicBezTo>
                <a:cubicBezTo>
                  <a:pt x="0" y="132604"/>
                  <a:pt x="10705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2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3" name="Oval 522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4" name="Oval 523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5" name="Oval 524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6" name="Oval 525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7" name="Oval 526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8" name="Oval 527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9" name="Oval 528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0" name="Oval 529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1" name="Oval 530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2" name="Oval 531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Oval 543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Oval 544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Oval 545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Oval 546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Oval 547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Oval 548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Oval 549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Oval 550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Oval 551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Oval 552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Oval 553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Teardrop 3"/>
          <p:cNvSpPr/>
          <p:nvPr/>
        </p:nvSpPr>
        <p:spPr>
          <a:xfrm rot="5400000" flipH="1" flipV="1">
            <a:off x="8812306" y="2017156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29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Oval 566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Oval 567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Oval 568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Oval 569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Oval 570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Oval 571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Oval 572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Oval 573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Oval 574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Oval 575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Oval 587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Oval 588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Oval 589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Oval 590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592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8812306" y="2865829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2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2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1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Oval 610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Oval 611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Oval 612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Oval 613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Oval 614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Oval 615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Oval 616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Oval 617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Oval 618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Oval 619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63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Oval 63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Oval 63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Oval 63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Oval 63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Oval 64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Oval 64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Teardrop 3"/>
          <p:cNvSpPr/>
          <p:nvPr/>
        </p:nvSpPr>
        <p:spPr>
          <a:xfrm rot="5400000" flipH="1" flipV="1">
            <a:off x="8812306" y="3710008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2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2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1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Oval 65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Oval 65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Oval 65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Oval 65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Oval 65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Oval 65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Oval 66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Oval 66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Oval 66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Oval 66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Oval 683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Oval 684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Oval 685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8991444" y="4419445"/>
            <a:ext cx="171406" cy="133705"/>
          </a:xfrm>
          <a:custGeom>
            <a:avLst/>
            <a:gdLst/>
            <a:ahLst/>
            <a:cxnLst/>
            <a:rect l="l" t="t" r="r" b="b"/>
            <a:pathLst>
              <a:path w="171406" h="133705">
                <a:moveTo>
                  <a:pt x="171406" y="123429"/>
                </a:moveTo>
                <a:lnTo>
                  <a:pt x="168564" y="133705"/>
                </a:lnTo>
                <a:lnTo>
                  <a:pt x="157460" y="133705"/>
                </a:lnTo>
                <a:cubicBezTo>
                  <a:pt x="159382" y="130353"/>
                  <a:pt x="159597" y="126761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62756" y="133705"/>
                </a:lnTo>
                <a:lnTo>
                  <a:pt x="62665" y="133705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1651"/>
          <p:cNvSpPr/>
          <p:nvPr/>
        </p:nvSpPr>
        <p:spPr>
          <a:xfrm>
            <a:off x="812619" y="4561319"/>
            <a:ext cx="7660836" cy="10682"/>
          </a:xfrm>
          <a:custGeom>
            <a:avLst/>
            <a:gdLst/>
            <a:ahLst/>
            <a:cxnLst/>
            <a:rect l="l" t="t" r="r" b="b"/>
            <a:pathLst>
              <a:path w="7660836" h="10682"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1" name="Oval 70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2" name="Oval 701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3" name="Oval 702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4" name="Oval 703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5" name="Oval 704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6" name="Oval 705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7" name="Oval 706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8" name="Oval 707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9" name="Oval 708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0" name="Oval 709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1" name="Oval 71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2" name="Oval 711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3" name="Oval 712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4" name="Oval 713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5" name="Oval 714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6" name="Oval 715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7" name="Oval 716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8" name="Oval 717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9" name="Oval 718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0" name="Oval 719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1" name="Oval 720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2" name="Oval 721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3" name="Oval 722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4" name="Oval 723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5" name="Oval 724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6" name="Oval 725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7" name="Oval 726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8" name="Oval 727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9" name="Oval 728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0" name="Oval 729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1" name="Oval 730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2" name="Oval 73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3" name="Oval 732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4" name="Oval 733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5" name="Oval 734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6" name="Oval 735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7" name="Oval 736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8" name="Oval 737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9" name="Oval 738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0" name="Oval 739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1" name="Oval 740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2" name="Oval 74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3" name="Oval 742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4" name="Oval 743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5" name="Oval 744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6" name="Oval 74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7" name="Oval 74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8" name="Oval 74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9" name="Oval 74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0" name="Oval 74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1" name="Oval 75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2" name="Oval 75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3" name="Oval 752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4" name="Oval 753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339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11333054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0" y="762000"/>
            <a:ext cx="5686425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811095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es-E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09169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A.H.J.-2.003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5252B80-221E-4FFC-BC00-80AA34F11A54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4052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794511045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420256"/>
            <a:ext cx="9144000" cy="3795497"/>
            <a:chOff x="0" y="420256"/>
            <a:chExt cx="12188952" cy="3795497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379"/>
          <p:cNvSpPr/>
          <p:nvPr/>
        </p:nvSpPr>
        <p:spPr>
          <a:xfrm rot="18900000" flipV="1">
            <a:off x="8146056" y="-427079"/>
            <a:ext cx="13716" cy="2816931"/>
          </a:xfrm>
          <a:custGeom>
            <a:avLst/>
            <a:gdLst/>
            <a:ahLst/>
            <a:cxnLst/>
            <a:rect l="l" t="t" r="r" b="b"/>
            <a:pathLst>
              <a:path w="13716" h="2816931">
                <a:moveTo>
                  <a:pt x="0" y="2816931"/>
                </a:moveTo>
                <a:lnTo>
                  <a:pt x="13716" y="28032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56"/>
          <p:cNvSpPr/>
          <p:nvPr/>
        </p:nvSpPr>
        <p:spPr>
          <a:xfrm>
            <a:off x="1" y="0"/>
            <a:ext cx="8865825" cy="4572004"/>
          </a:xfrm>
          <a:custGeom>
            <a:avLst/>
            <a:gdLst/>
            <a:ahLst/>
            <a:cxnLst/>
            <a:rect l="l" t="t" r="r" b="b"/>
            <a:pathLst>
              <a:path w="8865825" h="4572004"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93"/>
          <p:cNvSpPr/>
          <p:nvPr/>
        </p:nvSpPr>
        <p:spPr>
          <a:xfrm rot="2700000">
            <a:off x="7126799" y="-278554"/>
            <a:ext cx="13716" cy="5699824"/>
          </a:xfrm>
          <a:custGeom>
            <a:avLst/>
            <a:gdLst/>
            <a:ahLst/>
            <a:cxnLst/>
            <a:rect l="l" t="t" r="r" b="b"/>
            <a:pathLst>
              <a:path w="13716" h="5699824">
                <a:moveTo>
                  <a:pt x="0" y="0"/>
                </a:moveTo>
                <a:lnTo>
                  <a:pt x="13716" y="13717"/>
                </a:lnTo>
                <a:lnTo>
                  <a:pt x="13716" y="5686109"/>
                </a:lnTo>
                <a:lnTo>
                  <a:pt x="1" y="569982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95"/>
          <p:cNvSpPr/>
          <p:nvPr/>
        </p:nvSpPr>
        <p:spPr>
          <a:xfrm rot="2700000">
            <a:off x="7969986" y="1747381"/>
            <a:ext cx="13716" cy="3314931"/>
          </a:xfrm>
          <a:custGeom>
            <a:avLst/>
            <a:gdLst/>
            <a:ahLst/>
            <a:cxnLst/>
            <a:rect l="l" t="t" r="r" b="b"/>
            <a:pathLst>
              <a:path w="13716" h="3314931">
                <a:moveTo>
                  <a:pt x="0" y="0"/>
                </a:moveTo>
                <a:lnTo>
                  <a:pt x="13716" y="13716"/>
                </a:lnTo>
                <a:lnTo>
                  <a:pt x="13716" y="3301215"/>
                </a:lnTo>
                <a:lnTo>
                  <a:pt x="0" y="331493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96"/>
          <p:cNvSpPr/>
          <p:nvPr/>
        </p:nvSpPr>
        <p:spPr>
          <a:xfrm rot="2700000">
            <a:off x="8391577" y="2765192"/>
            <a:ext cx="13716" cy="2122490"/>
          </a:xfrm>
          <a:custGeom>
            <a:avLst/>
            <a:gdLst/>
            <a:ahLst/>
            <a:cxnLst/>
            <a:rect l="l" t="t" r="r" b="b"/>
            <a:pathLst>
              <a:path w="13716" h="2122490">
                <a:moveTo>
                  <a:pt x="0" y="0"/>
                </a:moveTo>
                <a:lnTo>
                  <a:pt x="13716" y="13716"/>
                </a:lnTo>
                <a:lnTo>
                  <a:pt x="13716" y="2108774"/>
                </a:lnTo>
                <a:lnTo>
                  <a:pt x="0" y="212249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97"/>
          <p:cNvSpPr/>
          <p:nvPr/>
        </p:nvSpPr>
        <p:spPr>
          <a:xfrm rot="2700000">
            <a:off x="8813172" y="3783010"/>
            <a:ext cx="13717" cy="930041"/>
          </a:xfrm>
          <a:custGeom>
            <a:avLst/>
            <a:gdLst/>
            <a:ahLst/>
            <a:cxnLst/>
            <a:rect l="l" t="t" r="r" b="b"/>
            <a:pathLst>
              <a:path w="13717" h="930041">
                <a:moveTo>
                  <a:pt x="0" y="0"/>
                </a:moveTo>
                <a:lnTo>
                  <a:pt x="13717" y="13717"/>
                </a:lnTo>
                <a:lnTo>
                  <a:pt x="13717" y="916324"/>
                </a:lnTo>
                <a:lnTo>
                  <a:pt x="1" y="93004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376"/>
          <p:cNvSpPr/>
          <p:nvPr/>
        </p:nvSpPr>
        <p:spPr>
          <a:xfrm rot="18900000" flipV="1">
            <a:off x="6881278" y="-950966"/>
            <a:ext cx="13716" cy="6394268"/>
          </a:xfrm>
          <a:custGeom>
            <a:avLst/>
            <a:gdLst/>
            <a:ahLst/>
            <a:cxnLst/>
            <a:rect l="l" t="t" r="r" b="b"/>
            <a:pathLst>
              <a:path w="13716" h="6394268">
                <a:moveTo>
                  <a:pt x="13716" y="6380553"/>
                </a:moveTo>
                <a:lnTo>
                  <a:pt x="13716" y="13716"/>
                </a:lnTo>
                <a:lnTo>
                  <a:pt x="0" y="0"/>
                </a:lnTo>
                <a:lnTo>
                  <a:pt x="0" y="639426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377"/>
          <p:cNvSpPr/>
          <p:nvPr/>
        </p:nvSpPr>
        <p:spPr>
          <a:xfrm rot="18900000" flipV="1">
            <a:off x="7302869" y="-776336"/>
            <a:ext cx="13717" cy="5201823"/>
          </a:xfrm>
          <a:custGeom>
            <a:avLst/>
            <a:gdLst/>
            <a:ahLst/>
            <a:cxnLst/>
            <a:rect l="l" t="t" r="r" b="b"/>
            <a:pathLst>
              <a:path w="13717" h="5201823">
                <a:moveTo>
                  <a:pt x="1" y="5201823"/>
                </a:moveTo>
                <a:lnTo>
                  <a:pt x="13717" y="5188106"/>
                </a:lnTo>
                <a:lnTo>
                  <a:pt x="13717" y="1371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378"/>
          <p:cNvSpPr/>
          <p:nvPr/>
        </p:nvSpPr>
        <p:spPr>
          <a:xfrm rot="18900000" flipV="1">
            <a:off x="7742935" y="-582310"/>
            <a:ext cx="13716" cy="4009378"/>
          </a:xfrm>
          <a:custGeom>
            <a:avLst/>
            <a:gdLst/>
            <a:ahLst/>
            <a:cxnLst/>
            <a:rect l="l" t="t" r="r" b="b"/>
            <a:pathLst>
              <a:path w="13716" h="4009378">
                <a:moveTo>
                  <a:pt x="13716" y="3995663"/>
                </a:moveTo>
                <a:lnTo>
                  <a:pt x="13716" y="13717"/>
                </a:lnTo>
                <a:lnTo>
                  <a:pt x="0" y="0"/>
                </a:lnTo>
                <a:lnTo>
                  <a:pt x="0" y="400937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138"/>
          <p:cNvSpPr/>
          <p:nvPr/>
        </p:nvSpPr>
        <p:spPr>
          <a:xfrm rot="18900000" flipV="1">
            <a:off x="8567649" y="-252451"/>
            <a:ext cx="13715" cy="1624488"/>
          </a:xfrm>
          <a:custGeom>
            <a:avLst/>
            <a:gdLst/>
            <a:ahLst/>
            <a:cxnLst/>
            <a:rect l="l" t="t" r="r" b="b"/>
            <a:pathLst>
              <a:path w="13715" h="1624488">
                <a:moveTo>
                  <a:pt x="0" y="1624488"/>
                </a:moveTo>
                <a:lnTo>
                  <a:pt x="13715" y="1610773"/>
                </a:lnTo>
                <a:lnTo>
                  <a:pt x="13715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" name="Freeform 48"/>
          <p:cNvSpPr/>
          <p:nvPr/>
        </p:nvSpPr>
        <p:spPr>
          <a:xfrm rot="18900000" flipV="1">
            <a:off x="8989243" y="-77819"/>
            <a:ext cx="13715" cy="432040"/>
          </a:xfrm>
          <a:custGeom>
            <a:avLst/>
            <a:gdLst/>
            <a:ahLst/>
            <a:cxnLst/>
            <a:rect l="l" t="t" r="r" b="b"/>
            <a:pathLst>
              <a:path w="13715" h="432040">
                <a:moveTo>
                  <a:pt x="0" y="432040"/>
                </a:moveTo>
                <a:lnTo>
                  <a:pt x="13715" y="418325"/>
                </a:lnTo>
                <a:lnTo>
                  <a:pt x="13715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" name="Teardrop 3"/>
          <p:cNvSpPr/>
          <p:nvPr/>
        </p:nvSpPr>
        <p:spPr>
          <a:xfrm rot="5400000" flipH="1" flipV="1">
            <a:off x="8812306" y="329061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29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3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8" y="173608"/>
                </a:lnTo>
                <a:lnTo>
                  <a:pt x="3810" y="173608"/>
                </a:lnTo>
                <a:cubicBezTo>
                  <a:pt x="332" y="169383"/>
                  <a:pt x="0" y="164657"/>
                  <a:pt x="0" y="159854"/>
                </a:cubicBezTo>
                <a:cubicBezTo>
                  <a:pt x="0" y="132604"/>
                  <a:pt x="10705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3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4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" name="Teardrop 3"/>
          <p:cNvSpPr/>
          <p:nvPr/>
        </p:nvSpPr>
        <p:spPr>
          <a:xfrm rot="5400000" flipH="1" flipV="1">
            <a:off x="8812306" y="1174559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3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2" y="169383"/>
                  <a:pt x="0" y="164657"/>
                  <a:pt x="0" y="159854"/>
                </a:cubicBezTo>
                <a:cubicBezTo>
                  <a:pt x="0" y="132604"/>
                  <a:pt x="10705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7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9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0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5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6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7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8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9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0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1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3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4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5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6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7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8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9" name="Teardrop 3"/>
          <p:cNvSpPr/>
          <p:nvPr/>
        </p:nvSpPr>
        <p:spPr>
          <a:xfrm rot="5400000" flipH="1" flipV="1">
            <a:off x="8812306" y="2017156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29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1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2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3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4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5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6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7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8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9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0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1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2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3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4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5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6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7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8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1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2" name="Teardrop 3"/>
          <p:cNvSpPr/>
          <p:nvPr/>
        </p:nvSpPr>
        <p:spPr>
          <a:xfrm rot="5400000" flipH="1" flipV="1">
            <a:off x="8812306" y="2865829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2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2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1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3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4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5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6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7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8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9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0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2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3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4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5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" name="Teardrop 3"/>
          <p:cNvSpPr/>
          <p:nvPr/>
        </p:nvSpPr>
        <p:spPr>
          <a:xfrm rot="5400000" flipH="1" flipV="1">
            <a:off x="8812306" y="3710008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2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2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1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" name="Teardrop 3"/>
          <p:cNvSpPr/>
          <p:nvPr/>
        </p:nvSpPr>
        <p:spPr>
          <a:xfrm rot="5400000" flipH="1" flipV="1">
            <a:off x="8991444" y="4419445"/>
            <a:ext cx="171406" cy="133705"/>
          </a:xfrm>
          <a:custGeom>
            <a:avLst/>
            <a:gdLst/>
            <a:ahLst/>
            <a:cxnLst/>
            <a:rect l="l" t="t" r="r" b="b"/>
            <a:pathLst>
              <a:path w="171406" h="133705">
                <a:moveTo>
                  <a:pt x="171406" y="123429"/>
                </a:moveTo>
                <a:lnTo>
                  <a:pt x="168564" y="133705"/>
                </a:lnTo>
                <a:lnTo>
                  <a:pt x="157460" y="133705"/>
                </a:lnTo>
                <a:cubicBezTo>
                  <a:pt x="159382" y="130353"/>
                  <a:pt x="159597" y="126761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62756" y="133705"/>
                </a:lnTo>
                <a:lnTo>
                  <a:pt x="62665" y="133705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" name="Oval 189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" name="Oval 191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" name="Oval 192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" name="Oval 193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" name="Oval 194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" name="Oval 195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" name="Oval 196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" name="Oval 197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" name="Oval 198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" name="Oval 199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1" name="Oval 200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2" name="Oval 201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3" name="Oval 202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4" name="Oval 203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" name="Oval 204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6" name="Oval 205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7" name="Oval 206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8" name="Oval 207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9" name="Oval 208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0" name="Oval 209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1" name="Oval 210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4" name="Oval 883"/>
          <p:cNvSpPr/>
          <p:nvPr/>
        </p:nvSpPr>
        <p:spPr>
          <a:xfrm>
            <a:off x="2031413" y="-10245"/>
            <a:ext cx="6910072" cy="84875"/>
          </a:xfrm>
          <a:custGeom>
            <a:avLst/>
            <a:gdLst/>
            <a:ahLst/>
            <a:cxnLst/>
            <a:rect l="l" t="t" r="r" b="b"/>
            <a:pathLst>
              <a:path w="6910072" h="84875"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5" name="Oval 214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6" name="Oval 215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7" name="Oval 216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8" name="Oval 217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9" name="Oval 218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0" name="Oval 219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1" name="Oval 220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2" name="Oval 221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3" name="Oval 222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4" name="Oval 223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5" name="Oval 224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6" name="Oval 225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7" name="Oval 226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8" name="Oval 227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9" name="Oval 228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0" name="Oval 229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1" name="Oval 230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2" name="Oval 231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3" name="Oval 232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4" name="Oval 233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5" name="Oval 234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6" name="Oval 235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7" name="Oval 236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8" name="Oval 237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" name="Oval 238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" name="Oval 239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" name="Oval 240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" name="Oval 241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3" name="Oval 242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4" name="Oval 243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5" name="Oval 244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6" name="Oval 245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7" name="Oval 246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8" name="Oval 247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9" name="Oval 248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0" name="Oval 249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1" name="Oval 250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2" name="Oval 251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3" name="Oval 252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4" name="Oval 253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5" name="Oval 254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6" name="Oval 255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7" name="Oval 256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8" name="Oval 257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9" name="Oval 258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0" name="Oval 259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1" name="Oval 260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2" name="Oval 261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3" name="Oval 262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4" name="Oval 263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5" name="Oval 264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6" name="Oval 265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7" name="Oval 266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8" name="Oval 267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9" name="Oval 268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0" name="Oval 269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1" name="Oval 270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2" name="Oval 271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3" name="Oval 272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4" name="Oval 273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5" name="Oval 274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6" name="Oval 275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7" name="Oval 276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8" name="Oval 277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9" name="Oval 278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0" name="Oval 279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1" name="Oval 280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2" name="Oval 281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3" name="Oval 282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4" name="Oval 283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5" name="Oval 284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6" name="Oval 285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7" name="Oval 286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8" name="Oval 287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9" name="Oval 288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0" name="Oval 289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1" name="Oval 290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2" name="Oval 291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3" name="Oval 292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4" name="Oval 293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5" name="Oval 294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6" name="Oval 295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7" name="Oval 296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8" name="Oval 297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9" name="Oval 1651"/>
          <p:cNvSpPr/>
          <p:nvPr/>
        </p:nvSpPr>
        <p:spPr>
          <a:xfrm>
            <a:off x="812619" y="4561319"/>
            <a:ext cx="7660836" cy="10682"/>
          </a:xfrm>
          <a:custGeom>
            <a:avLst/>
            <a:gdLst/>
            <a:ahLst/>
            <a:cxnLst/>
            <a:rect l="l" t="t" r="r" b="b"/>
            <a:pathLst>
              <a:path w="7660836" h="10682"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0" name="Oval 299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1" name="Oval 30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2" name="Oval 301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3" name="Oval 302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4" name="Oval 303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5" name="Oval 304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6" name="Oval 305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7" name="Oval 306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8" name="Oval 307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9" name="Oval 308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0" name="Oval 309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1" name="Oval 31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2" name="Oval 311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3" name="Oval 312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4" name="Oval 313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5" name="Oval 314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6" name="Oval 315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7" name="Oval 316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8" name="Oval 317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9" name="Oval 318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0" name="Oval 319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1" name="Oval 320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2" name="Oval 321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3" name="Oval 322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4" name="Oval 323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5" name="Oval 324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6" name="Oval 325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7" name="Oval 326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8" name="Oval 327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9" name="Oval 328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0" name="Oval 329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1" name="Oval 330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2" name="Oval 33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3" name="Oval 332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4" name="Oval 333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5" name="Oval 334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6" name="Oval 335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7" name="Oval 336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8" name="Oval 337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9" name="Oval 338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0" name="Oval 339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1" name="Oval 340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2" name="Oval 34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3" name="Oval 342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4" name="Oval 343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5" name="Oval 344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6" name="Oval 34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7" name="Oval 34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8" name="Oval 34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9" name="Oval 34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0" name="Oval 34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1" name="Oval 35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2" name="Oval 35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3" name="Oval 352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4" name="Oval 353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353862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1111534924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810998116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260214646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2402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2254213791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819408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4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6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199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295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gif"/><Relationship Id="rId4" Type="http://schemas.openxmlformats.org/officeDocument/2006/relationships/image" Target="../media/image17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7" Type="http://schemas.openxmlformats.org/officeDocument/2006/relationships/image" Target="../media/image3.gif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emf"/><Relationship Id="rId5" Type="http://schemas.openxmlformats.org/officeDocument/2006/relationships/image" Target="../media/image21.emf"/><Relationship Id="rId4" Type="http://schemas.openxmlformats.org/officeDocument/2006/relationships/image" Target="../media/image2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gif"/><Relationship Id="rId4" Type="http://schemas.openxmlformats.org/officeDocument/2006/relationships/image" Target="../media/image25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gif"/><Relationship Id="rId4" Type="http://schemas.openxmlformats.org/officeDocument/2006/relationships/image" Target="../media/image14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ctrTitle"/>
          </p:nvPr>
        </p:nvSpPr>
        <p:spPr>
          <a:xfrm>
            <a:off x="80395" y="5000679"/>
            <a:ext cx="6147789" cy="1470025"/>
          </a:xfrm>
        </p:spPr>
        <p:txBody>
          <a:bodyPr>
            <a:normAutofit/>
          </a:bodyPr>
          <a:lstStyle/>
          <a:p>
            <a:r>
              <a:rPr lang="es-ES_tradnl" sz="3200" dirty="0" smtClean="0"/>
              <a:t>INTRODUCCIÓN A LA TEORÍA DE GRAFOS </a:t>
            </a:r>
            <a:r>
              <a:rPr lang="es-ES_tradnl" sz="3200" dirty="0" err="1" smtClean="0"/>
              <a:t>gd</a:t>
            </a:r>
            <a:r>
              <a:rPr lang="es-ES_tradnl" sz="3200" dirty="0" smtClean="0"/>
              <a:t>                              </a:t>
            </a:r>
            <a:r>
              <a:rPr lang="es-ES_tradnl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SESIÓN 3</a:t>
            </a:r>
            <a:r>
              <a:rPr lang="es-ES_tradnl" sz="3200" dirty="0" smtClean="0"/>
              <a:t>.   </a:t>
            </a:r>
            <a:endParaRPr sz="3200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Teoría de Grafos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</a:t>
            </a:fld>
            <a:endParaRPr lang="es-ES" dirty="0"/>
          </a:p>
        </p:txBody>
      </p:sp>
      <p:sp>
        <p:nvSpPr>
          <p:cNvPr id="9" name="Subtitle 1"/>
          <p:cNvSpPr txBox="1">
            <a:spLocks/>
          </p:cNvSpPr>
          <p:nvPr/>
        </p:nvSpPr>
        <p:spPr>
          <a:xfrm>
            <a:off x="6610350" y="5112537"/>
            <a:ext cx="2400300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None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b="1" smtClean="0">
                <a:solidFill>
                  <a:schemeClr val="tx1"/>
                </a:solidFill>
              </a:rPr>
              <a:t>Antonio Hervás Jorge. 2017</a:t>
            </a:r>
          </a:p>
          <a:p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Rectangle 10"/>
          <p:cNvSpPr>
            <a:spLocks noGrp="1" noChangeArrowheads="1"/>
          </p:cNvSpPr>
          <p:nvPr>
            <p:ph type="body" sz="half" idx="1"/>
          </p:nvPr>
        </p:nvSpPr>
        <p:spPr>
          <a:xfrm>
            <a:off x="551171" y="1701455"/>
            <a:ext cx="4038600" cy="4525963"/>
          </a:xfrm>
        </p:spPr>
        <p:txBody>
          <a:bodyPr/>
          <a:lstStyle/>
          <a:p>
            <a:r>
              <a:rPr lang="es-ES" sz="1400"/>
              <a:t> </a:t>
            </a:r>
          </a:p>
        </p:txBody>
      </p:sp>
      <p:sp>
        <p:nvSpPr>
          <p:cNvPr id="2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FAF2-1C28-4FAC-A60A-F093B3E28518}" type="slidenum">
              <a:rPr lang="es-ES"/>
              <a:pPr/>
              <a:t>10</a:t>
            </a:fld>
            <a:endParaRPr lang="es-ES"/>
          </a:p>
        </p:txBody>
      </p:sp>
      <p:sp>
        <p:nvSpPr>
          <p:cNvPr id="12304" name="AutoShape 16"/>
          <p:cNvSpPr>
            <a:spLocks noChangeArrowheads="1"/>
          </p:cNvSpPr>
          <p:nvPr/>
        </p:nvSpPr>
        <p:spPr bwMode="auto">
          <a:xfrm>
            <a:off x="539552" y="3717032"/>
            <a:ext cx="808544" cy="629757"/>
          </a:xfrm>
          <a:prstGeom prst="rightArrow">
            <a:avLst>
              <a:gd name="adj1" fmla="val 50000"/>
              <a:gd name="adj2" fmla="val 8095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2305" name="AutoShape 17"/>
          <p:cNvSpPr>
            <a:spLocks noChangeArrowheads="1"/>
          </p:cNvSpPr>
          <p:nvPr/>
        </p:nvSpPr>
        <p:spPr bwMode="auto">
          <a:xfrm>
            <a:off x="4805671" y="3717032"/>
            <a:ext cx="1079500" cy="629757"/>
          </a:xfrm>
          <a:prstGeom prst="leftArrow">
            <a:avLst>
              <a:gd name="adj1" fmla="val 50000"/>
              <a:gd name="adj2" fmla="val 8095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2306" name="AutoShape 18"/>
          <p:cNvSpPr>
            <a:spLocks noChangeArrowheads="1"/>
          </p:cNvSpPr>
          <p:nvPr/>
        </p:nvSpPr>
        <p:spPr bwMode="auto">
          <a:xfrm>
            <a:off x="7758421" y="3717032"/>
            <a:ext cx="790575" cy="629757"/>
          </a:xfrm>
          <a:prstGeom prst="leftArrow">
            <a:avLst>
              <a:gd name="adj1" fmla="val 50000"/>
              <a:gd name="adj2" fmla="val 59286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2307" name="AutoShape 19"/>
          <p:cNvSpPr>
            <a:spLocks noChangeArrowheads="1"/>
          </p:cNvSpPr>
          <p:nvPr/>
        </p:nvSpPr>
        <p:spPr bwMode="auto">
          <a:xfrm>
            <a:off x="3365808" y="3717032"/>
            <a:ext cx="1008063" cy="629757"/>
          </a:xfrm>
          <a:prstGeom prst="leftArrow">
            <a:avLst>
              <a:gd name="adj1" fmla="val 50000"/>
              <a:gd name="adj2" fmla="val 75595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2308" name="AutoShape 20"/>
          <p:cNvSpPr>
            <a:spLocks noChangeArrowheads="1"/>
          </p:cNvSpPr>
          <p:nvPr/>
        </p:nvSpPr>
        <p:spPr bwMode="auto">
          <a:xfrm>
            <a:off x="1852921" y="3717032"/>
            <a:ext cx="1079500" cy="629757"/>
          </a:xfrm>
          <a:prstGeom prst="rightArrow">
            <a:avLst>
              <a:gd name="adj1" fmla="val 50000"/>
              <a:gd name="adj2" fmla="val 8095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2309" name="AutoShape 21"/>
          <p:cNvSpPr>
            <a:spLocks noChangeArrowheads="1"/>
          </p:cNvSpPr>
          <p:nvPr/>
        </p:nvSpPr>
        <p:spPr bwMode="auto">
          <a:xfrm>
            <a:off x="6316971" y="3717032"/>
            <a:ext cx="1079500" cy="629757"/>
          </a:xfrm>
          <a:prstGeom prst="rightArrow">
            <a:avLst>
              <a:gd name="adj1" fmla="val 50000"/>
              <a:gd name="adj2" fmla="val 8095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2310" name="AutoShape 22"/>
          <p:cNvSpPr>
            <a:spLocks noChangeArrowheads="1"/>
          </p:cNvSpPr>
          <p:nvPr/>
        </p:nvSpPr>
        <p:spPr bwMode="auto">
          <a:xfrm>
            <a:off x="1349683" y="3582085"/>
            <a:ext cx="431800" cy="764704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2311" name="AutoShape 23"/>
          <p:cNvSpPr>
            <a:spLocks noChangeArrowheads="1"/>
          </p:cNvSpPr>
          <p:nvPr/>
        </p:nvSpPr>
        <p:spPr bwMode="auto">
          <a:xfrm>
            <a:off x="2932421" y="3582085"/>
            <a:ext cx="431800" cy="764704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2313" name="AutoShape 25"/>
          <p:cNvSpPr>
            <a:spLocks noChangeArrowheads="1"/>
          </p:cNvSpPr>
          <p:nvPr/>
        </p:nvSpPr>
        <p:spPr bwMode="auto">
          <a:xfrm>
            <a:off x="8585508" y="3582085"/>
            <a:ext cx="431800" cy="764704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2314" name="AutoShape 26"/>
          <p:cNvSpPr>
            <a:spLocks noChangeArrowheads="1"/>
          </p:cNvSpPr>
          <p:nvPr/>
        </p:nvSpPr>
        <p:spPr bwMode="auto">
          <a:xfrm>
            <a:off x="7325033" y="3582085"/>
            <a:ext cx="431800" cy="764704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2315" name="AutoShape 27"/>
          <p:cNvSpPr>
            <a:spLocks noChangeArrowheads="1"/>
          </p:cNvSpPr>
          <p:nvPr/>
        </p:nvSpPr>
        <p:spPr bwMode="auto">
          <a:xfrm>
            <a:off x="5885171" y="3582085"/>
            <a:ext cx="431800" cy="764704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2316" name="AutoShape 28"/>
          <p:cNvSpPr>
            <a:spLocks noChangeArrowheads="1"/>
          </p:cNvSpPr>
          <p:nvPr/>
        </p:nvSpPr>
        <p:spPr bwMode="auto">
          <a:xfrm>
            <a:off x="89208" y="3649558"/>
            <a:ext cx="431800" cy="764704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2317" name="AutoShape 29"/>
          <p:cNvSpPr>
            <a:spLocks noChangeArrowheads="1"/>
          </p:cNvSpPr>
          <p:nvPr/>
        </p:nvSpPr>
        <p:spPr bwMode="auto">
          <a:xfrm>
            <a:off x="4373871" y="3582085"/>
            <a:ext cx="431800" cy="764704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pic>
        <p:nvPicPr>
          <p:cNvPr id="29" name="28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3258304" cy="764704"/>
          </a:xfrm>
          <a:prstGeom prst="rect">
            <a:avLst/>
          </a:prstGeom>
        </p:spPr>
      </p:pic>
      <p:sp>
        <p:nvSpPr>
          <p:cNvPr id="2" name="1 Rectángulo"/>
          <p:cNvSpPr/>
          <p:nvPr/>
        </p:nvSpPr>
        <p:spPr>
          <a:xfrm>
            <a:off x="6282770" y="382352"/>
            <a:ext cx="2518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GRAFOS DIRIGIDOS: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5565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12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12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0" fill="hold"/>
                                        <p:tgtEl>
                                          <p:spTgt spid="12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12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0" fill="hold"/>
                                        <p:tgtEl>
                                          <p:spTgt spid="12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12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0" fill="hold"/>
                                        <p:tgtEl>
                                          <p:spTgt spid="12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3000" fill="hold"/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0" fill="hold"/>
                                        <p:tgtEl>
                                          <p:spTgt spid="12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0" fill="hold"/>
                                        <p:tgtEl>
                                          <p:spTgt spid="12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3000" fill="hold"/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0" fill="hold"/>
                                        <p:tgtEl>
                                          <p:spTgt spid="12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0" fill="hold"/>
                                        <p:tgtEl>
                                          <p:spTgt spid="12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3000" fill="hold"/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0" fill="hold"/>
                                        <p:tgtEl>
                                          <p:spTgt spid="12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0" fill="hold"/>
                                        <p:tgtEl>
                                          <p:spTgt spid="12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0" fill="hold"/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0" fill="hold"/>
                                        <p:tgtEl>
                                          <p:spTgt spid="12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000" fill="hold"/>
                                        <p:tgtEl>
                                          <p:spTgt spid="12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3000"/>
                                        <p:tgtEl>
                                          <p:spTgt spid="123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3000" fill="hold"/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0" fill="hold"/>
                                        <p:tgtEl>
                                          <p:spTgt spid="12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000" fill="hold"/>
                                        <p:tgtEl>
                                          <p:spTgt spid="12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30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3000" fill="hold"/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0" fill="hold"/>
                                        <p:tgtEl>
                                          <p:spTgt spid="12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0" fill="hold"/>
                                        <p:tgtEl>
                                          <p:spTgt spid="12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30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3000" fill="hold"/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000" fill="hold"/>
                                        <p:tgtEl>
                                          <p:spTgt spid="12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000" fill="hold"/>
                                        <p:tgtEl>
                                          <p:spTgt spid="12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0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3000" fill="hold"/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000" fill="hold"/>
                                        <p:tgtEl>
                                          <p:spTgt spid="12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000" fill="hold"/>
                                        <p:tgtEl>
                                          <p:spTgt spid="12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3000"/>
                                        <p:tgtEl>
                                          <p:spTgt spid="123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3000" fill="hold"/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0" fill="hold"/>
                                        <p:tgtEl>
                                          <p:spTgt spid="12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000" fill="hold"/>
                                        <p:tgtEl>
                                          <p:spTgt spid="12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4" grpId="0" animBg="1"/>
      <p:bldP spid="12305" grpId="0" animBg="1"/>
      <p:bldP spid="12306" grpId="0" animBg="1"/>
      <p:bldP spid="12307" grpId="0" animBg="1"/>
      <p:bldP spid="12308" grpId="0" animBg="1"/>
      <p:bldP spid="12309" grpId="0" animBg="1"/>
      <p:bldP spid="12310" grpId="0" animBg="1"/>
      <p:bldP spid="12311" grpId="0" animBg="1"/>
      <p:bldP spid="12313" grpId="0" animBg="1"/>
      <p:bldP spid="12314" grpId="0" animBg="1"/>
      <p:bldP spid="12315" grpId="0" animBg="1"/>
      <p:bldP spid="12316" grpId="0" animBg="1"/>
      <p:bldP spid="123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11</a:t>
            </a:fld>
            <a:endParaRPr lang="es-ES" dirty="0"/>
          </a:p>
        </p:txBody>
      </p:sp>
      <p:pic>
        <p:nvPicPr>
          <p:cNvPr id="4" name="3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3258304" cy="764704"/>
          </a:xfrm>
          <a:prstGeom prst="rect">
            <a:avLst/>
          </a:prstGeom>
        </p:spPr>
      </p:pic>
      <p:sp>
        <p:nvSpPr>
          <p:cNvPr id="5" name="AutoShape 15"/>
          <p:cNvSpPr>
            <a:spLocks noChangeArrowheads="1"/>
          </p:cNvSpPr>
          <p:nvPr/>
        </p:nvSpPr>
        <p:spPr bwMode="auto">
          <a:xfrm>
            <a:off x="361008" y="3356992"/>
            <a:ext cx="1079500" cy="333375"/>
          </a:xfrm>
          <a:prstGeom prst="rightArrow">
            <a:avLst>
              <a:gd name="adj1" fmla="val 50000"/>
              <a:gd name="adj2" fmla="val 8095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" name="AutoShape 17"/>
          <p:cNvSpPr>
            <a:spLocks noChangeArrowheads="1"/>
          </p:cNvSpPr>
          <p:nvPr/>
        </p:nvSpPr>
        <p:spPr bwMode="auto">
          <a:xfrm flipH="1">
            <a:off x="7759532" y="3330005"/>
            <a:ext cx="793750" cy="360362"/>
          </a:xfrm>
          <a:prstGeom prst="leftArrow">
            <a:avLst>
              <a:gd name="adj1" fmla="val 50000"/>
              <a:gd name="adj2" fmla="val 55066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" name="AutoShape 19"/>
          <p:cNvSpPr>
            <a:spLocks noChangeArrowheads="1"/>
          </p:cNvSpPr>
          <p:nvPr/>
        </p:nvSpPr>
        <p:spPr bwMode="auto">
          <a:xfrm>
            <a:off x="1945333" y="3356992"/>
            <a:ext cx="1079500" cy="333375"/>
          </a:xfrm>
          <a:prstGeom prst="rightArrow">
            <a:avLst>
              <a:gd name="adj1" fmla="val 50000"/>
              <a:gd name="adj2" fmla="val 8095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8" name="AutoShape 20"/>
          <p:cNvSpPr>
            <a:spLocks noChangeArrowheads="1"/>
          </p:cNvSpPr>
          <p:nvPr/>
        </p:nvSpPr>
        <p:spPr bwMode="auto">
          <a:xfrm>
            <a:off x="6391107" y="3356992"/>
            <a:ext cx="1079500" cy="333375"/>
          </a:xfrm>
          <a:prstGeom prst="rightArrow">
            <a:avLst>
              <a:gd name="adj1" fmla="val 50000"/>
              <a:gd name="adj2" fmla="val 8095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9" name="AutoShape 21"/>
          <p:cNvSpPr>
            <a:spLocks noChangeArrowheads="1"/>
          </p:cNvSpPr>
          <p:nvPr/>
        </p:nvSpPr>
        <p:spPr bwMode="auto">
          <a:xfrm>
            <a:off x="1442095" y="3285555"/>
            <a:ext cx="431800" cy="40481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0" name="AutoShape 22"/>
          <p:cNvSpPr>
            <a:spLocks noChangeArrowheads="1"/>
          </p:cNvSpPr>
          <p:nvPr/>
        </p:nvSpPr>
        <p:spPr bwMode="auto">
          <a:xfrm>
            <a:off x="3024833" y="3285555"/>
            <a:ext cx="431800" cy="40481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8586619" y="3285555"/>
            <a:ext cx="431800" cy="40481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2" name="AutoShape 24"/>
          <p:cNvSpPr>
            <a:spLocks noChangeArrowheads="1"/>
          </p:cNvSpPr>
          <p:nvPr/>
        </p:nvSpPr>
        <p:spPr bwMode="auto">
          <a:xfrm>
            <a:off x="7326144" y="3285555"/>
            <a:ext cx="431800" cy="40481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3" name="AutoShape 25"/>
          <p:cNvSpPr>
            <a:spLocks noChangeArrowheads="1"/>
          </p:cNvSpPr>
          <p:nvPr/>
        </p:nvSpPr>
        <p:spPr bwMode="auto">
          <a:xfrm>
            <a:off x="5959307" y="3285555"/>
            <a:ext cx="431800" cy="40481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4" name="AutoShape 26"/>
          <p:cNvSpPr>
            <a:spLocks noChangeArrowheads="1"/>
          </p:cNvSpPr>
          <p:nvPr/>
        </p:nvSpPr>
        <p:spPr bwMode="auto">
          <a:xfrm>
            <a:off x="-34280" y="3267457"/>
            <a:ext cx="431800" cy="40481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5" name="AutoShape 27"/>
          <p:cNvSpPr>
            <a:spLocks noChangeArrowheads="1"/>
          </p:cNvSpPr>
          <p:nvPr/>
        </p:nvSpPr>
        <p:spPr bwMode="auto">
          <a:xfrm>
            <a:off x="4466283" y="3285555"/>
            <a:ext cx="431800" cy="40481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6" name="AutoShape 28"/>
          <p:cNvSpPr>
            <a:spLocks noChangeArrowheads="1"/>
          </p:cNvSpPr>
          <p:nvPr/>
        </p:nvSpPr>
        <p:spPr bwMode="auto">
          <a:xfrm>
            <a:off x="4969520" y="3356992"/>
            <a:ext cx="1079500" cy="333375"/>
          </a:xfrm>
          <a:prstGeom prst="rightArrow">
            <a:avLst>
              <a:gd name="adj1" fmla="val 50000"/>
              <a:gd name="adj2" fmla="val 8095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7" name="AutoShape 29"/>
          <p:cNvSpPr>
            <a:spLocks noChangeArrowheads="1"/>
          </p:cNvSpPr>
          <p:nvPr/>
        </p:nvSpPr>
        <p:spPr bwMode="auto">
          <a:xfrm>
            <a:off x="3385195" y="3356992"/>
            <a:ext cx="1079500" cy="333375"/>
          </a:xfrm>
          <a:prstGeom prst="rightArrow">
            <a:avLst>
              <a:gd name="adj1" fmla="val 50000"/>
              <a:gd name="adj2" fmla="val 8095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909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3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12</a:t>
            </a:fld>
            <a:endParaRPr lang="es-ES" dirty="0"/>
          </a:p>
        </p:txBody>
      </p:sp>
      <p:pic>
        <p:nvPicPr>
          <p:cNvPr id="4" name="3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3258304" cy="764704"/>
          </a:xfrm>
          <a:prstGeom prst="rect">
            <a:avLst/>
          </a:prstGeom>
        </p:spPr>
      </p:pic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515723" y="1697913"/>
            <a:ext cx="8064500" cy="647700"/>
          </a:xfrm>
          <a:prstGeom prst="rect">
            <a:avLst/>
          </a:prstGeom>
        </p:spPr>
        <p:txBody>
          <a:bodyPr/>
          <a:lstStyle>
            <a:defPPr>
              <a:defRPr lang="es-ES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es-ES" sz="2800">
                <a:latin typeface="+mn-lt"/>
              </a:defRPr>
            </a:lvl1pPr>
            <a:lvl2pPr marL="742950" indent="-285750" eaLnBrk="1" hangingPunct="1">
              <a:buChar char="–"/>
              <a:defRPr lang="es-ES" sz="2400">
                <a:latin typeface="+mn-lt"/>
              </a:defRPr>
            </a:lvl2pPr>
            <a:lvl3pPr marL="1143000" indent="-228600" eaLnBrk="1" hangingPunct="1">
              <a:buChar char="•"/>
              <a:defRPr lang="es-ES" sz="2400">
                <a:latin typeface="+mn-lt"/>
              </a:defRPr>
            </a:lvl3pPr>
            <a:lvl4pPr marL="1600200" indent="-228600" eaLnBrk="1" hangingPunct="1">
              <a:buChar char="–"/>
              <a:defRPr lang="es-ES" sz="2000">
                <a:latin typeface="+mn-lt"/>
              </a:defRPr>
            </a:lvl4pPr>
            <a:lvl5pPr marL="2057400" indent="-228600" eaLnBrk="1" hangingPunct="1">
              <a:buChar char="»"/>
              <a:defRPr lang="es-ES" sz="2000">
                <a:latin typeface="+mn-lt"/>
              </a:defRPr>
            </a:lvl5pPr>
            <a:lvl6pPr marL="2514600" indent="-228600" eaLnBrk="1" hangingPunct="1">
              <a:buChar char="•"/>
              <a:defRPr lang="es-ES" sz="2000"/>
            </a:lvl6pPr>
            <a:lvl7pPr marL="2971800" indent="-228600" eaLnBrk="1" hangingPunct="1">
              <a:buChar char="•"/>
              <a:defRPr lang="es-ES" sz="2000"/>
            </a:lvl7pPr>
            <a:lvl8pPr marL="3429000" indent="-228600" eaLnBrk="1" hangingPunct="1">
              <a:buChar char="•"/>
              <a:defRPr lang="es-ES" sz="2000"/>
            </a:lvl8pPr>
            <a:lvl9pPr marL="3886200" indent="-228600" eaLnBrk="1" hangingPunct="1">
              <a:buChar char="•"/>
              <a:defRPr lang="es-ES" sz="2000"/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s-ES" sz="2000" b="1" dirty="0" smtClean="0">
                <a:solidFill>
                  <a:schemeClr val="tx2">
                    <a:lumMod val="75000"/>
                  </a:schemeClr>
                </a:solidFill>
                <a:latin typeface="Arial Black" pitchFamily="34" charset="0"/>
              </a:rPr>
              <a:t>SEMI-CICLO	DIRIGIDO  		SEMI CICLO DIRIGIDO</a:t>
            </a:r>
            <a:endParaRPr lang="es-ES" sz="2000" b="1" dirty="0">
              <a:solidFill>
                <a:schemeClr val="tx2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6" name="AutoShape 12"/>
          <p:cNvSpPr>
            <a:spLocks noChangeArrowheads="1"/>
          </p:cNvSpPr>
          <p:nvPr/>
        </p:nvSpPr>
        <p:spPr bwMode="auto">
          <a:xfrm rot="18718217">
            <a:off x="418092" y="2868695"/>
            <a:ext cx="1657350" cy="360362"/>
          </a:xfrm>
          <a:prstGeom prst="rightArrow">
            <a:avLst>
              <a:gd name="adj1" fmla="val 50000"/>
              <a:gd name="adj2" fmla="val 1149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" name="AutoShape 13"/>
          <p:cNvSpPr>
            <a:spLocks noChangeArrowheads="1"/>
          </p:cNvSpPr>
          <p:nvPr/>
        </p:nvSpPr>
        <p:spPr bwMode="auto">
          <a:xfrm rot="3880905">
            <a:off x="1594430" y="2922669"/>
            <a:ext cx="1511300" cy="360363"/>
          </a:xfrm>
          <a:prstGeom prst="rightArrow">
            <a:avLst>
              <a:gd name="adj1" fmla="val 50000"/>
              <a:gd name="adj2" fmla="val 10484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8" name="AutoShape 14"/>
          <p:cNvSpPr>
            <a:spLocks noChangeArrowheads="1"/>
          </p:cNvSpPr>
          <p:nvPr/>
        </p:nvSpPr>
        <p:spPr bwMode="auto">
          <a:xfrm>
            <a:off x="1018961" y="3714038"/>
            <a:ext cx="1512887" cy="360363"/>
          </a:xfrm>
          <a:prstGeom prst="rightArrow">
            <a:avLst>
              <a:gd name="adj1" fmla="val 50000"/>
              <a:gd name="adj2" fmla="val 1049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9" name="AutoShape 15"/>
          <p:cNvSpPr>
            <a:spLocks noChangeArrowheads="1"/>
          </p:cNvSpPr>
          <p:nvPr/>
        </p:nvSpPr>
        <p:spPr bwMode="auto">
          <a:xfrm rot="16859535">
            <a:off x="4763873" y="3210801"/>
            <a:ext cx="1512888" cy="360362"/>
          </a:xfrm>
          <a:prstGeom prst="rightArrow">
            <a:avLst>
              <a:gd name="adj1" fmla="val 50000"/>
              <a:gd name="adj2" fmla="val 1049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0" name="AutoShape 16"/>
          <p:cNvSpPr>
            <a:spLocks noChangeArrowheads="1"/>
          </p:cNvSpPr>
          <p:nvPr/>
        </p:nvSpPr>
        <p:spPr bwMode="auto">
          <a:xfrm rot="8344735">
            <a:off x="6883864" y="4481497"/>
            <a:ext cx="1512887" cy="360362"/>
          </a:xfrm>
          <a:prstGeom prst="rightArrow">
            <a:avLst>
              <a:gd name="adj1" fmla="val 50000"/>
              <a:gd name="adj2" fmla="val 1049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1" name="AutoShape 17"/>
          <p:cNvSpPr>
            <a:spLocks noChangeArrowheads="1"/>
          </p:cNvSpPr>
          <p:nvPr/>
        </p:nvSpPr>
        <p:spPr bwMode="auto">
          <a:xfrm rot="1768252">
            <a:off x="5335258" y="4552934"/>
            <a:ext cx="1512887" cy="360363"/>
          </a:xfrm>
          <a:prstGeom prst="rightArrow">
            <a:avLst>
              <a:gd name="adj1" fmla="val 50000"/>
              <a:gd name="adj2" fmla="val 1049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2" name="AutoShape 18"/>
          <p:cNvSpPr>
            <a:spLocks noChangeArrowheads="1"/>
          </p:cNvSpPr>
          <p:nvPr/>
        </p:nvSpPr>
        <p:spPr bwMode="auto">
          <a:xfrm rot="14750735">
            <a:off x="7244227" y="3139364"/>
            <a:ext cx="1512887" cy="360362"/>
          </a:xfrm>
          <a:prstGeom prst="rightArrow">
            <a:avLst>
              <a:gd name="adj1" fmla="val 50000"/>
              <a:gd name="adj2" fmla="val 1049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3" name="AutoShape 19"/>
          <p:cNvSpPr>
            <a:spLocks noChangeArrowheads="1"/>
          </p:cNvSpPr>
          <p:nvPr/>
        </p:nvSpPr>
        <p:spPr bwMode="auto">
          <a:xfrm>
            <a:off x="5987836" y="2347201"/>
            <a:ext cx="1512887" cy="360362"/>
          </a:xfrm>
          <a:prstGeom prst="rightArrow">
            <a:avLst>
              <a:gd name="adj1" fmla="val 50000"/>
              <a:gd name="adj2" fmla="val 1049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4" name="Oval 20"/>
          <p:cNvSpPr>
            <a:spLocks noChangeArrowheads="1"/>
          </p:cNvSpPr>
          <p:nvPr/>
        </p:nvSpPr>
        <p:spPr bwMode="auto">
          <a:xfrm>
            <a:off x="1739686" y="2129713"/>
            <a:ext cx="360362" cy="3603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5" name="Oval 21"/>
          <p:cNvSpPr>
            <a:spLocks noChangeArrowheads="1"/>
          </p:cNvSpPr>
          <p:nvPr/>
        </p:nvSpPr>
        <p:spPr bwMode="auto">
          <a:xfrm>
            <a:off x="7387102" y="2274176"/>
            <a:ext cx="360363" cy="3603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6" name="Oval 22"/>
          <p:cNvSpPr>
            <a:spLocks noChangeArrowheads="1"/>
          </p:cNvSpPr>
          <p:nvPr/>
        </p:nvSpPr>
        <p:spPr bwMode="auto">
          <a:xfrm>
            <a:off x="5627473" y="2347201"/>
            <a:ext cx="360363" cy="3603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7" name="Oval 23"/>
          <p:cNvSpPr>
            <a:spLocks noChangeArrowheads="1"/>
          </p:cNvSpPr>
          <p:nvPr/>
        </p:nvSpPr>
        <p:spPr bwMode="auto">
          <a:xfrm>
            <a:off x="2531848" y="3787063"/>
            <a:ext cx="360363" cy="3603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8" name="Oval 24"/>
          <p:cNvSpPr>
            <a:spLocks noChangeArrowheads="1"/>
          </p:cNvSpPr>
          <p:nvPr/>
        </p:nvSpPr>
        <p:spPr bwMode="auto">
          <a:xfrm>
            <a:off x="587161" y="3642601"/>
            <a:ext cx="360362" cy="3603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9" name="Oval 25"/>
          <p:cNvSpPr>
            <a:spLocks noChangeArrowheads="1"/>
          </p:cNvSpPr>
          <p:nvPr/>
        </p:nvSpPr>
        <p:spPr bwMode="auto">
          <a:xfrm>
            <a:off x="5190795" y="4049697"/>
            <a:ext cx="360363" cy="3603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0" name="Oval 26"/>
          <p:cNvSpPr>
            <a:spLocks noChangeArrowheads="1"/>
          </p:cNvSpPr>
          <p:nvPr/>
        </p:nvSpPr>
        <p:spPr bwMode="auto">
          <a:xfrm>
            <a:off x="6739401" y="4984734"/>
            <a:ext cx="360363" cy="3603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1" name="Oval 27"/>
          <p:cNvSpPr>
            <a:spLocks noChangeArrowheads="1"/>
          </p:cNvSpPr>
          <p:nvPr/>
        </p:nvSpPr>
        <p:spPr bwMode="auto">
          <a:xfrm>
            <a:off x="8107826" y="3905234"/>
            <a:ext cx="360363" cy="3603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2" name="21 Rectángulo"/>
          <p:cNvSpPr/>
          <p:nvPr/>
        </p:nvSpPr>
        <p:spPr>
          <a:xfrm>
            <a:off x="5363456" y="286556"/>
            <a:ext cx="3268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GRAFOS DIRIGIDOS</a:t>
            </a:r>
            <a:r>
              <a:rPr lang="es-ES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403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9" grpId="0" animBg="1"/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13</a:t>
            </a:fld>
            <a:endParaRPr lang="es-ES" dirty="0"/>
          </a:p>
        </p:txBody>
      </p:sp>
      <p:pic>
        <p:nvPicPr>
          <p:cNvPr id="4" name="3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3258304" cy="764704"/>
          </a:xfrm>
          <a:prstGeom prst="rect">
            <a:avLst/>
          </a:prstGeom>
        </p:spPr>
      </p:pic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432594" y="1772816"/>
            <a:ext cx="8064500" cy="647700"/>
          </a:xfrm>
          <a:prstGeom prst="rect">
            <a:avLst/>
          </a:prstGeom>
        </p:spPr>
        <p:txBody>
          <a:bodyPr/>
          <a:lstStyle>
            <a:defPPr>
              <a:defRPr lang="es-ES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latinLnBrk="0" hangingPunct="1">
              <a:buChar char="•"/>
              <a:defRPr lang="es-ES" sz="2800">
                <a:latin typeface="+mn-lt"/>
              </a:defRPr>
            </a:lvl1pPr>
            <a:lvl2pPr marL="742950" indent="-285750" eaLnBrk="1" hangingPunct="1">
              <a:buChar char="–"/>
              <a:defRPr lang="es-ES" sz="2400">
                <a:latin typeface="+mn-lt"/>
              </a:defRPr>
            </a:lvl2pPr>
            <a:lvl3pPr marL="1143000" indent="-228600" eaLnBrk="1" hangingPunct="1">
              <a:buChar char="•"/>
              <a:defRPr lang="es-ES" sz="2400">
                <a:latin typeface="+mn-lt"/>
              </a:defRPr>
            </a:lvl3pPr>
            <a:lvl4pPr marL="1600200" indent="-228600" eaLnBrk="1" hangingPunct="1">
              <a:buChar char="–"/>
              <a:defRPr lang="es-ES" sz="2000">
                <a:latin typeface="+mn-lt"/>
              </a:defRPr>
            </a:lvl4pPr>
            <a:lvl5pPr marL="2057400" indent="-228600" eaLnBrk="1" hangingPunct="1">
              <a:buChar char="»"/>
              <a:defRPr lang="es-ES" sz="2000">
                <a:latin typeface="+mn-lt"/>
              </a:defRPr>
            </a:lvl5pPr>
            <a:lvl6pPr marL="2514600" indent="-228600" eaLnBrk="1" hangingPunct="1">
              <a:buChar char="•"/>
              <a:defRPr lang="es-ES" sz="2000"/>
            </a:lvl6pPr>
            <a:lvl7pPr marL="2971800" indent="-228600" eaLnBrk="1" hangingPunct="1">
              <a:buChar char="•"/>
              <a:defRPr lang="es-ES" sz="2000"/>
            </a:lvl7pPr>
            <a:lvl8pPr marL="3429000" indent="-228600" eaLnBrk="1" hangingPunct="1">
              <a:buChar char="•"/>
              <a:defRPr lang="es-ES" sz="2000"/>
            </a:lvl8pPr>
            <a:lvl9pPr marL="3886200" indent="-228600" eaLnBrk="1" hangingPunct="1">
              <a:buChar char="•"/>
              <a:defRPr lang="es-ES" sz="2000"/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lang="es-ES" b="1" dirty="0" smtClean="0">
                <a:solidFill>
                  <a:schemeClr val="accent2"/>
                </a:solidFill>
                <a:latin typeface="Arial Black" pitchFamily="34" charset="0"/>
              </a:rPr>
              <a:t>    </a:t>
            </a:r>
            <a:r>
              <a:rPr lang="es-ES" b="1" dirty="0" smtClean="0">
                <a:solidFill>
                  <a:schemeClr val="tx2">
                    <a:lumMod val="75000"/>
                  </a:schemeClr>
                </a:solidFill>
                <a:latin typeface="Arial Black" pitchFamily="34" charset="0"/>
              </a:rPr>
              <a:t>CICLOS DIRIGIDOS</a:t>
            </a:r>
            <a:endParaRPr lang="es-ES" b="1" dirty="0">
              <a:solidFill>
                <a:schemeClr val="tx2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6" name="AutoShape 12"/>
          <p:cNvSpPr>
            <a:spLocks noChangeArrowheads="1"/>
          </p:cNvSpPr>
          <p:nvPr/>
        </p:nvSpPr>
        <p:spPr bwMode="auto">
          <a:xfrm rot="18718217">
            <a:off x="446997" y="3760886"/>
            <a:ext cx="1657350" cy="360362"/>
          </a:xfrm>
          <a:prstGeom prst="rightArrow">
            <a:avLst>
              <a:gd name="adj1" fmla="val 50000"/>
              <a:gd name="adj2" fmla="val 1149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" name="AutoShape 13"/>
          <p:cNvSpPr>
            <a:spLocks noChangeArrowheads="1"/>
          </p:cNvSpPr>
          <p:nvPr/>
        </p:nvSpPr>
        <p:spPr bwMode="auto">
          <a:xfrm rot="3880905">
            <a:off x="1623335" y="3814860"/>
            <a:ext cx="1511300" cy="360363"/>
          </a:xfrm>
          <a:prstGeom prst="rightArrow">
            <a:avLst>
              <a:gd name="adj1" fmla="val 50000"/>
              <a:gd name="adj2" fmla="val 10484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8" name="AutoShape 14"/>
          <p:cNvSpPr>
            <a:spLocks noChangeArrowheads="1"/>
          </p:cNvSpPr>
          <p:nvPr/>
        </p:nvSpPr>
        <p:spPr bwMode="auto">
          <a:xfrm rot="11061602">
            <a:off x="1047866" y="4606229"/>
            <a:ext cx="1512887" cy="360363"/>
          </a:xfrm>
          <a:prstGeom prst="rightArrow">
            <a:avLst>
              <a:gd name="adj1" fmla="val 50000"/>
              <a:gd name="adj2" fmla="val 1049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9" name="AutoShape 15"/>
          <p:cNvSpPr>
            <a:spLocks noChangeArrowheads="1"/>
          </p:cNvSpPr>
          <p:nvPr/>
        </p:nvSpPr>
        <p:spPr bwMode="auto">
          <a:xfrm rot="16859535">
            <a:off x="4792778" y="4102992"/>
            <a:ext cx="1512888" cy="360362"/>
          </a:xfrm>
          <a:prstGeom prst="rightArrow">
            <a:avLst>
              <a:gd name="adj1" fmla="val 50000"/>
              <a:gd name="adj2" fmla="val 1049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0" name="AutoShape 16"/>
          <p:cNvSpPr>
            <a:spLocks noChangeArrowheads="1"/>
          </p:cNvSpPr>
          <p:nvPr/>
        </p:nvSpPr>
        <p:spPr bwMode="auto">
          <a:xfrm rot="8344735">
            <a:off x="6912769" y="5373688"/>
            <a:ext cx="1512887" cy="360362"/>
          </a:xfrm>
          <a:prstGeom prst="rightArrow">
            <a:avLst>
              <a:gd name="adj1" fmla="val 50000"/>
              <a:gd name="adj2" fmla="val 1049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1" name="AutoShape 17"/>
          <p:cNvSpPr>
            <a:spLocks noChangeArrowheads="1"/>
          </p:cNvSpPr>
          <p:nvPr/>
        </p:nvSpPr>
        <p:spPr bwMode="auto">
          <a:xfrm rot="12711334">
            <a:off x="5364163" y="5445125"/>
            <a:ext cx="1512887" cy="360363"/>
          </a:xfrm>
          <a:prstGeom prst="rightArrow">
            <a:avLst>
              <a:gd name="adj1" fmla="val 50000"/>
              <a:gd name="adj2" fmla="val 1049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2" name="AutoShape 18"/>
          <p:cNvSpPr>
            <a:spLocks noChangeArrowheads="1"/>
          </p:cNvSpPr>
          <p:nvPr/>
        </p:nvSpPr>
        <p:spPr bwMode="auto">
          <a:xfrm rot="3998074">
            <a:off x="7273132" y="4031555"/>
            <a:ext cx="1512887" cy="360362"/>
          </a:xfrm>
          <a:prstGeom prst="rightArrow">
            <a:avLst>
              <a:gd name="adj1" fmla="val 50000"/>
              <a:gd name="adj2" fmla="val 1049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3" name="AutoShape 19"/>
          <p:cNvSpPr>
            <a:spLocks noChangeArrowheads="1"/>
          </p:cNvSpPr>
          <p:nvPr/>
        </p:nvSpPr>
        <p:spPr bwMode="auto">
          <a:xfrm>
            <a:off x="6016741" y="3239392"/>
            <a:ext cx="1512887" cy="360362"/>
          </a:xfrm>
          <a:prstGeom prst="rightArrow">
            <a:avLst>
              <a:gd name="adj1" fmla="val 50000"/>
              <a:gd name="adj2" fmla="val 1049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4" name="Oval 20"/>
          <p:cNvSpPr>
            <a:spLocks noChangeArrowheads="1"/>
          </p:cNvSpPr>
          <p:nvPr/>
        </p:nvSpPr>
        <p:spPr bwMode="auto">
          <a:xfrm>
            <a:off x="1768591" y="3021904"/>
            <a:ext cx="360362" cy="3603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5" name="Oval 21"/>
          <p:cNvSpPr>
            <a:spLocks noChangeArrowheads="1"/>
          </p:cNvSpPr>
          <p:nvPr/>
        </p:nvSpPr>
        <p:spPr bwMode="auto">
          <a:xfrm>
            <a:off x="7416007" y="3166367"/>
            <a:ext cx="360363" cy="3603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6" name="Oval 22"/>
          <p:cNvSpPr>
            <a:spLocks noChangeArrowheads="1"/>
          </p:cNvSpPr>
          <p:nvPr/>
        </p:nvSpPr>
        <p:spPr bwMode="auto">
          <a:xfrm>
            <a:off x="5656378" y="3239392"/>
            <a:ext cx="360363" cy="3603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7" name="Oval 23"/>
          <p:cNvSpPr>
            <a:spLocks noChangeArrowheads="1"/>
          </p:cNvSpPr>
          <p:nvPr/>
        </p:nvSpPr>
        <p:spPr bwMode="auto">
          <a:xfrm>
            <a:off x="2560753" y="4679254"/>
            <a:ext cx="360363" cy="3603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8" name="Oval 24"/>
          <p:cNvSpPr>
            <a:spLocks noChangeArrowheads="1"/>
          </p:cNvSpPr>
          <p:nvPr/>
        </p:nvSpPr>
        <p:spPr bwMode="auto">
          <a:xfrm>
            <a:off x="616066" y="4534792"/>
            <a:ext cx="360362" cy="3603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9" name="Oval 25"/>
          <p:cNvSpPr>
            <a:spLocks noChangeArrowheads="1"/>
          </p:cNvSpPr>
          <p:nvPr/>
        </p:nvSpPr>
        <p:spPr bwMode="auto">
          <a:xfrm>
            <a:off x="5219700" y="4941888"/>
            <a:ext cx="360363" cy="3603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0" name="Oval 26"/>
          <p:cNvSpPr>
            <a:spLocks noChangeArrowheads="1"/>
          </p:cNvSpPr>
          <p:nvPr/>
        </p:nvSpPr>
        <p:spPr bwMode="auto">
          <a:xfrm>
            <a:off x="6768306" y="5876925"/>
            <a:ext cx="360363" cy="3603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1" name="Oval 27"/>
          <p:cNvSpPr>
            <a:spLocks noChangeArrowheads="1"/>
          </p:cNvSpPr>
          <p:nvPr/>
        </p:nvSpPr>
        <p:spPr bwMode="auto">
          <a:xfrm>
            <a:off x="8136731" y="4797425"/>
            <a:ext cx="360363" cy="3603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3" name="21 Rectángulo"/>
          <p:cNvSpPr/>
          <p:nvPr/>
        </p:nvSpPr>
        <p:spPr>
          <a:xfrm>
            <a:off x="5363456" y="286556"/>
            <a:ext cx="3268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GRAFOS DIRIGIDOS</a:t>
            </a:r>
            <a:r>
              <a:rPr lang="es-ES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466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9" grpId="0" animBg="1"/>
      <p:bldP spid="20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mhtml:file://C:\PCdespacho\MAD\epos\EPO5_Caminos.mht!http://online.upa.upv.es/haupa/Cursos/01tgr/imagenes/U4_grafoEPO4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340768"/>
            <a:ext cx="5760640" cy="479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14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9" name="21 Rectángulo"/>
          <p:cNvSpPr/>
          <p:nvPr/>
        </p:nvSpPr>
        <p:spPr>
          <a:xfrm>
            <a:off x="5363456" y="286556"/>
            <a:ext cx="3268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GRAFOS DIRIGIDOS</a:t>
            </a:r>
            <a:r>
              <a:rPr lang="es-ES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46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7" name="6 Imagen" descr="mhtml:file://C:\PCdespacho\MAD\epos\EPO5_Caminos.mht!http://online.upa.upv.es/haupa/Cursos/01tgr/imagenes/U4_grafoEPO10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484784"/>
            <a:ext cx="3456384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7 Imagen" descr="mhtml:file://C:\PCdespacho\MAD\epos\EPO5_Caminos.mht!http://online.upa.upv.es/haupa/Cursos/01tgr/imagenes/U4_grafoEPO4.gif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1412776"/>
            <a:ext cx="3024336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9 Imagen" descr="mhtml:file://C:\PCdespacho\MAD\epos\EPO4_Propiedadessobregrafos.mht!http://online.upa.upv.es/haupa/Cursos/01tgr/imagenes/U2_grafoEPO4.gif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47864" y="3356992"/>
            <a:ext cx="3096344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10 Rectángulo"/>
          <p:cNvSpPr/>
          <p:nvPr/>
        </p:nvSpPr>
        <p:spPr>
          <a:xfrm>
            <a:off x="5436096" y="260648"/>
            <a:ext cx="34635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GRAFOS DIRIGIDOS:</a:t>
            </a:r>
            <a:endParaRPr lang="es-E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90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16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340768"/>
            <a:ext cx="89154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6 Imagen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3699520"/>
            <a:ext cx="3096344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CuadroTexto"/>
          <p:cNvSpPr txBox="1"/>
          <p:nvPr/>
        </p:nvSpPr>
        <p:spPr>
          <a:xfrm>
            <a:off x="2218656" y="104635"/>
            <a:ext cx="669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CONEXIÓN EN GRAFOS DIRIGIDOS: CONEXIÓN FUERTE</a:t>
            </a:r>
            <a:endParaRPr lang="es-ES" sz="2400" b="1" dirty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72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17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84784"/>
            <a:ext cx="901065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6 Imagen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1960" y="3717032"/>
            <a:ext cx="3132187" cy="2628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7 CuadroTexto"/>
          <p:cNvSpPr txBox="1"/>
          <p:nvPr/>
        </p:nvSpPr>
        <p:spPr>
          <a:xfrm>
            <a:off x="2218656" y="163629"/>
            <a:ext cx="669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2400" b="1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/>
              <a:t>CONEXIÓN EN GRAFOS DIRIGIDOS: CONEXIÓN UNILATERAL</a:t>
            </a:r>
          </a:p>
        </p:txBody>
      </p:sp>
    </p:spTree>
    <p:extLst>
      <p:ext uri="{BB962C8B-B14F-4D97-AF65-F5344CB8AC3E}">
        <p14:creationId xmlns:p14="http://schemas.microsoft.com/office/powerpoint/2010/main" val="277957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12776"/>
            <a:ext cx="900112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6 Imagen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789040"/>
            <a:ext cx="2483768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7 Imagen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8064" y="3645024"/>
            <a:ext cx="3323828" cy="296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7 CuadroTexto"/>
          <p:cNvSpPr txBox="1"/>
          <p:nvPr/>
        </p:nvSpPr>
        <p:spPr>
          <a:xfrm>
            <a:off x="2218656" y="163629"/>
            <a:ext cx="669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CONEXIÓN EN GRAFOS DIRIGIDOS: CONEXIÓN DÉBIL</a:t>
            </a:r>
          </a:p>
        </p:txBody>
      </p:sp>
    </p:spTree>
    <p:extLst>
      <p:ext uri="{BB962C8B-B14F-4D97-AF65-F5344CB8AC3E}">
        <p14:creationId xmlns:p14="http://schemas.microsoft.com/office/powerpoint/2010/main" val="171219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628800"/>
            <a:ext cx="2171700" cy="227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7 Imagen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221088"/>
            <a:ext cx="213360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3808" y="1916832"/>
            <a:ext cx="217170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9 Imagen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71800" y="4149080"/>
            <a:ext cx="2133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10 Imagen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56176" y="1988840"/>
            <a:ext cx="212407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CuadroTexto"/>
          <p:cNvSpPr txBox="1"/>
          <p:nvPr/>
        </p:nvSpPr>
        <p:spPr>
          <a:xfrm>
            <a:off x="2161506" y="105257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CONEXIÓN EN GRAFOS DIRIGIDOS</a:t>
            </a:r>
            <a:endParaRPr lang="es-ES" sz="2400" b="1" dirty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5 Imagen" descr="dma3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0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</a:t>
            </a:r>
            <a:endParaRPr lang="es-ES" dirty="0"/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7875879"/>
              </p:ext>
            </p:extLst>
          </p:nvPr>
        </p:nvGraphicFramePr>
        <p:xfrm>
          <a:off x="768350" y="1772816"/>
          <a:ext cx="7950392" cy="4535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</a:t>
            </a:fld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29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2776"/>
            <a:ext cx="9144000" cy="252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7 Imagen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4149080"/>
            <a:ext cx="212407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104" y="4005064"/>
            <a:ext cx="2853680" cy="2526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5 Imagen" descr="dma3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11" name="7 CuadroTexto"/>
          <p:cNvSpPr txBox="1"/>
          <p:nvPr/>
        </p:nvSpPr>
        <p:spPr>
          <a:xfrm>
            <a:off x="2218656" y="163629"/>
            <a:ext cx="669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CONEXIÓN EN GRAFOS DIRIGIDOS: CONEXIÓN FUERTE</a:t>
            </a:r>
            <a:endParaRPr lang="es-ES" sz="2400" b="1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10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2182333" y="260648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CONEXIÓN EN GRAFOS DIRIGIDOS</a:t>
            </a:r>
            <a:endParaRPr lang="es-ES" sz="2400" b="1" dirty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6 Imag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00808"/>
            <a:ext cx="3240360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7 Imagen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1628800"/>
            <a:ext cx="4653880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3783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2776"/>
            <a:ext cx="88011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76872"/>
            <a:ext cx="88296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7 CuadroTexto"/>
          <p:cNvSpPr txBox="1"/>
          <p:nvPr/>
        </p:nvSpPr>
        <p:spPr>
          <a:xfrm>
            <a:off x="2218656" y="163629"/>
            <a:ext cx="669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CONEXIÓN EN GRAFOS DIRIGIDOS: CONEXIÓN FUERTE</a:t>
            </a:r>
            <a:endParaRPr lang="es-ES" sz="2400" b="1" dirty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05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 Título"/>
          <p:cNvSpPr>
            <a:spLocks noGrp="1"/>
          </p:cNvSpPr>
          <p:nvPr>
            <p:ph type="title"/>
          </p:nvPr>
        </p:nvSpPr>
        <p:spPr>
          <a:xfrm>
            <a:off x="3004326" y="141772"/>
            <a:ext cx="6131024" cy="704944"/>
          </a:xfrm>
        </p:spPr>
        <p:txBody>
          <a:bodyPr>
            <a:noAutofit/>
          </a:bodyPr>
          <a:lstStyle/>
          <a:p>
            <a:pPr algn="r"/>
            <a:r>
              <a:rPr lang="es-ES" sz="2400" dirty="0" smtClean="0">
                <a:solidFill>
                  <a:schemeClr val="accent3">
                    <a:lumMod val="50000"/>
                  </a:schemeClr>
                </a:solidFill>
              </a:rPr>
              <a:t>Representación de grafos dirigidos:</a:t>
            </a:r>
            <a:br>
              <a:rPr lang="es-ES" sz="24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s-ES" sz="2400" dirty="0" smtClean="0">
                <a:solidFill>
                  <a:schemeClr val="accent3">
                    <a:lumMod val="50000"/>
                  </a:schemeClr>
                </a:solidFill>
              </a:rPr>
              <a:t>Matrices y listados</a:t>
            </a:r>
            <a:endParaRPr lang="es-ES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4" y="1946431"/>
            <a:ext cx="8688965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2" y="3197858"/>
            <a:ext cx="8242714" cy="1468187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11" name="10 CuadroTexto"/>
          <p:cNvSpPr txBox="1"/>
          <p:nvPr/>
        </p:nvSpPr>
        <p:spPr>
          <a:xfrm>
            <a:off x="190504" y="943056"/>
            <a:ext cx="460851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s-E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MATRIZ DE ACCESIBILIDAD</a:t>
            </a:r>
            <a:endParaRPr lang="es-ES" sz="24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35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24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8" y="2060848"/>
            <a:ext cx="8893902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5" y="4437112"/>
            <a:ext cx="8831267" cy="1224136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11" name="10 CuadroTexto"/>
          <p:cNvSpPr txBox="1"/>
          <p:nvPr/>
        </p:nvSpPr>
        <p:spPr>
          <a:xfrm>
            <a:off x="323528" y="875001"/>
            <a:ext cx="460851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s-E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MATRIZ DE ACCESIBILIDAD</a:t>
            </a:r>
            <a:endParaRPr lang="es-ES" sz="24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2 Título"/>
          <p:cNvSpPr>
            <a:spLocks noGrp="1"/>
          </p:cNvSpPr>
          <p:nvPr>
            <p:ph type="title"/>
          </p:nvPr>
        </p:nvSpPr>
        <p:spPr>
          <a:xfrm>
            <a:off x="2836580" y="200889"/>
            <a:ext cx="6131024" cy="704944"/>
          </a:xfrm>
        </p:spPr>
        <p:txBody>
          <a:bodyPr>
            <a:noAutofit/>
          </a:bodyPr>
          <a:lstStyle/>
          <a:p>
            <a:pPr algn="r"/>
            <a:r>
              <a:rPr lang="es-ES" sz="2400" dirty="0" smtClean="0">
                <a:solidFill>
                  <a:schemeClr val="accent3">
                    <a:lumMod val="50000"/>
                  </a:schemeClr>
                </a:solidFill>
              </a:rPr>
              <a:t>Representación de grafos dirigidos:</a:t>
            </a:r>
            <a:br>
              <a:rPr lang="es-ES" sz="24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s-ES" sz="2400" dirty="0" smtClean="0">
                <a:solidFill>
                  <a:schemeClr val="accent3">
                    <a:lumMod val="50000"/>
                  </a:schemeClr>
                </a:solidFill>
              </a:rPr>
              <a:t>Matrices y listados</a:t>
            </a:r>
            <a:endParaRPr lang="es-ES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05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dirty="0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11" name="2 Título"/>
          <p:cNvSpPr txBox="1">
            <a:spLocks/>
          </p:cNvSpPr>
          <p:nvPr/>
        </p:nvSpPr>
        <p:spPr>
          <a:xfrm>
            <a:off x="755576" y="-102459"/>
            <a:ext cx="8229600" cy="727753"/>
          </a:xfrm>
          <a:prstGeom prst="rect">
            <a:avLst/>
          </a:prstGeom>
        </p:spPr>
        <p:txBody>
          <a:bodyPr anchor="b" anchorCtr="0">
            <a:normAutofit/>
          </a:bodyPr>
          <a:lstStyle>
            <a:defPPr>
              <a:defRPr lang="es-E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l" eaLnBrk="1" latinLnBrk="0" hangingPunct="1">
              <a:buNone/>
              <a:defRPr lang="es-ES" sz="3600">
                <a:solidFill>
                  <a:schemeClr val="tx1">
                    <a:alpha val="100000"/>
                  </a:schemeClr>
                </a:solidFill>
                <a:latin typeface="+mj-lt"/>
              </a:defRPr>
            </a:lvl1pPr>
          </a:lstStyle>
          <a:p>
            <a:pPr algn="r"/>
            <a:r>
              <a:rPr lang="es-ES" dirty="0" smtClean="0">
                <a:solidFill>
                  <a:schemeClr val="accent3">
                    <a:lumMod val="50000"/>
                  </a:schemeClr>
                </a:solidFill>
              </a:rPr>
              <a:t>Métodos de búsqueda en Grafos</a:t>
            </a:r>
            <a:endParaRPr lang="es-E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 rot="19978993">
            <a:off x="2627784" y="1700808"/>
            <a:ext cx="3525003" cy="9233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perspectiveLeft"/>
              <a:lightRig rig="brightRoom" dir="t"/>
            </a:scene3d>
            <a:sp3d extrusionH="57150" contourW="6350" prstMaterial="plastic">
              <a:bevelT w="20320" h="20320" prst="softRound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s-E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Objetivo: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409648" y="2967335"/>
            <a:ext cx="8324715" cy="267765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6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Obtener las </a:t>
            </a:r>
          </a:p>
          <a:p>
            <a:pPr algn="ctr"/>
            <a:r>
              <a:rPr lang="es-ES" sz="66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componentes conexas</a:t>
            </a:r>
          </a:p>
          <a:p>
            <a:pPr algn="ctr"/>
            <a:endParaRPr lang="es-ES" sz="36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 Título"/>
          <p:cNvSpPr>
            <a:spLocks noGrp="1"/>
          </p:cNvSpPr>
          <p:nvPr>
            <p:ph type="title"/>
          </p:nvPr>
        </p:nvSpPr>
        <p:spPr>
          <a:xfrm>
            <a:off x="3453953" y="239836"/>
            <a:ext cx="5404297" cy="491602"/>
          </a:xfr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r"/>
            <a:r>
              <a:rPr lang="es-ES" sz="2400" dirty="0" smtClean="0">
                <a:solidFill>
                  <a:schemeClr val="accent5">
                    <a:lumMod val="75000"/>
                  </a:schemeClr>
                </a:solidFill>
              </a:rPr>
              <a:t>Métodos de búsqueda en Grafos</a:t>
            </a:r>
            <a:endParaRPr lang="es-E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26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37582"/>
            <a:ext cx="5976664" cy="6021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756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27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28800"/>
            <a:ext cx="8388424" cy="2832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" y="4221088"/>
            <a:ext cx="9260855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2 Título"/>
          <p:cNvSpPr>
            <a:spLocks noGrp="1"/>
          </p:cNvSpPr>
          <p:nvPr>
            <p:ph type="title"/>
          </p:nvPr>
        </p:nvSpPr>
        <p:spPr>
          <a:xfrm>
            <a:off x="3453953" y="239836"/>
            <a:ext cx="5404297" cy="491602"/>
          </a:xfr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r"/>
            <a:r>
              <a:rPr lang="es-ES" sz="2400" dirty="0" smtClean="0">
                <a:solidFill>
                  <a:schemeClr val="accent5">
                    <a:lumMod val="75000"/>
                  </a:schemeClr>
                </a:solidFill>
              </a:rPr>
              <a:t>Métodos de búsqueda en Grafos</a:t>
            </a:r>
            <a:endParaRPr lang="es-E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7" name="2 Título"/>
          <p:cNvSpPr txBox="1">
            <a:spLocks/>
          </p:cNvSpPr>
          <p:nvPr/>
        </p:nvSpPr>
        <p:spPr>
          <a:xfrm>
            <a:off x="107504" y="2420888"/>
            <a:ext cx="3888432" cy="1944216"/>
          </a:xfrm>
          <a:prstGeom prst="rect">
            <a:avLst/>
          </a:prstGeom>
          <a:solidFill>
            <a:srgbClr val="0099FF"/>
          </a:solidFill>
          <a:ln w="9525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b" anchorCtr="0">
            <a:normAutofit/>
          </a:bodyPr>
          <a:lstStyle>
            <a:defPPr>
              <a:defRPr lang="es-E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l" eaLnBrk="1" latinLnBrk="0" hangingPunct="1">
              <a:buNone/>
              <a:defRPr lang="es-ES" sz="3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6000" b="1" kern="0" dirty="0" smtClean="0">
                <a:solidFill>
                  <a:srgbClr val="002060"/>
                </a:solidFill>
              </a:rPr>
              <a:t>Grafos NO dirigidos</a:t>
            </a:r>
            <a:endParaRPr lang="es-ES" sz="6000" b="1" kern="0" dirty="0">
              <a:solidFill>
                <a:srgbClr val="002060"/>
              </a:solidFill>
            </a:endParaRPr>
          </a:p>
        </p:txBody>
      </p:sp>
      <p:pic>
        <p:nvPicPr>
          <p:cNvPr id="8" name="Picture 2" descr="C:\Users\ahervas\MAD\Practicasgrafos\Imágenes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554" y="312648"/>
            <a:ext cx="4772536" cy="477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892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4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dirty="0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48150" y="0"/>
            <a:ext cx="4895850" cy="137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CuadroTexto"/>
          <p:cNvSpPr txBox="1"/>
          <p:nvPr/>
        </p:nvSpPr>
        <p:spPr>
          <a:xfrm>
            <a:off x="-6808" y="1385861"/>
            <a:ext cx="4794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32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CAMINOS Y CONEXIÓN</a:t>
            </a:r>
            <a:endParaRPr lang="es-ES" sz="32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71" y="1970636"/>
            <a:ext cx="8178598" cy="2268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8 Grupo"/>
          <p:cNvGrpSpPr/>
          <p:nvPr/>
        </p:nvGrpSpPr>
        <p:grpSpPr>
          <a:xfrm>
            <a:off x="107504" y="4869160"/>
            <a:ext cx="8465165" cy="720080"/>
            <a:chOff x="313128" y="3429000"/>
            <a:chExt cx="7752096" cy="720080"/>
          </a:xfrm>
        </p:grpSpPr>
        <p:sp>
          <p:nvSpPr>
            <p:cNvPr id="10" name="9 Elipse"/>
            <p:cNvSpPr/>
            <p:nvPr/>
          </p:nvSpPr>
          <p:spPr>
            <a:xfrm>
              <a:off x="313128" y="3573016"/>
              <a:ext cx="4424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 smtClean="0"/>
                <a:t>v1</a:t>
              </a:r>
              <a:endParaRPr lang="es-ES" sz="1000" dirty="0"/>
            </a:p>
          </p:txBody>
        </p:sp>
        <p:sp>
          <p:nvSpPr>
            <p:cNvPr id="11" name="10 Elipse"/>
            <p:cNvSpPr/>
            <p:nvPr/>
          </p:nvSpPr>
          <p:spPr>
            <a:xfrm>
              <a:off x="7380311" y="3429000"/>
              <a:ext cx="684913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/>
                <a:t>V </a:t>
              </a:r>
              <a:r>
                <a:rPr lang="es-ES" sz="1400" baseline="-25000" dirty="0" smtClean="0"/>
                <a:t>k+1</a:t>
              </a:r>
              <a:endParaRPr lang="es-ES" sz="1400" baseline="-25000" dirty="0"/>
            </a:p>
          </p:txBody>
        </p:sp>
        <p:sp>
          <p:nvSpPr>
            <p:cNvPr id="12" name="11 Elipse"/>
            <p:cNvSpPr/>
            <p:nvPr/>
          </p:nvSpPr>
          <p:spPr>
            <a:xfrm>
              <a:off x="1043608" y="3573016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50" dirty="0" smtClean="0"/>
                <a:t>v2</a:t>
              </a:r>
              <a:endParaRPr lang="es-ES" sz="1400" dirty="0"/>
            </a:p>
          </p:txBody>
        </p:sp>
        <p:sp>
          <p:nvSpPr>
            <p:cNvPr id="13" name="12 Elipse"/>
            <p:cNvSpPr/>
            <p:nvPr/>
          </p:nvSpPr>
          <p:spPr>
            <a:xfrm>
              <a:off x="1763688" y="3573016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900" dirty="0" smtClean="0"/>
                <a:t>v3</a:t>
              </a:r>
              <a:endParaRPr lang="es-ES" sz="900" dirty="0"/>
            </a:p>
          </p:txBody>
        </p:sp>
        <p:sp>
          <p:nvSpPr>
            <p:cNvPr id="14" name="13 Elipse"/>
            <p:cNvSpPr/>
            <p:nvPr/>
          </p:nvSpPr>
          <p:spPr>
            <a:xfrm>
              <a:off x="2489226" y="3573016"/>
              <a:ext cx="49859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 smtClean="0"/>
                <a:t>v4</a:t>
              </a:r>
              <a:endParaRPr lang="es-ES" sz="1000" dirty="0"/>
            </a:p>
          </p:txBody>
        </p:sp>
        <p:sp>
          <p:nvSpPr>
            <p:cNvPr id="15" name="14 Elipse"/>
            <p:cNvSpPr/>
            <p:nvPr/>
          </p:nvSpPr>
          <p:spPr>
            <a:xfrm>
              <a:off x="3419871" y="3573016"/>
              <a:ext cx="454143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50" dirty="0" smtClean="0"/>
                <a:t>v5</a:t>
              </a:r>
              <a:endParaRPr lang="es-ES" sz="1050" dirty="0"/>
            </a:p>
          </p:txBody>
        </p:sp>
        <p:sp>
          <p:nvSpPr>
            <p:cNvPr id="16" name="15 Elipse"/>
            <p:cNvSpPr/>
            <p:nvPr/>
          </p:nvSpPr>
          <p:spPr>
            <a:xfrm>
              <a:off x="5076055" y="3573016"/>
              <a:ext cx="776230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50" dirty="0" smtClean="0"/>
                <a:t>V k-1</a:t>
              </a:r>
              <a:endParaRPr lang="es-ES" sz="1400" baseline="-25000" dirty="0"/>
            </a:p>
          </p:txBody>
        </p:sp>
        <p:sp>
          <p:nvSpPr>
            <p:cNvPr id="17" name="16 Elipse"/>
            <p:cNvSpPr/>
            <p:nvPr/>
          </p:nvSpPr>
          <p:spPr>
            <a:xfrm>
              <a:off x="6228184" y="3573016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/>
                <a:t>V k</a:t>
              </a:r>
              <a:endParaRPr lang="es-ES" sz="1400" dirty="0"/>
            </a:p>
          </p:txBody>
        </p:sp>
        <p:cxnSp>
          <p:nvCxnSpPr>
            <p:cNvPr id="18" name="17 Conector recto"/>
            <p:cNvCxnSpPr>
              <a:stCxn id="10" idx="6"/>
              <a:endCxn id="12" idx="2"/>
            </p:cNvCxnSpPr>
            <p:nvPr/>
          </p:nvCxnSpPr>
          <p:spPr>
            <a:xfrm>
              <a:off x="755576" y="3789040"/>
              <a:ext cx="28803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8 Conector recto"/>
            <p:cNvCxnSpPr>
              <a:stCxn id="15" idx="6"/>
              <a:endCxn id="16" idx="2"/>
            </p:cNvCxnSpPr>
            <p:nvPr/>
          </p:nvCxnSpPr>
          <p:spPr>
            <a:xfrm>
              <a:off x="3874014" y="3789040"/>
              <a:ext cx="1202041" cy="72008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>
              <a:stCxn id="16" idx="6"/>
              <a:endCxn id="17" idx="2"/>
            </p:cNvCxnSpPr>
            <p:nvPr/>
          </p:nvCxnSpPr>
          <p:spPr>
            <a:xfrm>
              <a:off x="5852285" y="3861048"/>
              <a:ext cx="37589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>
              <a:stCxn id="17" idx="6"/>
              <a:endCxn id="11" idx="2"/>
            </p:cNvCxnSpPr>
            <p:nvPr/>
          </p:nvCxnSpPr>
          <p:spPr>
            <a:xfrm flipV="1">
              <a:off x="6876256" y="3789040"/>
              <a:ext cx="504055" cy="7200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1 Conector recto"/>
            <p:cNvCxnSpPr>
              <a:stCxn id="13" idx="6"/>
              <a:endCxn id="14" idx="2"/>
            </p:cNvCxnSpPr>
            <p:nvPr/>
          </p:nvCxnSpPr>
          <p:spPr>
            <a:xfrm>
              <a:off x="2195735" y="3789040"/>
              <a:ext cx="29349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22 Conector recto"/>
            <p:cNvCxnSpPr>
              <a:stCxn id="14" idx="6"/>
              <a:endCxn id="15" idx="2"/>
            </p:cNvCxnSpPr>
            <p:nvPr/>
          </p:nvCxnSpPr>
          <p:spPr>
            <a:xfrm>
              <a:off x="2987824" y="3789040"/>
              <a:ext cx="43204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23 Conector recto"/>
            <p:cNvCxnSpPr>
              <a:stCxn id="12" idx="6"/>
              <a:endCxn id="13" idx="2"/>
            </p:cNvCxnSpPr>
            <p:nvPr/>
          </p:nvCxnSpPr>
          <p:spPr>
            <a:xfrm>
              <a:off x="1475656" y="3789040"/>
              <a:ext cx="28803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082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2197053" y="163629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CONEXIÓN EN GRAFOS NO DIRIGIDOS</a:t>
            </a:r>
            <a:endParaRPr lang="es-ES" sz="2400" b="1" dirty="0">
              <a:solidFill>
                <a:srgbClr val="0033CC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780928"/>
            <a:ext cx="9037813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4087" y="5373216"/>
            <a:ext cx="7880556" cy="864096"/>
          </a:xfrm>
          <a:prstGeom prst="rect">
            <a:avLst/>
          </a:prstGeom>
          <a:noFill/>
          <a:ln w="9525" cmpd="sng">
            <a:solidFill>
              <a:schemeClr val="accent6">
                <a:lumMod val="75000"/>
                <a:alpha val="90000"/>
              </a:schemeClr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B/>
          </a:sp3d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9037814" cy="987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246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6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27" y="842630"/>
            <a:ext cx="8834206" cy="15841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27" y="2680136"/>
            <a:ext cx="5852833" cy="138712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08" y="4548900"/>
            <a:ext cx="8625134" cy="720080"/>
          </a:xfrm>
          <a:prstGeom prst="rect">
            <a:avLst/>
          </a:prstGeom>
          <a:ln/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pic>
      <p:sp>
        <p:nvSpPr>
          <p:cNvPr id="13" name="7 CuadroTexto"/>
          <p:cNvSpPr txBox="1"/>
          <p:nvPr/>
        </p:nvSpPr>
        <p:spPr>
          <a:xfrm>
            <a:off x="2197053" y="163629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CONEXIÓN EN GRAFOS NO DIRIGIDOS</a:t>
            </a:r>
            <a:endParaRPr lang="es-ES" sz="24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7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7" name="6 Imagen" descr="mhtml:file://C:\PCdespacho\MAD\epos\EPO5_Caminos.mht!http://online.upa.upv.es/haupa/Cursos/01tgr/imagenes/U4_grafoEPO7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735884"/>
            <a:ext cx="3861374" cy="1966451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9" name="8 Imagen" descr="mhtml:file://C:\PCdespacho\MAD\epos\EPO5_Caminos.mht!http://online.upa.upv.es/haupa/Cursos/01tgr/imagenes/U4_grafoEPO1.gif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908720"/>
            <a:ext cx="2797336" cy="223967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10" name="9 Imagen" descr="mhtml:file://C:\PCdespacho\MAD\epos\EPO4_Propiedadessobregrafos.mht!http://online.upa.upv.es/haupa/Cursos/01tgr/imagenes/U2_grafoEPO3.gif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74678" y="937472"/>
            <a:ext cx="2952328" cy="244827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sp>
        <p:nvSpPr>
          <p:cNvPr id="11" name="7 CuadroTexto"/>
          <p:cNvSpPr txBox="1"/>
          <p:nvPr/>
        </p:nvSpPr>
        <p:spPr>
          <a:xfrm>
            <a:off x="2197053" y="163629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CONEXIÓN EN GRAFOS NO DIRIGIDOS</a:t>
            </a:r>
            <a:endParaRPr lang="es-ES" sz="24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12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75546" y="1390323"/>
            <a:ext cx="6428702" cy="886550"/>
          </a:xfr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 algn="ctr"/>
            <a:r>
              <a:rPr lang="es-E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Grafos </a:t>
            </a:r>
            <a:r>
              <a:rPr lang="es-ES" sz="5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dirigidos</a:t>
            </a:r>
            <a:endParaRPr lang="es-ES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8" name="7 Elipse"/>
          <p:cNvSpPr/>
          <p:nvPr/>
        </p:nvSpPr>
        <p:spPr>
          <a:xfrm>
            <a:off x="2771800" y="451750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Elipse"/>
          <p:cNvSpPr/>
          <p:nvPr/>
        </p:nvSpPr>
        <p:spPr>
          <a:xfrm>
            <a:off x="4356298" y="357301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Elipse"/>
          <p:cNvSpPr/>
          <p:nvPr/>
        </p:nvSpPr>
        <p:spPr>
          <a:xfrm>
            <a:off x="4356298" y="551723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Elipse"/>
          <p:cNvSpPr/>
          <p:nvPr/>
        </p:nvSpPr>
        <p:spPr>
          <a:xfrm>
            <a:off x="5821288" y="451750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Elipse"/>
          <p:cNvSpPr/>
          <p:nvPr/>
        </p:nvSpPr>
        <p:spPr>
          <a:xfrm>
            <a:off x="7164288" y="551723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Elipse"/>
          <p:cNvSpPr/>
          <p:nvPr/>
        </p:nvSpPr>
        <p:spPr>
          <a:xfrm>
            <a:off x="7164288" y="357301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7 Conector curvado"/>
          <p:cNvCxnSpPr>
            <a:stCxn id="8" idx="7"/>
          </p:cNvCxnSpPr>
          <p:nvPr/>
        </p:nvCxnSpPr>
        <p:spPr>
          <a:xfrm rot="5400000" flipH="1" flipV="1">
            <a:off x="3352569" y="3577047"/>
            <a:ext cx="791736" cy="1215722"/>
          </a:xfrm>
          <a:prstGeom prst="curvedConnector2">
            <a:avLst/>
          </a:prstGeom>
          <a:ln w="38100">
            <a:solidFill>
              <a:schemeClr val="tx2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curvado"/>
          <p:cNvCxnSpPr>
            <a:stCxn id="10" idx="0"/>
            <a:endCxn id="11" idx="2"/>
          </p:cNvCxnSpPr>
          <p:nvPr/>
        </p:nvCxnSpPr>
        <p:spPr>
          <a:xfrm rot="5400000" flipH="1" flipV="1">
            <a:off x="4804953" y="4500897"/>
            <a:ext cx="783704" cy="1248966"/>
          </a:xfrm>
          <a:prstGeom prst="curvedConnector2">
            <a:avLst/>
          </a:prstGeom>
          <a:ln w="38100">
            <a:solidFill>
              <a:schemeClr val="tx2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curvado"/>
          <p:cNvCxnSpPr>
            <a:stCxn id="13" idx="4"/>
            <a:endCxn id="12" idx="0"/>
          </p:cNvCxnSpPr>
          <p:nvPr/>
        </p:nvCxnSpPr>
        <p:spPr>
          <a:xfrm rot="5400000">
            <a:off x="6624228" y="4761148"/>
            <a:ext cx="1512168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tx2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curvado"/>
          <p:cNvCxnSpPr>
            <a:stCxn id="13" idx="3"/>
            <a:endCxn id="11" idx="6"/>
          </p:cNvCxnSpPr>
          <p:nvPr/>
        </p:nvCxnSpPr>
        <p:spPr>
          <a:xfrm rot="5400000">
            <a:off x="6344580" y="3850548"/>
            <a:ext cx="791736" cy="974224"/>
          </a:xfrm>
          <a:prstGeom prst="curvedConnector2">
            <a:avLst/>
          </a:prstGeom>
          <a:ln w="38100">
            <a:solidFill>
              <a:schemeClr val="tx2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curvado"/>
          <p:cNvCxnSpPr/>
          <p:nvPr/>
        </p:nvCxnSpPr>
        <p:spPr>
          <a:xfrm>
            <a:off x="4788346" y="5733256"/>
            <a:ext cx="237594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tx2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curvado"/>
          <p:cNvCxnSpPr>
            <a:stCxn id="9" idx="3"/>
            <a:endCxn id="8" idx="6"/>
          </p:cNvCxnSpPr>
          <p:nvPr/>
        </p:nvCxnSpPr>
        <p:spPr>
          <a:xfrm rot="5400000">
            <a:off x="3415841" y="3729799"/>
            <a:ext cx="791736" cy="1215722"/>
          </a:xfrm>
          <a:prstGeom prst="curvedConnector2">
            <a:avLst/>
          </a:prstGeom>
          <a:ln w="38100">
            <a:solidFill>
              <a:schemeClr val="tx2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curvado"/>
          <p:cNvCxnSpPr>
            <a:stCxn id="10" idx="2"/>
            <a:endCxn id="8" idx="4"/>
          </p:cNvCxnSpPr>
          <p:nvPr/>
        </p:nvCxnSpPr>
        <p:spPr>
          <a:xfrm rot="10800000">
            <a:off x="2987824" y="4949552"/>
            <a:ext cx="1368474" cy="783704"/>
          </a:xfrm>
          <a:prstGeom prst="curvedConnector2">
            <a:avLst/>
          </a:prstGeom>
          <a:ln w="38100">
            <a:solidFill>
              <a:schemeClr val="tx2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curvado"/>
          <p:cNvCxnSpPr>
            <a:stCxn id="9" idx="6"/>
            <a:endCxn id="13" idx="2"/>
          </p:cNvCxnSpPr>
          <p:nvPr/>
        </p:nvCxnSpPr>
        <p:spPr>
          <a:xfrm>
            <a:off x="4788346" y="3789040"/>
            <a:ext cx="2375942" cy="12700"/>
          </a:xfrm>
          <a:prstGeom prst="curvedConnector3">
            <a:avLst>
              <a:gd name="adj1" fmla="val 50000"/>
            </a:avLst>
          </a:prstGeom>
          <a:ln w="50800">
            <a:solidFill>
              <a:schemeClr val="tx2">
                <a:lumMod val="50000"/>
              </a:schemeClr>
            </a:solidFill>
            <a:headEnd type="arrow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82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100256"/>
            <a:ext cx="8877300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4130628" y="65756"/>
            <a:ext cx="4608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24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GRAFOS DIRIGIDOS:</a:t>
            </a:r>
          </a:p>
          <a:p>
            <a:pPr algn="r"/>
            <a:r>
              <a:rPr lang="es-ES" sz="24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CAMINO DIRIGIDO</a:t>
            </a:r>
            <a:endParaRPr lang="es-ES" sz="2400" b="1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7 Grupo"/>
          <p:cNvGrpSpPr/>
          <p:nvPr/>
        </p:nvGrpSpPr>
        <p:grpSpPr>
          <a:xfrm>
            <a:off x="729730" y="5085184"/>
            <a:ext cx="7632848" cy="576064"/>
            <a:chOff x="395536" y="3573016"/>
            <a:chExt cx="7632848" cy="576064"/>
          </a:xfrm>
          <a:solidFill>
            <a:schemeClr val="accent3">
              <a:lumMod val="75000"/>
            </a:schemeClr>
          </a:solidFill>
        </p:grpSpPr>
        <p:sp>
          <p:nvSpPr>
            <p:cNvPr id="9" name="8 Elipse"/>
            <p:cNvSpPr/>
            <p:nvPr/>
          </p:nvSpPr>
          <p:spPr>
            <a:xfrm>
              <a:off x="395536" y="3573016"/>
              <a:ext cx="360040" cy="43204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v1</a:t>
              </a:r>
              <a:endParaRPr lang="es-ES" sz="1100" dirty="0"/>
            </a:p>
          </p:txBody>
        </p:sp>
        <p:sp>
          <p:nvSpPr>
            <p:cNvPr id="10" name="9 Elipse"/>
            <p:cNvSpPr/>
            <p:nvPr/>
          </p:nvSpPr>
          <p:spPr>
            <a:xfrm>
              <a:off x="7380312" y="3573016"/>
              <a:ext cx="648072" cy="57606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/>
                <a:t>V</a:t>
              </a:r>
            </a:p>
            <a:p>
              <a:pPr algn="ctr"/>
              <a:r>
                <a:rPr lang="es-ES" sz="1200" dirty="0" smtClean="0"/>
                <a:t>k+1</a:t>
              </a:r>
              <a:endParaRPr lang="es-ES" dirty="0"/>
            </a:p>
          </p:txBody>
        </p:sp>
        <p:sp>
          <p:nvSpPr>
            <p:cNvPr id="11" name="10 Elipse"/>
            <p:cNvSpPr/>
            <p:nvPr/>
          </p:nvSpPr>
          <p:spPr>
            <a:xfrm>
              <a:off x="1043608" y="3573016"/>
              <a:ext cx="432048" cy="43204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/>
                <a:t>v2</a:t>
              </a:r>
              <a:endParaRPr lang="es-ES" dirty="0"/>
            </a:p>
          </p:txBody>
        </p:sp>
        <p:sp>
          <p:nvSpPr>
            <p:cNvPr id="12" name="11 Elipse"/>
            <p:cNvSpPr/>
            <p:nvPr/>
          </p:nvSpPr>
          <p:spPr>
            <a:xfrm>
              <a:off x="1763688" y="3573016"/>
              <a:ext cx="432048" cy="43204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50" dirty="0" smtClean="0"/>
                <a:t>v3</a:t>
              </a:r>
              <a:endParaRPr lang="es-ES" sz="1050" dirty="0"/>
            </a:p>
          </p:txBody>
        </p:sp>
        <p:sp>
          <p:nvSpPr>
            <p:cNvPr id="13" name="12 Elipse"/>
            <p:cNvSpPr/>
            <p:nvPr/>
          </p:nvSpPr>
          <p:spPr>
            <a:xfrm>
              <a:off x="2627784" y="3573016"/>
              <a:ext cx="360040" cy="43204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v4</a:t>
              </a:r>
              <a:endParaRPr lang="es-ES" sz="1100" dirty="0"/>
            </a:p>
          </p:txBody>
        </p:sp>
        <p:sp>
          <p:nvSpPr>
            <p:cNvPr id="14" name="13 Elipse"/>
            <p:cNvSpPr/>
            <p:nvPr/>
          </p:nvSpPr>
          <p:spPr>
            <a:xfrm>
              <a:off x="3419872" y="3573016"/>
              <a:ext cx="360040" cy="43204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/>
                <a:t>v5</a:t>
              </a:r>
              <a:endParaRPr lang="es-ES" sz="1200" dirty="0"/>
            </a:p>
          </p:txBody>
        </p:sp>
        <p:sp>
          <p:nvSpPr>
            <p:cNvPr id="15" name="14 Elipse"/>
            <p:cNvSpPr/>
            <p:nvPr/>
          </p:nvSpPr>
          <p:spPr>
            <a:xfrm>
              <a:off x="5076056" y="3573016"/>
              <a:ext cx="648072" cy="57606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/>
                <a:t>V</a:t>
              </a:r>
            </a:p>
            <a:p>
              <a:pPr algn="ctr"/>
              <a:r>
                <a:rPr lang="es-ES" sz="1200" dirty="0" smtClean="0"/>
                <a:t>K-1</a:t>
              </a:r>
              <a:endParaRPr lang="es-ES" dirty="0"/>
            </a:p>
          </p:txBody>
        </p:sp>
        <p:sp>
          <p:nvSpPr>
            <p:cNvPr id="16" name="15 Elipse"/>
            <p:cNvSpPr/>
            <p:nvPr/>
          </p:nvSpPr>
          <p:spPr>
            <a:xfrm>
              <a:off x="6228184" y="3573016"/>
              <a:ext cx="648072" cy="57606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/>
                <a:t>V</a:t>
              </a:r>
            </a:p>
            <a:p>
              <a:pPr algn="ctr"/>
              <a:r>
                <a:rPr lang="es-ES" sz="1200" dirty="0" smtClean="0"/>
                <a:t>k</a:t>
              </a:r>
              <a:endParaRPr lang="es-ES" dirty="0"/>
            </a:p>
          </p:txBody>
        </p:sp>
        <p:cxnSp>
          <p:nvCxnSpPr>
            <p:cNvPr id="18" name="17 Conector recto"/>
            <p:cNvCxnSpPr>
              <a:stCxn id="14" idx="6"/>
              <a:endCxn id="15" idx="2"/>
            </p:cNvCxnSpPr>
            <p:nvPr/>
          </p:nvCxnSpPr>
          <p:spPr>
            <a:xfrm>
              <a:off x="3779912" y="3789040"/>
              <a:ext cx="1296144" cy="72008"/>
            </a:xfrm>
            <a:prstGeom prst="line">
              <a:avLst/>
            </a:prstGeom>
            <a:grpFill/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26 Conector recto de flecha"/>
          <p:cNvCxnSpPr>
            <a:stCxn id="9" idx="6"/>
            <a:endCxn id="11" idx="2"/>
          </p:cNvCxnSpPr>
          <p:nvPr/>
        </p:nvCxnSpPr>
        <p:spPr>
          <a:xfrm>
            <a:off x="1089770" y="5301208"/>
            <a:ext cx="288032" cy="0"/>
          </a:xfrm>
          <a:prstGeom prst="straightConnector1">
            <a:avLst/>
          </a:prstGeom>
          <a:ln w="38100" cmpd="sng">
            <a:solidFill>
              <a:srgbClr val="C00000"/>
            </a:solidFill>
            <a:tailEnd type="arrow"/>
          </a:ln>
          <a:effectLst>
            <a:outerShdw dist="50800" sx="1000" sy="1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>
            <a:stCxn id="53" idx="2"/>
            <a:endCxn id="52" idx="6"/>
          </p:cNvCxnSpPr>
          <p:nvPr/>
        </p:nvCxnSpPr>
        <p:spPr>
          <a:xfrm rot="10800000">
            <a:off x="2627784" y="6021288"/>
            <a:ext cx="432048" cy="1588"/>
          </a:xfrm>
          <a:prstGeom prst="straightConnector1">
            <a:avLst/>
          </a:prstGeom>
          <a:ln w="38100" cmpd="sng">
            <a:solidFill>
              <a:srgbClr val="C00000"/>
            </a:solidFill>
            <a:tailEnd type="arrow"/>
          </a:ln>
          <a:effectLst>
            <a:outerShdw dist="50800" sx="1000" sy="1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>
            <a:stCxn id="11" idx="6"/>
            <a:endCxn id="12" idx="2"/>
          </p:cNvCxnSpPr>
          <p:nvPr/>
        </p:nvCxnSpPr>
        <p:spPr>
          <a:xfrm>
            <a:off x="1809850" y="5301208"/>
            <a:ext cx="288032" cy="0"/>
          </a:xfrm>
          <a:prstGeom prst="straightConnector1">
            <a:avLst/>
          </a:prstGeom>
          <a:ln w="38100" cmpd="sng">
            <a:solidFill>
              <a:srgbClr val="C00000"/>
            </a:solidFill>
            <a:tailEnd type="arrow"/>
          </a:ln>
          <a:effectLst>
            <a:outerShdw dist="50800" sx="1000" sy="1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>
            <a:stCxn id="12" idx="6"/>
            <a:endCxn id="13" idx="2"/>
          </p:cNvCxnSpPr>
          <p:nvPr/>
        </p:nvCxnSpPr>
        <p:spPr>
          <a:xfrm>
            <a:off x="2529930" y="5301208"/>
            <a:ext cx="432048" cy="0"/>
          </a:xfrm>
          <a:prstGeom prst="straightConnector1">
            <a:avLst/>
          </a:prstGeom>
          <a:ln w="38100" cmpd="sng">
            <a:solidFill>
              <a:srgbClr val="C00000"/>
            </a:solidFill>
            <a:tailEnd type="arrow"/>
          </a:ln>
          <a:effectLst>
            <a:outerShdw dist="50800" sx="1000" sy="1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>
            <a:stCxn id="13" idx="6"/>
          </p:cNvCxnSpPr>
          <p:nvPr/>
        </p:nvCxnSpPr>
        <p:spPr>
          <a:xfrm>
            <a:off x="3322018" y="5301208"/>
            <a:ext cx="432048" cy="1588"/>
          </a:xfrm>
          <a:prstGeom prst="straightConnector1">
            <a:avLst/>
          </a:prstGeom>
          <a:ln w="38100" cmpd="sng">
            <a:solidFill>
              <a:srgbClr val="C00000"/>
            </a:solidFill>
            <a:tailEnd type="arrow"/>
          </a:ln>
          <a:effectLst>
            <a:outerShdw dist="50800" sx="1000" sy="1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>
            <a:stCxn id="15" idx="6"/>
            <a:endCxn id="16" idx="2"/>
          </p:cNvCxnSpPr>
          <p:nvPr/>
        </p:nvCxnSpPr>
        <p:spPr>
          <a:xfrm>
            <a:off x="6058322" y="5373216"/>
            <a:ext cx="504056" cy="0"/>
          </a:xfrm>
          <a:prstGeom prst="straightConnector1">
            <a:avLst/>
          </a:prstGeom>
          <a:ln w="38100" cmpd="sng">
            <a:solidFill>
              <a:srgbClr val="C00000"/>
            </a:solidFill>
            <a:tailEnd type="arrow"/>
          </a:ln>
          <a:effectLst>
            <a:outerShdw dist="50800" sx="1000" sy="1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>
            <a:stCxn id="16" idx="6"/>
            <a:endCxn id="10" idx="2"/>
          </p:cNvCxnSpPr>
          <p:nvPr/>
        </p:nvCxnSpPr>
        <p:spPr>
          <a:xfrm>
            <a:off x="7210450" y="5373216"/>
            <a:ext cx="504056" cy="0"/>
          </a:xfrm>
          <a:prstGeom prst="straightConnector1">
            <a:avLst/>
          </a:prstGeom>
          <a:ln w="38100" cmpd="sng">
            <a:solidFill>
              <a:srgbClr val="C00000"/>
            </a:solidFill>
            <a:tailEnd type="arrow"/>
          </a:ln>
          <a:effectLst>
            <a:outerShdw dist="50800" sx="1000" sy="1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47 Grupo"/>
          <p:cNvGrpSpPr/>
          <p:nvPr/>
        </p:nvGrpSpPr>
        <p:grpSpPr>
          <a:xfrm>
            <a:off x="827584" y="5805264"/>
            <a:ext cx="7632848" cy="576064"/>
            <a:chOff x="395536" y="3573016"/>
            <a:chExt cx="7632848" cy="576064"/>
          </a:xfrm>
          <a:solidFill>
            <a:schemeClr val="accent3">
              <a:lumMod val="75000"/>
            </a:schemeClr>
          </a:solidFill>
        </p:grpSpPr>
        <p:sp>
          <p:nvSpPr>
            <p:cNvPr id="49" name="48 Elipse"/>
            <p:cNvSpPr/>
            <p:nvPr/>
          </p:nvSpPr>
          <p:spPr>
            <a:xfrm>
              <a:off x="395536" y="3573016"/>
              <a:ext cx="360040" cy="43204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v1</a:t>
              </a:r>
              <a:endParaRPr lang="es-ES" sz="1100" dirty="0"/>
            </a:p>
          </p:txBody>
        </p:sp>
        <p:sp>
          <p:nvSpPr>
            <p:cNvPr id="50" name="49 Elipse"/>
            <p:cNvSpPr/>
            <p:nvPr/>
          </p:nvSpPr>
          <p:spPr>
            <a:xfrm>
              <a:off x="7380312" y="3573016"/>
              <a:ext cx="648072" cy="57606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/>
                <a:t>V</a:t>
              </a:r>
            </a:p>
            <a:p>
              <a:pPr algn="ctr"/>
              <a:r>
                <a:rPr lang="es-ES" sz="1200" dirty="0" smtClean="0"/>
                <a:t>k+1</a:t>
              </a:r>
              <a:endParaRPr lang="es-ES" dirty="0"/>
            </a:p>
          </p:txBody>
        </p:sp>
        <p:sp>
          <p:nvSpPr>
            <p:cNvPr id="51" name="50 Elipse"/>
            <p:cNvSpPr/>
            <p:nvPr/>
          </p:nvSpPr>
          <p:spPr>
            <a:xfrm>
              <a:off x="1043608" y="3573016"/>
              <a:ext cx="432048" cy="43204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/>
                <a:t>v2</a:t>
              </a:r>
              <a:endParaRPr lang="es-ES" dirty="0"/>
            </a:p>
          </p:txBody>
        </p:sp>
        <p:sp>
          <p:nvSpPr>
            <p:cNvPr id="52" name="51 Elipse"/>
            <p:cNvSpPr/>
            <p:nvPr/>
          </p:nvSpPr>
          <p:spPr>
            <a:xfrm>
              <a:off x="1763688" y="3573016"/>
              <a:ext cx="432048" cy="43204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50" dirty="0" smtClean="0"/>
                <a:t>v3</a:t>
              </a:r>
              <a:endParaRPr lang="es-ES" sz="1050" dirty="0"/>
            </a:p>
          </p:txBody>
        </p:sp>
        <p:sp>
          <p:nvSpPr>
            <p:cNvPr id="53" name="52 Elipse"/>
            <p:cNvSpPr/>
            <p:nvPr/>
          </p:nvSpPr>
          <p:spPr>
            <a:xfrm>
              <a:off x="2627784" y="3573016"/>
              <a:ext cx="360040" cy="43204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v4</a:t>
              </a:r>
              <a:endParaRPr lang="es-ES" sz="1100" dirty="0"/>
            </a:p>
          </p:txBody>
        </p:sp>
        <p:sp>
          <p:nvSpPr>
            <p:cNvPr id="54" name="53 Elipse"/>
            <p:cNvSpPr/>
            <p:nvPr/>
          </p:nvSpPr>
          <p:spPr>
            <a:xfrm>
              <a:off x="3419872" y="3573016"/>
              <a:ext cx="360040" cy="43204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/>
                <a:t>v5</a:t>
              </a:r>
              <a:endParaRPr lang="es-ES" sz="1200" dirty="0"/>
            </a:p>
          </p:txBody>
        </p:sp>
        <p:sp>
          <p:nvSpPr>
            <p:cNvPr id="55" name="54 Elipse"/>
            <p:cNvSpPr/>
            <p:nvPr/>
          </p:nvSpPr>
          <p:spPr>
            <a:xfrm>
              <a:off x="5076056" y="3573016"/>
              <a:ext cx="648072" cy="57606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/>
                <a:t>V</a:t>
              </a:r>
            </a:p>
            <a:p>
              <a:pPr algn="ctr"/>
              <a:r>
                <a:rPr lang="es-ES" sz="1200" dirty="0" smtClean="0"/>
                <a:t>K-1</a:t>
              </a:r>
              <a:endParaRPr lang="es-ES" dirty="0"/>
            </a:p>
          </p:txBody>
        </p:sp>
        <p:sp>
          <p:nvSpPr>
            <p:cNvPr id="56" name="55 Elipse"/>
            <p:cNvSpPr/>
            <p:nvPr/>
          </p:nvSpPr>
          <p:spPr>
            <a:xfrm>
              <a:off x="6228184" y="3573016"/>
              <a:ext cx="648072" cy="57606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/>
                <a:t>V</a:t>
              </a:r>
            </a:p>
            <a:p>
              <a:pPr algn="ctr"/>
              <a:r>
                <a:rPr lang="es-ES" sz="1200" dirty="0" smtClean="0"/>
                <a:t>k</a:t>
              </a:r>
              <a:endParaRPr lang="es-ES" dirty="0"/>
            </a:p>
          </p:txBody>
        </p:sp>
        <p:cxnSp>
          <p:nvCxnSpPr>
            <p:cNvPr id="57" name="56 Conector recto"/>
            <p:cNvCxnSpPr>
              <a:stCxn id="54" idx="6"/>
              <a:endCxn id="55" idx="2"/>
            </p:cNvCxnSpPr>
            <p:nvPr/>
          </p:nvCxnSpPr>
          <p:spPr>
            <a:xfrm>
              <a:off x="3779912" y="3789040"/>
              <a:ext cx="1296144" cy="72008"/>
            </a:xfrm>
            <a:prstGeom prst="line">
              <a:avLst/>
            </a:prstGeom>
            <a:grpFill/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57 Conector recto de flecha"/>
          <p:cNvCxnSpPr/>
          <p:nvPr/>
        </p:nvCxnSpPr>
        <p:spPr>
          <a:xfrm>
            <a:off x="1187624" y="6021288"/>
            <a:ext cx="288032" cy="1588"/>
          </a:xfrm>
          <a:prstGeom prst="straightConnector1">
            <a:avLst/>
          </a:prstGeom>
          <a:ln w="38100" cmpd="sng">
            <a:solidFill>
              <a:srgbClr val="C00000"/>
            </a:solidFill>
            <a:tailEnd type="arrow"/>
          </a:ln>
          <a:effectLst>
            <a:outerShdw dist="50800" sx="1000" sy="1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 de flecha"/>
          <p:cNvCxnSpPr/>
          <p:nvPr/>
        </p:nvCxnSpPr>
        <p:spPr>
          <a:xfrm>
            <a:off x="1907704" y="6021288"/>
            <a:ext cx="288032" cy="1588"/>
          </a:xfrm>
          <a:prstGeom prst="straightConnector1">
            <a:avLst/>
          </a:prstGeom>
          <a:ln w="38100" cmpd="sng">
            <a:solidFill>
              <a:srgbClr val="C00000"/>
            </a:solidFill>
            <a:tailEnd type="arrow"/>
          </a:ln>
          <a:effectLst>
            <a:outerShdw dist="50800" sx="1000" sy="1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60 Conector recto de flecha"/>
          <p:cNvCxnSpPr/>
          <p:nvPr/>
        </p:nvCxnSpPr>
        <p:spPr>
          <a:xfrm>
            <a:off x="3419872" y="6021288"/>
            <a:ext cx="432048" cy="1588"/>
          </a:xfrm>
          <a:prstGeom prst="straightConnector1">
            <a:avLst/>
          </a:prstGeom>
          <a:ln w="38100" cmpd="sng">
            <a:solidFill>
              <a:srgbClr val="C00000"/>
            </a:solidFill>
            <a:tailEnd type="arrow"/>
          </a:ln>
          <a:effectLst>
            <a:outerShdw dist="50800" sx="1000" sy="1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recto de flecha"/>
          <p:cNvCxnSpPr>
            <a:stCxn id="56" idx="2"/>
            <a:endCxn id="55" idx="6"/>
          </p:cNvCxnSpPr>
          <p:nvPr/>
        </p:nvCxnSpPr>
        <p:spPr>
          <a:xfrm rot="10800000">
            <a:off x="6156176" y="6093296"/>
            <a:ext cx="504056" cy="1588"/>
          </a:xfrm>
          <a:prstGeom prst="straightConnector1">
            <a:avLst/>
          </a:prstGeom>
          <a:ln w="38100" cmpd="sng">
            <a:solidFill>
              <a:srgbClr val="C00000"/>
            </a:solidFill>
            <a:tailEnd type="arrow"/>
          </a:ln>
          <a:effectLst>
            <a:outerShdw dist="50800" sx="1000" sy="1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62 Conector recto de flecha"/>
          <p:cNvCxnSpPr/>
          <p:nvPr/>
        </p:nvCxnSpPr>
        <p:spPr>
          <a:xfrm>
            <a:off x="7308304" y="6093296"/>
            <a:ext cx="504056" cy="1588"/>
          </a:xfrm>
          <a:prstGeom prst="straightConnector1">
            <a:avLst/>
          </a:prstGeom>
          <a:ln w="38100" cmpd="sng">
            <a:solidFill>
              <a:srgbClr val="C00000"/>
            </a:solidFill>
            <a:tailEnd type="arrow"/>
          </a:ln>
          <a:effectLst>
            <a:outerShdw dist="50800" sx="1000" sy="1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90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ppt/theme/theme2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DE95A0C693CEB341887D38A4A2B58B45040072C752107C5A7B47AA91A1EE638E6F1F" ma:contentTypeVersion="24" ma:contentTypeDescription="Create a new document." ma:contentTypeScope="" ma:versionID="0c22a9e4ee5a4d59bacc0eca4cef97cb"/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84655DC-E572-4564-A9C9-0B9D8003F12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8EF03C4-44DE-46A6-83B9-F81098DF0B89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3.xml><?xml version="1.0" encoding="utf-8"?>
<ds:datastoreItem xmlns:ds="http://schemas.openxmlformats.org/officeDocument/2006/customXml" ds:itemID="{3722D8BD-807B-4A41-93C9-0E581F3C4C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789</TotalTime>
  <Words>328</Words>
  <Application>Microsoft Office PowerPoint</Application>
  <PresentationFormat>Presentación en pantalla (4:3)</PresentationFormat>
  <Paragraphs>127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6" baseType="lpstr">
      <vt:lpstr>MS PGothic</vt:lpstr>
      <vt:lpstr>Arial</vt:lpstr>
      <vt:lpstr>Arial Black</vt:lpstr>
      <vt:lpstr>Calibri</vt:lpstr>
      <vt:lpstr>Tw Cen MT</vt:lpstr>
      <vt:lpstr>Tw Cen MT Condensed</vt:lpstr>
      <vt:lpstr>Wingdings 3</vt:lpstr>
      <vt:lpstr>Integral</vt:lpstr>
      <vt:lpstr>INTRODUCCIÓN A LA TEORÍA DE GRAFOS gd                              SESIÓN 3.   </vt:lpstr>
      <vt:lpstr>Objetivos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Grafos dirigidos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Representación de grafos dirigidos: Matrices y listados</vt:lpstr>
      <vt:lpstr>Representación de grafos dirigidos: Matrices y listados</vt:lpstr>
      <vt:lpstr>Presentación de PowerPoint</vt:lpstr>
      <vt:lpstr>Métodos de búsqueda en Grafos</vt:lpstr>
      <vt:lpstr>Métodos de búsqueda en Grafos</vt:lpstr>
      <vt:lpstr>Presentación de PowerPoint</vt:lpstr>
    </vt:vector>
  </TitlesOfParts>
  <Company>UPV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Proposicional.</dc:title>
  <dc:creator>Antonio Hervás</dc:creator>
  <cp:lastModifiedBy>Antonio Hervás Jorge</cp:lastModifiedBy>
  <cp:revision>70</cp:revision>
  <dcterms:created xsi:type="dcterms:W3CDTF">2010-09-13T14:10:08Z</dcterms:created>
  <dcterms:modified xsi:type="dcterms:W3CDTF">2017-06-26T09:50:01Z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TC100738469990</vt:lpwstr>
  </property>
</Properties>
</file>