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4"/>
  </p:sldMasterIdLst>
  <p:notesMasterIdLst>
    <p:notesMasterId r:id="rId18"/>
  </p:notesMasterIdLst>
  <p:handoutMasterIdLst>
    <p:handoutMasterId r:id="rId19"/>
  </p:handoutMasterIdLst>
  <p:sldIdLst>
    <p:sldId id="256" r:id="rId5"/>
    <p:sldId id="364" r:id="rId6"/>
    <p:sldId id="33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42" r:id="rId16"/>
    <p:sldId id="34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07" autoAdjust="0"/>
    <p:restoredTop sz="86282" autoAdjust="0"/>
  </p:normalViewPr>
  <p:slideViewPr>
    <p:cSldViewPr>
      <p:cViewPr varScale="1">
        <p:scale>
          <a:sx n="52" d="100"/>
          <a:sy n="52" d="100"/>
        </p:scale>
        <p:origin x="1166" y="53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E12A7-7785-4737-ACC2-A47284FEA07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DD84C34-2557-4830-8311-131255299B4A}">
      <dgm:prSet phldrT="[Texto]"/>
      <dgm:spPr/>
      <dgm:t>
        <a:bodyPr/>
        <a:lstStyle/>
        <a:p>
          <a:r>
            <a:rPr lang="es-ES" dirty="0" smtClean="0"/>
            <a:t>1</a:t>
          </a:r>
          <a:endParaRPr lang="es-ES" dirty="0"/>
        </a:p>
      </dgm:t>
    </dgm:pt>
    <dgm:pt modelId="{7FF6066F-0223-4561-B44F-DB9BB64651AE}" type="parTrans" cxnId="{64C59EEA-5B99-4AA2-BB8D-9D32C55F1C74}">
      <dgm:prSet/>
      <dgm:spPr/>
      <dgm:t>
        <a:bodyPr/>
        <a:lstStyle/>
        <a:p>
          <a:endParaRPr lang="es-ES"/>
        </a:p>
      </dgm:t>
    </dgm:pt>
    <dgm:pt modelId="{1E971FD8-F640-4737-82C8-6A20885C98F2}" type="sibTrans" cxnId="{64C59EEA-5B99-4AA2-BB8D-9D32C55F1C74}">
      <dgm:prSet/>
      <dgm:spPr/>
      <dgm:t>
        <a:bodyPr/>
        <a:lstStyle/>
        <a:p>
          <a:endParaRPr lang="es-ES"/>
        </a:p>
      </dgm:t>
    </dgm:pt>
    <dgm:pt modelId="{DC62BCF3-F26C-4472-A039-3A188EB6F2F7}">
      <dgm:prSet phldrT="[Texto]"/>
      <dgm:spPr/>
      <dgm:t>
        <a:bodyPr/>
        <a:lstStyle/>
        <a:p>
          <a:r>
            <a:rPr lang="es-ES" dirty="0" smtClean="0"/>
            <a:t>Vamos a ver </a:t>
          </a:r>
          <a:r>
            <a:rPr lang="es-ES" dirty="0" smtClean="0"/>
            <a:t>más grafos con propiedades especiales que les caracterizan.</a:t>
          </a:r>
          <a:endParaRPr lang="es-ES" dirty="0"/>
        </a:p>
      </dgm:t>
    </dgm:pt>
    <dgm:pt modelId="{700EDE65-587A-4290-B117-1348A1A814BF}" type="parTrans" cxnId="{E4665324-18FA-4608-A49F-44F38F98B383}">
      <dgm:prSet/>
      <dgm:spPr/>
      <dgm:t>
        <a:bodyPr/>
        <a:lstStyle/>
        <a:p>
          <a:endParaRPr lang="es-ES"/>
        </a:p>
      </dgm:t>
    </dgm:pt>
    <dgm:pt modelId="{E5B07A85-D194-4938-AB35-CC91A7DD9709}" type="sibTrans" cxnId="{E4665324-18FA-4608-A49F-44F38F98B383}">
      <dgm:prSet/>
      <dgm:spPr/>
      <dgm:t>
        <a:bodyPr/>
        <a:lstStyle/>
        <a:p>
          <a:endParaRPr lang="es-ES"/>
        </a:p>
      </dgm:t>
    </dgm:pt>
    <dgm:pt modelId="{B663B1F7-F15F-44BB-81E2-A5C55921B886}">
      <dgm:prSet phldrT="[Texto]"/>
      <dgm:spPr/>
      <dgm:t>
        <a:bodyPr/>
        <a:lstStyle/>
        <a:p>
          <a:r>
            <a:rPr lang="es-ES" dirty="0" smtClean="0"/>
            <a:t>2</a:t>
          </a:r>
          <a:endParaRPr lang="es-ES" dirty="0"/>
        </a:p>
      </dgm:t>
    </dgm:pt>
    <dgm:pt modelId="{D750CF54-6B57-45FD-B683-7F40DBE66E23}" type="parTrans" cxnId="{D9BC8809-3463-42B8-8148-5FC1A96482C3}">
      <dgm:prSet/>
      <dgm:spPr/>
      <dgm:t>
        <a:bodyPr/>
        <a:lstStyle/>
        <a:p>
          <a:endParaRPr lang="es-ES"/>
        </a:p>
      </dgm:t>
    </dgm:pt>
    <dgm:pt modelId="{B2855B5A-BB5C-44E0-A63B-A7C2767AC3F3}" type="sibTrans" cxnId="{D9BC8809-3463-42B8-8148-5FC1A96482C3}">
      <dgm:prSet/>
      <dgm:spPr/>
      <dgm:t>
        <a:bodyPr/>
        <a:lstStyle/>
        <a:p>
          <a:endParaRPr lang="es-ES"/>
        </a:p>
      </dgm:t>
    </dgm:pt>
    <dgm:pt modelId="{FBF4FD8E-480D-4CCE-802B-A9B1D7EDB63B}">
      <dgm:prSet phldrT="[Texto]"/>
      <dgm:spPr/>
      <dgm:t>
        <a:bodyPr/>
        <a:lstStyle/>
        <a:p>
          <a:r>
            <a:rPr lang="es-ES" dirty="0" smtClean="0"/>
            <a:t>3</a:t>
          </a:r>
          <a:endParaRPr lang="es-ES" dirty="0"/>
        </a:p>
      </dgm:t>
    </dgm:pt>
    <dgm:pt modelId="{C51190BB-473B-478D-A018-2399005D43A1}" type="parTrans" cxnId="{C2BC2A96-0B25-40DC-88A9-3DE2E1D21148}">
      <dgm:prSet/>
      <dgm:spPr/>
      <dgm:t>
        <a:bodyPr/>
        <a:lstStyle/>
        <a:p>
          <a:endParaRPr lang="es-ES"/>
        </a:p>
      </dgm:t>
    </dgm:pt>
    <dgm:pt modelId="{CF56C979-53F4-4CCA-855F-334CB32B27A5}" type="sibTrans" cxnId="{C2BC2A96-0B25-40DC-88A9-3DE2E1D21148}">
      <dgm:prSet/>
      <dgm:spPr/>
      <dgm:t>
        <a:bodyPr/>
        <a:lstStyle/>
        <a:p>
          <a:endParaRPr lang="es-ES"/>
        </a:p>
      </dgm:t>
    </dgm:pt>
    <dgm:pt modelId="{EF1E4E3D-8E63-4A61-8D1C-F3A6D07B4C68}">
      <dgm:prSet phldrT="[Texto]"/>
      <dgm:spPr/>
      <dgm:t>
        <a:bodyPr/>
        <a:lstStyle/>
        <a:p>
          <a:r>
            <a:rPr lang="es-ES" dirty="0" smtClean="0"/>
            <a:t>Veremos el concepto </a:t>
          </a:r>
          <a:r>
            <a:rPr lang="es-ES" smtClean="0"/>
            <a:t>análogo para Grafos DIRIGIDOS</a:t>
          </a:r>
          <a:endParaRPr lang="es-ES" dirty="0"/>
        </a:p>
      </dgm:t>
    </dgm:pt>
    <dgm:pt modelId="{F67752C1-A4CE-4D18-A185-5E8A4D1AA53C}" type="parTrans" cxnId="{25C65A18-844F-498C-B187-CB9C82D0832B}">
      <dgm:prSet/>
      <dgm:spPr/>
      <dgm:t>
        <a:bodyPr/>
        <a:lstStyle/>
        <a:p>
          <a:endParaRPr lang="es-ES"/>
        </a:p>
      </dgm:t>
    </dgm:pt>
    <dgm:pt modelId="{8229877B-7F28-4BE0-87D1-54BE375597AA}" type="sibTrans" cxnId="{25C65A18-844F-498C-B187-CB9C82D0832B}">
      <dgm:prSet/>
      <dgm:spPr/>
      <dgm:t>
        <a:bodyPr/>
        <a:lstStyle/>
        <a:p>
          <a:endParaRPr lang="es-ES"/>
        </a:p>
      </dgm:t>
    </dgm:pt>
    <dgm:pt modelId="{637CB728-ECE3-4AF0-BBF5-CEB91CA7A04F}">
      <dgm:prSet phldrT="[Texto]" phldr="1"/>
      <dgm:spPr/>
      <dgm:t>
        <a:bodyPr/>
        <a:lstStyle/>
        <a:p>
          <a:endParaRPr lang="es-ES"/>
        </a:p>
      </dgm:t>
    </dgm:pt>
    <dgm:pt modelId="{F6C247DE-27C6-441E-A195-A9A1ED345A09}" type="parTrans" cxnId="{990596A4-D636-456A-B994-111AA296C787}">
      <dgm:prSet/>
      <dgm:spPr/>
      <dgm:t>
        <a:bodyPr/>
        <a:lstStyle/>
        <a:p>
          <a:endParaRPr lang="es-ES"/>
        </a:p>
      </dgm:t>
    </dgm:pt>
    <dgm:pt modelId="{66AA0277-F042-41DF-8FA5-BB7FA0B45FDC}" type="sibTrans" cxnId="{990596A4-D636-456A-B994-111AA296C787}">
      <dgm:prSet/>
      <dgm:spPr/>
      <dgm:t>
        <a:bodyPr/>
        <a:lstStyle/>
        <a:p>
          <a:endParaRPr lang="es-ES"/>
        </a:p>
      </dgm:t>
    </dgm:pt>
    <dgm:pt modelId="{57DDAEC6-02AF-4956-931D-E2B99C75C488}">
      <dgm:prSet phldrT="[Texto]"/>
      <dgm:spPr/>
      <dgm:t>
        <a:bodyPr/>
        <a:lstStyle/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96DD02A6-5A44-4535-A897-15A8B36B420C}" type="parTrans" cxnId="{FA0C3350-4DF8-44A5-AF7C-1A777EFBCAAA}">
      <dgm:prSet/>
      <dgm:spPr/>
      <dgm:t>
        <a:bodyPr/>
        <a:lstStyle/>
        <a:p>
          <a:endParaRPr lang="es-ES"/>
        </a:p>
      </dgm:t>
    </dgm:pt>
    <dgm:pt modelId="{C548B5F3-8144-43FF-B47D-91CBFEE3ECC7}" type="sibTrans" cxnId="{FA0C3350-4DF8-44A5-AF7C-1A777EFBCAAA}">
      <dgm:prSet/>
      <dgm:spPr/>
      <dgm:t>
        <a:bodyPr/>
        <a:lstStyle/>
        <a:p>
          <a:endParaRPr lang="es-ES"/>
        </a:p>
      </dgm:t>
    </dgm:pt>
    <dgm:pt modelId="{C00FEEF1-F6A3-4313-8056-91204B739EF7}">
      <dgm:prSet phldrT="[Texto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s-ES" dirty="0" smtClean="0"/>
            <a:t>Aparecen nuevos </a:t>
          </a:r>
          <a:r>
            <a:rPr lang="es-ES" dirty="0" smtClean="0"/>
            <a:t>problemas, nuevas maneras de resolverlos.</a:t>
          </a:r>
          <a:endParaRPr lang="es-ES" dirty="0" smtClean="0"/>
        </a:p>
        <a:p>
          <a:pPr marL="228600" lvl="1" indent="0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s-ES" dirty="0"/>
        </a:p>
      </dgm:t>
    </dgm:pt>
    <dgm:pt modelId="{1B36E5DD-73B9-47D7-B472-2BDED5880AF9}" type="parTrans" cxnId="{A6559751-D598-433B-A56A-4BCAAE894D20}">
      <dgm:prSet/>
      <dgm:spPr/>
    </dgm:pt>
    <dgm:pt modelId="{78A000BB-2820-479F-B3CD-480A9D9F85C0}" type="sibTrans" cxnId="{A6559751-D598-433B-A56A-4BCAAE894D20}">
      <dgm:prSet/>
      <dgm:spPr/>
    </dgm:pt>
    <dgm:pt modelId="{714F4D6B-3717-40D8-8D3F-9DEFC89016C7}" type="pres">
      <dgm:prSet presAssocID="{879E12A7-7785-4737-ACC2-A47284FEA07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1D02A9E-1C64-46E5-9F2B-1033F4008759}" type="pres">
      <dgm:prSet presAssocID="{FDD84C34-2557-4830-8311-131255299B4A}" presName="composite" presStyleCnt="0"/>
      <dgm:spPr/>
    </dgm:pt>
    <dgm:pt modelId="{53741E22-F780-473D-B4C1-A6D85A2AC7EA}" type="pres">
      <dgm:prSet presAssocID="{FDD84C34-2557-4830-8311-131255299B4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98B18E-59F1-41E3-9123-B8BC5777813A}" type="pres">
      <dgm:prSet presAssocID="{FDD84C34-2557-4830-8311-131255299B4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336238B-A617-496C-9C3D-7025B13F4917}" type="pres">
      <dgm:prSet presAssocID="{1E971FD8-F640-4737-82C8-6A20885C98F2}" presName="sp" presStyleCnt="0"/>
      <dgm:spPr/>
    </dgm:pt>
    <dgm:pt modelId="{F634861E-B228-4AD0-8C90-2B3B14FED239}" type="pres">
      <dgm:prSet presAssocID="{B663B1F7-F15F-44BB-81E2-A5C55921B886}" presName="composite" presStyleCnt="0"/>
      <dgm:spPr/>
    </dgm:pt>
    <dgm:pt modelId="{D9B77128-397E-4D2B-87D6-1A1FF3227757}" type="pres">
      <dgm:prSet presAssocID="{B663B1F7-F15F-44BB-81E2-A5C55921B886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EA7410-4212-4143-A9C6-E629822AF763}" type="pres">
      <dgm:prSet presAssocID="{B663B1F7-F15F-44BB-81E2-A5C55921B886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FA444F9-3C79-4B48-B41E-95E85E8C3542}" type="pres">
      <dgm:prSet presAssocID="{B2855B5A-BB5C-44E0-A63B-A7C2767AC3F3}" presName="sp" presStyleCnt="0"/>
      <dgm:spPr/>
    </dgm:pt>
    <dgm:pt modelId="{9B5D4006-182E-4B76-BDEA-508CCA1E4A44}" type="pres">
      <dgm:prSet presAssocID="{FBF4FD8E-480D-4CCE-802B-A9B1D7EDB63B}" presName="composite" presStyleCnt="0"/>
      <dgm:spPr/>
    </dgm:pt>
    <dgm:pt modelId="{F9F10694-1845-45D2-9736-9B4EA9293D75}" type="pres">
      <dgm:prSet presAssocID="{FBF4FD8E-480D-4CCE-802B-A9B1D7EDB63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313357E-4F34-4B8D-9170-7F5DCA19F084}" type="pres">
      <dgm:prSet presAssocID="{FBF4FD8E-480D-4CCE-802B-A9B1D7EDB63B}" presName="descendantText" presStyleLbl="alignAcc1" presStyleIdx="2" presStyleCnt="3" custLinFactNeighborX="51" custLinFactNeighborY="54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42E4306-834F-4F22-9B39-A9A403F1C895}" type="presOf" srcId="{FDD84C34-2557-4830-8311-131255299B4A}" destId="{53741E22-F780-473D-B4C1-A6D85A2AC7EA}" srcOrd="0" destOrd="0" presId="urn:microsoft.com/office/officeart/2005/8/layout/chevron2"/>
    <dgm:cxn modelId="{E9F398EB-0CAE-4DDE-B22C-71B5587382A8}" type="presOf" srcId="{EF1E4E3D-8E63-4A61-8D1C-F3A6D07B4C68}" destId="{D313357E-4F34-4B8D-9170-7F5DCA19F084}" srcOrd="0" destOrd="0" presId="urn:microsoft.com/office/officeart/2005/8/layout/chevron2"/>
    <dgm:cxn modelId="{64C59EEA-5B99-4AA2-BB8D-9D32C55F1C74}" srcId="{879E12A7-7785-4737-ACC2-A47284FEA078}" destId="{FDD84C34-2557-4830-8311-131255299B4A}" srcOrd="0" destOrd="0" parTransId="{7FF6066F-0223-4561-B44F-DB9BB64651AE}" sibTransId="{1E971FD8-F640-4737-82C8-6A20885C98F2}"/>
    <dgm:cxn modelId="{121EB138-289A-4A40-A936-A817987164A5}" type="presOf" srcId="{879E12A7-7785-4737-ACC2-A47284FEA078}" destId="{714F4D6B-3717-40D8-8D3F-9DEFC89016C7}" srcOrd="0" destOrd="0" presId="urn:microsoft.com/office/officeart/2005/8/layout/chevron2"/>
    <dgm:cxn modelId="{44A3A12D-B21B-4BE2-84B9-2418290E451F}" type="presOf" srcId="{B663B1F7-F15F-44BB-81E2-A5C55921B886}" destId="{D9B77128-397E-4D2B-87D6-1A1FF3227757}" srcOrd="0" destOrd="0" presId="urn:microsoft.com/office/officeart/2005/8/layout/chevron2"/>
    <dgm:cxn modelId="{BE0B9AA4-B205-4FBF-8079-29A27C0BDC9E}" type="presOf" srcId="{DC62BCF3-F26C-4472-A039-3A188EB6F2F7}" destId="{ED98B18E-59F1-41E3-9123-B8BC5777813A}" srcOrd="0" destOrd="0" presId="urn:microsoft.com/office/officeart/2005/8/layout/chevron2"/>
    <dgm:cxn modelId="{E4665324-18FA-4608-A49F-44F38F98B383}" srcId="{FDD84C34-2557-4830-8311-131255299B4A}" destId="{DC62BCF3-F26C-4472-A039-3A188EB6F2F7}" srcOrd="0" destOrd="0" parTransId="{700EDE65-587A-4290-B117-1348A1A814BF}" sibTransId="{E5B07A85-D194-4938-AB35-CC91A7DD9709}"/>
    <dgm:cxn modelId="{A6559751-D598-433B-A56A-4BCAAE894D20}" srcId="{B663B1F7-F15F-44BB-81E2-A5C55921B886}" destId="{C00FEEF1-F6A3-4313-8056-91204B739EF7}" srcOrd="1" destOrd="0" parTransId="{1B36E5DD-73B9-47D7-B472-2BDED5880AF9}" sibTransId="{78A000BB-2820-479F-B3CD-480A9D9F85C0}"/>
    <dgm:cxn modelId="{FA0C3350-4DF8-44A5-AF7C-1A777EFBCAAA}" srcId="{B663B1F7-F15F-44BB-81E2-A5C55921B886}" destId="{57DDAEC6-02AF-4956-931D-E2B99C75C488}" srcOrd="0" destOrd="0" parTransId="{96DD02A6-5A44-4535-A897-15A8B36B420C}" sibTransId="{C548B5F3-8144-43FF-B47D-91CBFEE3ECC7}"/>
    <dgm:cxn modelId="{235C509E-024F-4A38-9273-931E9ABCC1BC}" type="presOf" srcId="{C00FEEF1-F6A3-4313-8056-91204B739EF7}" destId="{0BEA7410-4212-4143-A9C6-E629822AF763}" srcOrd="0" destOrd="1" presId="urn:microsoft.com/office/officeart/2005/8/layout/chevron2"/>
    <dgm:cxn modelId="{C2BC2A96-0B25-40DC-88A9-3DE2E1D21148}" srcId="{879E12A7-7785-4737-ACC2-A47284FEA078}" destId="{FBF4FD8E-480D-4CCE-802B-A9B1D7EDB63B}" srcOrd="2" destOrd="0" parTransId="{C51190BB-473B-478D-A018-2399005D43A1}" sibTransId="{CF56C979-53F4-4CCA-855F-334CB32B27A5}"/>
    <dgm:cxn modelId="{3AF594A3-8D51-457D-8F3D-BF08551B530D}" type="presOf" srcId="{637CB728-ECE3-4AF0-BBF5-CEB91CA7A04F}" destId="{D313357E-4F34-4B8D-9170-7F5DCA19F084}" srcOrd="0" destOrd="1" presId="urn:microsoft.com/office/officeart/2005/8/layout/chevron2"/>
    <dgm:cxn modelId="{D9BC8809-3463-42B8-8148-5FC1A96482C3}" srcId="{879E12A7-7785-4737-ACC2-A47284FEA078}" destId="{B663B1F7-F15F-44BB-81E2-A5C55921B886}" srcOrd="1" destOrd="0" parTransId="{D750CF54-6B57-45FD-B683-7F40DBE66E23}" sibTransId="{B2855B5A-BB5C-44E0-A63B-A7C2767AC3F3}"/>
    <dgm:cxn modelId="{990596A4-D636-456A-B994-111AA296C787}" srcId="{FBF4FD8E-480D-4CCE-802B-A9B1D7EDB63B}" destId="{637CB728-ECE3-4AF0-BBF5-CEB91CA7A04F}" srcOrd="1" destOrd="0" parTransId="{F6C247DE-27C6-441E-A195-A9A1ED345A09}" sibTransId="{66AA0277-F042-41DF-8FA5-BB7FA0B45FDC}"/>
    <dgm:cxn modelId="{25C65A18-844F-498C-B187-CB9C82D0832B}" srcId="{FBF4FD8E-480D-4CCE-802B-A9B1D7EDB63B}" destId="{EF1E4E3D-8E63-4A61-8D1C-F3A6D07B4C68}" srcOrd="0" destOrd="0" parTransId="{F67752C1-A4CE-4D18-A185-5E8A4D1AA53C}" sibTransId="{8229877B-7F28-4BE0-87D1-54BE375597AA}"/>
    <dgm:cxn modelId="{46F4CE93-15C7-439A-AF22-7F729A241E31}" type="presOf" srcId="{57DDAEC6-02AF-4956-931D-E2B99C75C488}" destId="{0BEA7410-4212-4143-A9C6-E629822AF763}" srcOrd="0" destOrd="0" presId="urn:microsoft.com/office/officeart/2005/8/layout/chevron2"/>
    <dgm:cxn modelId="{0C402BB7-0786-4677-B1B6-172601C3B2CC}" type="presOf" srcId="{FBF4FD8E-480D-4CCE-802B-A9B1D7EDB63B}" destId="{F9F10694-1845-45D2-9736-9B4EA9293D75}" srcOrd="0" destOrd="0" presId="urn:microsoft.com/office/officeart/2005/8/layout/chevron2"/>
    <dgm:cxn modelId="{78BFA7E5-6176-4B27-8E20-CE71F97659AD}" type="presParOf" srcId="{714F4D6B-3717-40D8-8D3F-9DEFC89016C7}" destId="{01D02A9E-1C64-46E5-9F2B-1033F4008759}" srcOrd="0" destOrd="0" presId="urn:microsoft.com/office/officeart/2005/8/layout/chevron2"/>
    <dgm:cxn modelId="{4FF59489-1385-4D59-A930-069232089A9B}" type="presParOf" srcId="{01D02A9E-1C64-46E5-9F2B-1033F4008759}" destId="{53741E22-F780-473D-B4C1-A6D85A2AC7EA}" srcOrd="0" destOrd="0" presId="urn:microsoft.com/office/officeart/2005/8/layout/chevron2"/>
    <dgm:cxn modelId="{5E840910-33C4-4642-BD6F-491B46729D5D}" type="presParOf" srcId="{01D02A9E-1C64-46E5-9F2B-1033F4008759}" destId="{ED98B18E-59F1-41E3-9123-B8BC5777813A}" srcOrd="1" destOrd="0" presId="urn:microsoft.com/office/officeart/2005/8/layout/chevron2"/>
    <dgm:cxn modelId="{BF386D51-BD9A-45E4-A2D4-D8EABD0F37D3}" type="presParOf" srcId="{714F4D6B-3717-40D8-8D3F-9DEFC89016C7}" destId="{B336238B-A617-496C-9C3D-7025B13F4917}" srcOrd="1" destOrd="0" presId="urn:microsoft.com/office/officeart/2005/8/layout/chevron2"/>
    <dgm:cxn modelId="{0F955339-7894-4A6E-BF3A-10D58C299B06}" type="presParOf" srcId="{714F4D6B-3717-40D8-8D3F-9DEFC89016C7}" destId="{F634861E-B228-4AD0-8C90-2B3B14FED239}" srcOrd="2" destOrd="0" presId="urn:microsoft.com/office/officeart/2005/8/layout/chevron2"/>
    <dgm:cxn modelId="{FDC61579-5168-4CA4-A6DA-9FF89ADFC547}" type="presParOf" srcId="{F634861E-B228-4AD0-8C90-2B3B14FED239}" destId="{D9B77128-397E-4D2B-87D6-1A1FF3227757}" srcOrd="0" destOrd="0" presId="urn:microsoft.com/office/officeart/2005/8/layout/chevron2"/>
    <dgm:cxn modelId="{092E3171-777E-4766-B487-F9C472EBBD9F}" type="presParOf" srcId="{F634861E-B228-4AD0-8C90-2B3B14FED239}" destId="{0BEA7410-4212-4143-A9C6-E629822AF763}" srcOrd="1" destOrd="0" presId="urn:microsoft.com/office/officeart/2005/8/layout/chevron2"/>
    <dgm:cxn modelId="{02F0A958-CC5E-46CC-B221-224791FBFFC4}" type="presParOf" srcId="{714F4D6B-3717-40D8-8D3F-9DEFC89016C7}" destId="{8FA444F9-3C79-4B48-B41E-95E85E8C3542}" srcOrd="3" destOrd="0" presId="urn:microsoft.com/office/officeart/2005/8/layout/chevron2"/>
    <dgm:cxn modelId="{2C8A59EE-3B4F-4DC7-A163-9CF2B2AD9B56}" type="presParOf" srcId="{714F4D6B-3717-40D8-8D3F-9DEFC89016C7}" destId="{9B5D4006-182E-4B76-BDEA-508CCA1E4A44}" srcOrd="4" destOrd="0" presId="urn:microsoft.com/office/officeart/2005/8/layout/chevron2"/>
    <dgm:cxn modelId="{6C32F18D-2E61-423E-A772-27E7631A9F87}" type="presParOf" srcId="{9B5D4006-182E-4B76-BDEA-508CCA1E4A44}" destId="{F9F10694-1845-45D2-9736-9B4EA9293D75}" srcOrd="0" destOrd="0" presId="urn:microsoft.com/office/officeart/2005/8/layout/chevron2"/>
    <dgm:cxn modelId="{83DF1085-DDDD-4F4C-B8A2-2EFA92C90997}" type="presParOf" srcId="{9B5D4006-182E-4B76-BDEA-508CCA1E4A44}" destId="{D313357E-4F34-4B8D-9170-7F5DCA19F0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41E22-F780-473D-B4C1-A6D85A2AC7EA}">
      <dsp:nvSpPr>
        <dsp:cNvPr id="0" name=""/>
        <dsp:cNvSpPr/>
      </dsp:nvSpPr>
      <dsp:spPr>
        <a:xfrm rot="5400000">
          <a:off x="-246174" y="246197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1</a:t>
          </a:r>
          <a:endParaRPr lang="es-ES" sz="3500" kern="1200" dirty="0"/>
        </a:p>
      </dsp:txBody>
      <dsp:txXfrm rot="-5400000">
        <a:off x="1" y="574430"/>
        <a:ext cx="1148816" cy="492350"/>
      </dsp:txXfrm>
    </dsp:sp>
    <dsp:sp modelId="{ED98B18E-59F1-41E3-9123-B8BC5777813A}">
      <dsp:nvSpPr>
        <dsp:cNvPr id="0" name=""/>
        <dsp:cNvSpPr/>
      </dsp:nvSpPr>
      <dsp:spPr>
        <a:xfrm rot="5400000">
          <a:off x="4016225" y="-2867385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Vamos a ver </a:t>
          </a:r>
          <a:r>
            <a:rPr lang="es-ES" sz="2100" kern="1200" dirty="0" smtClean="0"/>
            <a:t>más grafos con propiedades especiales que les caracterizan.</a:t>
          </a:r>
          <a:endParaRPr lang="es-ES" sz="2100" kern="1200" dirty="0"/>
        </a:p>
      </dsp:txBody>
      <dsp:txXfrm rot="-5400000">
        <a:off x="1148817" y="52098"/>
        <a:ext cx="6749500" cy="962608"/>
      </dsp:txXfrm>
    </dsp:sp>
    <dsp:sp modelId="{D9B77128-397E-4D2B-87D6-1A1FF3227757}">
      <dsp:nvSpPr>
        <dsp:cNvPr id="0" name=""/>
        <dsp:cNvSpPr/>
      </dsp:nvSpPr>
      <dsp:spPr>
        <a:xfrm rot="5400000">
          <a:off x="-246174" y="1693546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2</a:t>
          </a:r>
          <a:endParaRPr lang="es-ES" sz="3500" kern="1200" dirty="0"/>
        </a:p>
      </dsp:txBody>
      <dsp:txXfrm rot="-5400000">
        <a:off x="1" y="2021779"/>
        <a:ext cx="1148816" cy="492350"/>
      </dsp:txXfrm>
    </dsp:sp>
    <dsp:sp modelId="{0BEA7410-4212-4143-A9C6-E629822AF763}">
      <dsp:nvSpPr>
        <dsp:cNvPr id="0" name=""/>
        <dsp:cNvSpPr/>
      </dsp:nvSpPr>
      <dsp:spPr>
        <a:xfrm rot="5400000">
          <a:off x="4016225" y="-1420037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1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s-ES" sz="2100" kern="1200" dirty="0" smtClean="0"/>
            <a:t>Aparecen nuevos </a:t>
          </a:r>
          <a:r>
            <a:rPr lang="es-ES" sz="2100" kern="1200" dirty="0" smtClean="0"/>
            <a:t>problemas, nuevas maneras de resolverlos.</a:t>
          </a:r>
          <a:endParaRPr lang="es-ES" sz="2100" kern="1200" dirty="0" smtClean="0"/>
        </a:p>
        <a:p>
          <a:pPr marL="228600" lvl="1" indent="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100" kern="1200" dirty="0"/>
        </a:p>
      </dsp:txBody>
      <dsp:txXfrm rot="-5400000">
        <a:off x="1148817" y="1499446"/>
        <a:ext cx="6749500" cy="962608"/>
      </dsp:txXfrm>
    </dsp:sp>
    <dsp:sp modelId="{F9F10694-1845-45D2-9736-9B4EA9293D75}">
      <dsp:nvSpPr>
        <dsp:cNvPr id="0" name=""/>
        <dsp:cNvSpPr/>
      </dsp:nvSpPr>
      <dsp:spPr>
        <a:xfrm rot="5400000">
          <a:off x="-246174" y="3140894"/>
          <a:ext cx="1641166" cy="114881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500" kern="1200" dirty="0" smtClean="0"/>
            <a:t>3</a:t>
          </a:r>
          <a:endParaRPr lang="es-ES" sz="3500" kern="1200" dirty="0"/>
        </a:p>
      </dsp:txBody>
      <dsp:txXfrm rot="-5400000">
        <a:off x="1" y="3469127"/>
        <a:ext cx="1148816" cy="492350"/>
      </dsp:txXfrm>
    </dsp:sp>
    <dsp:sp modelId="{D313357E-4F34-4B8D-9170-7F5DCA19F084}">
      <dsp:nvSpPr>
        <dsp:cNvPr id="0" name=""/>
        <dsp:cNvSpPr/>
      </dsp:nvSpPr>
      <dsp:spPr>
        <a:xfrm rot="5400000">
          <a:off x="4016225" y="84916"/>
          <a:ext cx="1066758" cy="68015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100" kern="1200" dirty="0" smtClean="0"/>
            <a:t>Veremos el concepto </a:t>
          </a:r>
          <a:r>
            <a:rPr lang="es-ES" sz="2100" kern="1200" smtClean="0"/>
            <a:t>análogo para Grafos DIRIGIDOS</a:t>
          </a:r>
          <a:endParaRPr lang="es-E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2100" kern="1200"/>
        </a:p>
      </dsp:txBody>
      <dsp:txXfrm rot="-5400000">
        <a:off x="1148817" y="3004400"/>
        <a:ext cx="6749500" cy="962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s-ES" smtClean="0"/>
              <a:pPr/>
              <a:t>29/05/2017</a:t>
            </a:fld>
            <a:endParaRPr lang="es-ES" dirty="0" smtClean="0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 smtClean="0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s-ES" smtClean="0"/>
              <a:pPr/>
              <a:t>‹Nº›</a:t>
            </a:fld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40103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s-ES"/>
              <a:pPr/>
              <a:t>29/05/2017</a:t>
            </a:fld>
            <a:endParaRPr lang="es-ES" dirty="0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s-E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título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34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96534130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60371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es-E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006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46498953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1237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1985584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9101857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81482742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608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23378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54324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s-ES" smtClean="0"/>
              <a:t>5/9/2006</a:t>
            </a:r>
            <a:endParaRPr lang="es-E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ctr"/>
            <a:r>
              <a:rPr lang="es-ES" sz="1000" smtClean="0"/>
              <a:t>Teoría de Grafos</a:t>
            </a:r>
            <a:endParaRPr lang="es-E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algn="r"/>
            <a:fld id="{D4C49B74-5DB2-4B03-B1D2-7F6A3C51C318}" type="slidenum">
              <a:rPr lang="es-ES" smtClean="0"/>
              <a:pPr algn="r"/>
              <a:t>‹Nº›</a:t>
            </a:fld>
            <a:endParaRPr lang="es-ES" sz="1000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image" Target="../media/image11.png"/><Relationship Id="rId7" Type="http://schemas.openxmlformats.org/officeDocument/2006/relationships/image" Target="../media/image7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 A LA TEORÍA DE GRAFOS</a:t>
            </a:r>
            <a:br>
              <a:rPr lang="es-ES_tradnl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_tradnl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SESION 5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sz="2400" b="1" dirty="0" smtClean="0">
                <a:solidFill>
                  <a:srgbClr val="002060"/>
                </a:solidFill>
              </a:rPr>
              <a:t>Antonio Hervás Jorge </a:t>
            </a:r>
          </a:p>
          <a:p>
            <a:r>
              <a:rPr lang="es-ES_tradnl" sz="2400" b="1" dirty="0" smtClean="0">
                <a:solidFill>
                  <a:srgbClr val="002060"/>
                </a:solidFill>
              </a:rPr>
              <a:t>2017</a:t>
            </a:r>
            <a:endParaRPr sz="4000" b="1" dirty="0">
              <a:solidFill>
                <a:srgbClr val="002060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</a:t>
            </a:fld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123728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ARBOL GENERADOR DE MINIMO PESO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406981"/>
            <a:ext cx="8286344" cy="483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962150"/>
            <a:ext cx="8582025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123728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ARBOL GENERADOR DE MINIMO PESO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12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7" name="6 Imagen" descr="mhtml:file://C:\PCdespacho\MAD\epos\EPO3_GrafosyRepresentación.mht!http://online.upa.upv.es/haupa/Cursos/01tgr/imagenes/U3_grafoEPO5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28800"/>
            <a:ext cx="604867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13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7231"/>
              </p:ext>
            </p:extLst>
          </p:nvPr>
        </p:nvGraphicFramePr>
        <p:xfrm>
          <a:off x="768350" y="1772816"/>
          <a:ext cx="7950392" cy="4535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2</a:t>
            </a:fld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504" y="0"/>
            <a:ext cx="2664296" cy="62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48150" y="0"/>
            <a:ext cx="4895850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CuadroTexto"/>
          <p:cNvSpPr txBox="1"/>
          <p:nvPr/>
        </p:nvSpPr>
        <p:spPr>
          <a:xfrm>
            <a:off x="1187624" y="5157192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ÁRBOLES</a:t>
            </a:r>
            <a:endParaRPr lang="es-ES" sz="32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4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ARBOLES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88773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mhtml:file://C:\PCdespacho\MAD\epos\EPO5_Caminos.mht!http://online.upa.upv.es/haupa/Cursos/01tgr/imagenes/U4_grafoEPO1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996951"/>
            <a:ext cx="2520280" cy="2448272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8" name="7 Imagen" descr="mhtml:file://C:\PCdespacho\MAD\epos\EPO4_Propiedadessobregrafos.mht!http://online.upa.upv.es/haupa/Cursos/01tgr/imagenes/U2_grafoEPO3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3068960"/>
            <a:ext cx="3308325" cy="251623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9" name="8 Imagen" descr="mhtml:file://C:\PCdespacho\MAD\epos\EPO6_RecorridosenGrafos.mht!http://online.upa.upv.es/haupa/Cursos/01tgr/imagenes/U5_grafoEPO2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3068959"/>
            <a:ext cx="2074019" cy="2290043"/>
          </a:xfrm>
          <a:prstGeom prst="rect">
            <a:avLst/>
          </a:prstGeom>
          <a:noFill/>
          <a:ln w="349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" name="9 Imagen" descr="dma3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76128" y="8450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ARBOLES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0" y="1340768"/>
            <a:ext cx="9058275" cy="3314700"/>
            <a:chOff x="0" y="1340768"/>
            <a:chExt cx="9058275" cy="33147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340768"/>
              <a:ext cx="9058275" cy="3314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4077072"/>
              <a:ext cx="8553450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8 Imagen" descr="dma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6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99922" y="61426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ARBOLES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710" y="1449658"/>
            <a:ext cx="8409390" cy="79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381" y="2420889"/>
            <a:ext cx="8602394" cy="74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678" y="3549794"/>
            <a:ext cx="8221172" cy="82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mhtml:file://C:\PCdespacho\MAD\epos\EPO5_Caminos.mht!http://online.upa.upv.es/haupa/Cursos/01tgr/imagenes/U4_grafoEPO1.gi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1710" y="4437112"/>
            <a:ext cx="2236074" cy="2318854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9" name="8 Imagen" descr="mhtml:file://C:\PCdespacho\MAD\epos\EPO4_Propiedadessobregrafos.mht!http://online.upa.upv.es/haupa/Cursos/01tgr/imagenes/U2_grafoEPO3.gif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12397" y="4444506"/>
            <a:ext cx="2935253" cy="238322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0" name="9 Imagen" descr="mhtml:file://C:\PCdespacho\MAD\epos\EPO6_RecorridosenGrafos.mht!http://online.upa.upv.es/haupa/Cursos/01tgr/imagenes/U5_grafoEPO2.gif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022" y="4500756"/>
            <a:ext cx="1840137" cy="2168989"/>
          </a:xfrm>
          <a:prstGeom prst="rect">
            <a:avLst/>
          </a:prstGeom>
          <a:noFill/>
          <a:ln w="349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1" name="10 Imagen" descr="dma3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7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76128" y="8450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ARBOLES DIRIGIDOS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784"/>
            <a:ext cx="89344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5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2276128" y="8450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ARBOLES DIRIGIDOS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0768"/>
            <a:ext cx="9144000" cy="191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861048"/>
            <a:ext cx="4038203" cy="226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7 Imagen" descr="dma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s-ES" smtClean="0"/>
              <a:pPr algn="r"/>
              <a:t>9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Teoría de Grafos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472448" y="302860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ARBOL GENERADOR DE MINIMO PESO</a:t>
            </a:r>
            <a:endParaRPr lang="es-ES" sz="2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57" y="1064766"/>
            <a:ext cx="905827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dma3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669" y="-450"/>
            <a:ext cx="2664296" cy="625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E95A0C693CEB341887D38A4A2B58B45040072C752107C5A7B47AA91A1EE638E6F1F" ma:contentTypeVersion="24" ma:contentTypeDescription="Create a new document." ma:contentTypeScope="" ma:versionID="0c22a9e4ee5a4d59bacc0eca4cef97cb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3722D8BD-807B-4A41-93C9-0E581F3C4C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EF03C4-44DE-46A6-83B9-F81098DF0B8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E84655DC-E572-4564-A9C9-0B9D8003F12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1174</TotalTime>
  <Words>117</Words>
  <Application>Microsoft Office PowerPoint</Application>
  <PresentationFormat>Presentación en pantalla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MS PGothic</vt:lpstr>
      <vt:lpstr>Arial</vt:lpstr>
      <vt:lpstr>Calibri</vt:lpstr>
      <vt:lpstr>Tw Cen MT</vt:lpstr>
      <vt:lpstr>Tw Cen MT Condensed</vt:lpstr>
      <vt:lpstr>Wingdings 3</vt:lpstr>
      <vt:lpstr>Integral</vt:lpstr>
      <vt:lpstr>INTRODUCCIÓN A LA TEORÍA DE GRAFOS SESION 5</vt:lpstr>
      <vt:lpstr>Objetivos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UPV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Proposicional.</dc:title>
  <dc:creator>Antonio Hervás</dc:creator>
  <cp:lastModifiedBy>Antonio Hervás Jorge</cp:lastModifiedBy>
  <cp:revision>71</cp:revision>
  <dcterms:created xsi:type="dcterms:W3CDTF">2010-09-13T14:10:08Z</dcterms:created>
  <dcterms:modified xsi:type="dcterms:W3CDTF">2017-05-29T07:39:39Z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