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22"/>
  </p:notesMasterIdLst>
  <p:handoutMasterIdLst>
    <p:handoutMasterId r:id="rId23"/>
  </p:handoutMasterIdLst>
  <p:sldIdLst>
    <p:sldId id="256" r:id="rId5"/>
    <p:sldId id="387" r:id="rId6"/>
    <p:sldId id="383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4" r:id="rId15"/>
    <p:sldId id="380" r:id="rId16"/>
    <p:sldId id="381" r:id="rId17"/>
    <p:sldId id="382" r:id="rId18"/>
    <p:sldId id="385" r:id="rId19"/>
    <p:sldId id="386" r:id="rId20"/>
    <p:sldId id="3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8" autoAdjust="0"/>
    <p:restoredTop sz="86364" autoAdjust="0"/>
  </p:normalViewPr>
  <p:slideViewPr>
    <p:cSldViewPr>
      <p:cViewPr varScale="1">
        <p:scale>
          <a:sx n="52" d="100"/>
          <a:sy n="52" d="100"/>
        </p:scale>
        <p:origin x="130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Ahora tendremos capacidades en las aristas.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Vamos a ver como resolver un problema de flujos utilizando nuestros recursos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Vamos a combinar varias técnicas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3BE75416-E218-4DB2-9BB8-AFCAA3995CD8}" type="presOf" srcId="{C00FEEF1-F6A3-4313-8056-91204B739EF7}" destId="{0BEA7410-4212-4143-A9C6-E629822AF763}" srcOrd="0" destOrd="1" presId="urn:microsoft.com/office/officeart/2005/8/layout/chevron2"/>
    <dgm:cxn modelId="{D2D419CB-BDB6-462A-A393-E89E37276F7A}" type="presOf" srcId="{EF1E4E3D-8E63-4A61-8D1C-F3A6D07B4C68}" destId="{D313357E-4F34-4B8D-9170-7F5DCA19F084}" srcOrd="0" destOrd="0" presId="urn:microsoft.com/office/officeart/2005/8/layout/chevron2"/>
    <dgm:cxn modelId="{2B9B417E-303F-4A30-9050-A963B0F8DAC4}" type="presOf" srcId="{DC62BCF3-F26C-4472-A039-3A188EB6F2F7}" destId="{ED98B18E-59F1-41E3-9123-B8BC5777813A}" srcOrd="0" destOrd="0" presId="urn:microsoft.com/office/officeart/2005/8/layout/chevron2"/>
    <dgm:cxn modelId="{1851D814-F28A-4220-81AA-98A06E931D7E}" type="presOf" srcId="{FBF4FD8E-480D-4CCE-802B-A9B1D7EDB63B}" destId="{F9F10694-1845-45D2-9736-9B4EA9293D75}" srcOrd="0" destOrd="0" presId="urn:microsoft.com/office/officeart/2005/8/layout/chevron2"/>
    <dgm:cxn modelId="{01546111-98A4-4F70-8C89-A135C863C49C}" type="presOf" srcId="{B663B1F7-F15F-44BB-81E2-A5C55921B886}" destId="{D9B77128-397E-4D2B-87D6-1A1FF3227757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674F66E9-0CBC-4376-A527-4178C330BE37}" type="presOf" srcId="{57DDAEC6-02AF-4956-931D-E2B99C75C488}" destId="{0BEA7410-4212-4143-A9C6-E629822AF763}" srcOrd="0" destOrd="0" presId="urn:microsoft.com/office/officeart/2005/8/layout/chevron2"/>
    <dgm:cxn modelId="{9043D361-D7DC-458A-9C91-B4FCCB4A190B}" type="presOf" srcId="{879E12A7-7785-4737-ACC2-A47284FEA078}" destId="{714F4D6B-3717-40D8-8D3F-9DEFC89016C7}" srcOrd="0" destOrd="0" presId="urn:microsoft.com/office/officeart/2005/8/layout/chevron2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44CC4751-6F70-496A-9BA5-CE0904BFEFE5}" type="presOf" srcId="{FDD84C34-2557-4830-8311-131255299B4A}" destId="{53741E22-F780-473D-B4C1-A6D85A2AC7EA}" srcOrd="0" destOrd="0" presId="urn:microsoft.com/office/officeart/2005/8/layout/chevron2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AA2563A5-24FB-491A-AA22-CB5ECECC2D18}" type="presParOf" srcId="{714F4D6B-3717-40D8-8D3F-9DEFC89016C7}" destId="{01D02A9E-1C64-46E5-9F2B-1033F4008759}" srcOrd="0" destOrd="0" presId="urn:microsoft.com/office/officeart/2005/8/layout/chevron2"/>
    <dgm:cxn modelId="{C82B1F6A-3F6E-4F1C-B6AD-54FF006726FC}" type="presParOf" srcId="{01D02A9E-1C64-46E5-9F2B-1033F4008759}" destId="{53741E22-F780-473D-B4C1-A6D85A2AC7EA}" srcOrd="0" destOrd="0" presId="urn:microsoft.com/office/officeart/2005/8/layout/chevron2"/>
    <dgm:cxn modelId="{E8C80A75-7726-46DB-8ED1-7B648AB7C351}" type="presParOf" srcId="{01D02A9E-1C64-46E5-9F2B-1033F4008759}" destId="{ED98B18E-59F1-41E3-9123-B8BC5777813A}" srcOrd="1" destOrd="0" presId="urn:microsoft.com/office/officeart/2005/8/layout/chevron2"/>
    <dgm:cxn modelId="{324BDEBF-DE16-45BF-B0C7-97E1BFE84A78}" type="presParOf" srcId="{714F4D6B-3717-40D8-8D3F-9DEFC89016C7}" destId="{B336238B-A617-496C-9C3D-7025B13F4917}" srcOrd="1" destOrd="0" presId="urn:microsoft.com/office/officeart/2005/8/layout/chevron2"/>
    <dgm:cxn modelId="{F91BBF0D-8001-44C7-81B0-EFAAED36030E}" type="presParOf" srcId="{714F4D6B-3717-40D8-8D3F-9DEFC89016C7}" destId="{F634861E-B228-4AD0-8C90-2B3B14FED239}" srcOrd="2" destOrd="0" presId="urn:microsoft.com/office/officeart/2005/8/layout/chevron2"/>
    <dgm:cxn modelId="{9E20227F-640D-4729-8C0D-5A848D11FC4B}" type="presParOf" srcId="{F634861E-B228-4AD0-8C90-2B3B14FED239}" destId="{D9B77128-397E-4D2B-87D6-1A1FF3227757}" srcOrd="0" destOrd="0" presId="urn:microsoft.com/office/officeart/2005/8/layout/chevron2"/>
    <dgm:cxn modelId="{BA4F3033-049B-40DF-B72E-25E5DCDFBAD9}" type="presParOf" srcId="{F634861E-B228-4AD0-8C90-2B3B14FED239}" destId="{0BEA7410-4212-4143-A9C6-E629822AF763}" srcOrd="1" destOrd="0" presId="urn:microsoft.com/office/officeart/2005/8/layout/chevron2"/>
    <dgm:cxn modelId="{0E9B6690-82B5-422A-9384-E77B90EB9288}" type="presParOf" srcId="{714F4D6B-3717-40D8-8D3F-9DEFC89016C7}" destId="{8FA444F9-3C79-4B48-B41E-95E85E8C3542}" srcOrd="3" destOrd="0" presId="urn:microsoft.com/office/officeart/2005/8/layout/chevron2"/>
    <dgm:cxn modelId="{C005F894-C73A-499F-9309-03FFEA74A64A}" type="presParOf" srcId="{714F4D6B-3717-40D8-8D3F-9DEFC89016C7}" destId="{9B5D4006-182E-4B76-BDEA-508CCA1E4A44}" srcOrd="4" destOrd="0" presId="urn:microsoft.com/office/officeart/2005/8/layout/chevron2"/>
    <dgm:cxn modelId="{43EF0CF1-84F2-4A7A-A523-A5A1D6962206}" type="presParOf" srcId="{9B5D4006-182E-4B76-BDEA-508CCA1E4A44}" destId="{F9F10694-1845-45D2-9736-9B4EA9293D75}" srcOrd="0" destOrd="0" presId="urn:microsoft.com/office/officeart/2005/8/layout/chevron2"/>
    <dgm:cxn modelId="{4409A898-5B98-4F67-A922-E630D35EEF39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EB215-48C5-4071-BFB0-D9A023F5F006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6C4A6BC8-28B9-4F18-893C-2116A883DAC7}">
      <dgm:prSet phldrT="[Texto]" custT="1"/>
      <dgm:spPr/>
      <dgm:t>
        <a:bodyPr/>
        <a:lstStyle/>
        <a:p>
          <a:r>
            <a:rPr lang="es-ES" sz="2400" b="1" dirty="0" smtClean="0"/>
            <a:t>Caminos más cortos.</a:t>
          </a:r>
        </a:p>
        <a:p>
          <a:r>
            <a:rPr lang="es-ES" sz="2400" b="1" dirty="0" smtClean="0"/>
            <a:t>Arboles</a:t>
          </a:r>
          <a:endParaRPr lang="es-ES" sz="2400" b="1" dirty="0"/>
        </a:p>
      </dgm:t>
    </dgm:pt>
    <dgm:pt modelId="{86C743E7-B0C2-447F-B3BE-DDA6D9BF8CC0}" type="parTrans" cxnId="{E42A168D-2B1A-4BE3-BD9E-C84E205AE5C0}">
      <dgm:prSet/>
      <dgm:spPr/>
      <dgm:t>
        <a:bodyPr/>
        <a:lstStyle/>
        <a:p>
          <a:endParaRPr lang="es-ES"/>
        </a:p>
      </dgm:t>
    </dgm:pt>
    <dgm:pt modelId="{970789E3-8E9E-46B9-B8DF-1D592B3BD7D2}" type="sibTrans" cxnId="{E42A168D-2B1A-4BE3-BD9E-C84E205AE5C0}">
      <dgm:prSet/>
      <dgm:spPr/>
      <dgm:t>
        <a:bodyPr/>
        <a:lstStyle/>
        <a:p>
          <a:endParaRPr lang="es-ES"/>
        </a:p>
      </dgm:t>
    </dgm:pt>
    <dgm:pt modelId="{EA1B22C5-5453-4CF5-A58E-34C8875475D4}">
      <dgm:prSet phldrT="[Texto]"/>
      <dgm:spPr/>
      <dgm:t>
        <a:bodyPr/>
        <a:lstStyle/>
        <a:p>
          <a:r>
            <a:rPr lang="es-ES" b="1" dirty="0" smtClean="0"/>
            <a:t>Eulerianos</a:t>
          </a:r>
        </a:p>
        <a:p>
          <a:r>
            <a:rPr lang="es-ES" b="1" dirty="0" err="1" smtClean="0"/>
            <a:t>Hamiltonianos</a:t>
          </a:r>
          <a:endParaRPr lang="es-ES" dirty="0"/>
        </a:p>
      </dgm:t>
    </dgm:pt>
    <dgm:pt modelId="{4784104F-7F71-4654-A1F0-C36297D957C1}" type="parTrans" cxnId="{8EC544E3-042C-469E-8251-3B3D2470A24B}">
      <dgm:prSet/>
      <dgm:spPr/>
      <dgm:t>
        <a:bodyPr/>
        <a:lstStyle/>
        <a:p>
          <a:endParaRPr lang="es-ES"/>
        </a:p>
      </dgm:t>
    </dgm:pt>
    <dgm:pt modelId="{77A14657-E224-4045-99F6-41FFF1F79BE9}" type="sibTrans" cxnId="{8EC544E3-042C-469E-8251-3B3D2470A24B}">
      <dgm:prSet/>
      <dgm:spPr/>
      <dgm:t>
        <a:bodyPr/>
        <a:lstStyle/>
        <a:p>
          <a:endParaRPr lang="es-ES"/>
        </a:p>
      </dgm:t>
    </dgm:pt>
    <dgm:pt modelId="{DBC43C48-390D-4C31-BCDB-62BFB3FBD8EB}">
      <dgm:prSet phldrT="[Texto]" custT="1"/>
      <dgm:spPr/>
      <dgm:t>
        <a:bodyPr/>
        <a:lstStyle/>
        <a:p>
          <a:r>
            <a:rPr lang="es-ES" sz="3200" dirty="0" smtClean="0"/>
            <a:t>Redes</a:t>
          </a:r>
          <a:endParaRPr lang="es-ES" sz="3200" dirty="0"/>
        </a:p>
      </dgm:t>
    </dgm:pt>
    <dgm:pt modelId="{6C1175AE-BED3-4FC7-B428-DDC0EF3EE31E}" type="parTrans" cxnId="{F783BE94-A6C1-4936-BD39-E2B16EFCD62C}">
      <dgm:prSet/>
      <dgm:spPr/>
      <dgm:t>
        <a:bodyPr/>
        <a:lstStyle/>
        <a:p>
          <a:endParaRPr lang="es-ES"/>
        </a:p>
      </dgm:t>
    </dgm:pt>
    <dgm:pt modelId="{3C9A5A2E-AA1C-47EE-9B3A-12260FD751DB}" type="sibTrans" cxnId="{F783BE94-A6C1-4936-BD39-E2B16EFCD62C}">
      <dgm:prSet/>
      <dgm:spPr/>
      <dgm:t>
        <a:bodyPr/>
        <a:lstStyle/>
        <a:p>
          <a:endParaRPr lang="es-ES"/>
        </a:p>
      </dgm:t>
    </dgm:pt>
    <dgm:pt modelId="{81485507-15A8-4084-AB00-5819F69F8F9F}" type="pres">
      <dgm:prSet presAssocID="{904EB215-48C5-4071-BFB0-D9A023F5F00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F3097019-C872-46D8-AFBF-F76B38F21AE0}" type="pres">
      <dgm:prSet presAssocID="{6C4A6BC8-28B9-4F18-893C-2116A883DAC7}" presName="Accent1" presStyleCnt="0"/>
      <dgm:spPr/>
    </dgm:pt>
    <dgm:pt modelId="{CBFC6A45-7471-4B6C-B1EB-68D76DD5CF5E}" type="pres">
      <dgm:prSet presAssocID="{6C4A6BC8-28B9-4F18-893C-2116A883DAC7}" presName="Accent" presStyleLbl="node1" presStyleIdx="0" presStyleCnt="3" custScaleX="118464" custScaleY="116330"/>
      <dgm:spPr/>
    </dgm:pt>
    <dgm:pt modelId="{6A4AD0DF-6862-4B78-8827-353E375D2248}" type="pres">
      <dgm:prSet presAssocID="{6C4A6BC8-28B9-4F18-893C-2116A883DAC7}" presName="Parent1" presStyleLbl="revTx" presStyleIdx="0" presStyleCnt="3" custScaleX="125869" custScaleY="184496" custLinFactNeighborX="-1330" custLinFactNeighborY="-175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3B37EA-9099-4447-A96E-480EA92957E5}" type="pres">
      <dgm:prSet presAssocID="{EA1B22C5-5453-4CF5-A58E-34C8875475D4}" presName="Accent2" presStyleCnt="0"/>
      <dgm:spPr/>
    </dgm:pt>
    <dgm:pt modelId="{1473D130-CDEF-4E7A-A74D-754F7B0CC2C6}" type="pres">
      <dgm:prSet presAssocID="{EA1B22C5-5453-4CF5-A58E-34C8875475D4}" presName="Accent" presStyleLbl="node1" presStyleIdx="1" presStyleCnt="3"/>
      <dgm:spPr/>
    </dgm:pt>
    <dgm:pt modelId="{84E7690B-AAD1-4CA4-AFD1-1A0E8683CE94}" type="pres">
      <dgm:prSet presAssocID="{EA1B22C5-5453-4CF5-A58E-34C8875475D4}" presName="Parent2" presStyleLbl="revTx" presStyleIdx="1" presStyleCnt="3" custScaleX="120505" custScaleY="11946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110DD8-1E71-490B-8F78-92122367A369}" type="pres">
      <dgm:prSet presAssocID="{DBC43C48-390D-4C31-BCDB-62BFB3FBD8EB}" presName="Accent3" presStyleCnt="0"/>
      <dgm:spPr/>
    </dgm:pt>
    <dgm:pt modelId="{2F7E37D6-B3D9-4AAF-8426-2D403385FB2C}" type="pres">
      <dgm:prSet presAssocID="{DBC43C48-390D-4C31-BCDB-62BFB3FBD8EB}" presName="Accent" presStyleLbl="node1" presStyleIdx="2" presStyleCnt="3"/>
      <dgm:spPr/>
    </dgm:pt>
    <dgm:pt modelId="{5CDC07B0-0088-41E5-A2A8-5A918E799E6B}" type="pres">
      <dgm:prSet presAssocID="{DBC43C48-390D-4C31-BCDB-62BFB3FBD8E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9B24A74-1B7E-4D11-9206-FD4D08EC1DE2}" type="presOf" srcId="{EA1B22C5-5453-4CF5-A58E-34C8875475D4}" destId="{84E7690B-AAD1-4CA4-AFD1-1A0E8683CE94}" srcOrd="0" destOrd="0" presId="urn:microsoft.com/office/officeart/2009/layout/CircleArrowProcess"/>
    <dgm:cxn modelId="{9B997CFE-B8F0-4563-85C7-9C629339FD09}" type="presOf" srcId="{6C4A6BC8-28B9-4F18-893C-2116A883DAC7}" destId="{6A4AD0DF-6862-4B78-8827-353E375D2248}" srcOrd="0" destOrd="0" presId="urn:microsoft.com/office/officeart/2009/layout/CircleArrowProcess"/>
    <dgm:cxn modelId="{1D32A9B8-B5FD-49BD-A460-E0AF039C259D}" type="presOf" srcId="{904EB215-48C5-4071-BFB0-D9A023F5F006}" destId="{81485507-15A8-4084-AB00-5819F69F8F9F}" srcOrd="0" destOrd="0" presId="urn:microsoft.com/office/officeart/2009/layout/CircleArrowProcess"/>
    <dgm:cxn modelId="{E42A168D-2B1A-4BE3-BD9E-C84E205AE5C0}" srcId="{904EB215-48C5-4071-BFB0-D9A023F5F006}" destId="{6C4A6BC8-28B9-4F18-893C-2116A883DAC7}" srcOrd="0" destOrd="0" parTransId="{86C743E7-B0C2-447F-B3BE-DDA6D9BF8CC0}" sibTransId="{970789E3-8E9E-46B9-B8DF-1D592B3BD7D2}"/>
    <dgm:cxn modelId="{F783BE94-A6C1-4936-BD39-E2B16EFCD62C}" srcId="{904EB215-48C5-4071-BFB0-D9A023F5F006}" destId="{DBC43C48-390D-4C31-BCDB-62BFB3FBD8EB}" srcOrd="2" destOrd="0" parTransId="{6C1175AE-BED3-4FC7-B428-DDC0EF3EE31E}" sibTransId="{3C9A5A2E-AA1C-47EE-9B3A-12260FD751DB}"/>
    <dgm:cxn modelId="{8EC544E3-042C-469E-8251-3B3D2470A24B}" srcId="{904EB215-48C5-4071-BFB0-D9A023F5F006}" destId="{EA1B22C5-5453-4CF5-A58E-34C8875475D4}" srcOrd="1" destOrd="0" parTransId="{4784104F-7F71-4654-A1F0-C36297D957C1}" sibTransId="{77A14657-E224-4045-99F6-41FFF1F79BE9}"/>
    <dgm:cxn modelId="{0A44548C-7BB0-49F1-A9E5-A5C87A0B31F1}" type="presOf" srcId="{DBC43C48-390D-4C31-BCDB-62BFB3FBD8EB}" destId="{5CDC07B0-0088-41E5-A2A8-5A918E799E6B}" srcOrd="0" destOrd="0" presId="urn:microsoft.com/office/officeart/2009/layout/CircleArrowProcess"/>
    <dgm:cxn modelId="{EB8874BD-BEEC-4E8E-A46D-3B16C39B620F}" type="presParOf" srcId="{81485507-15A8-4084-AB00-5819F69F8F9F}" destId="{F3097019-C872-46D8-AFBF-F76B38F21AE0}" srcOrd="0" destOrd="0" presId="urn:microsoft.com/office/officeart/2009/layout/CircleArrowProcess"/>
    <dgm:cxn modelId="{40F9691C-0E33-4A76-859A-06056193795E}" type="presParOf" srcId="{F3097019-C872-46D8-AFBF-F76B38F21AE0}" destId="{CBFC6A45-7471-4B6C-B1EB-68D76DD5CF5E}" srcOrd="0" destOrd="0" presId="urn:microsoft.com/office/officeart/2009/layout/CircleArrowProcess"/>
    <dgm:cxn modelId="{37159938-7F1D-4AF4-A8CD-6C673946DEDB}" type="presParOf" srcId="{81485507-15A8-4084-AB00-5819F69F8F9F}" destId="{6A4AD0DF-6862-4B78-8827-353E375D2248}" srcOrd="1" destOrd="0" presId="urn:microsoft.com/office/officeart/2009/layout/CircleArrowProcess"/>
    <dgm:cxn modelId="{FB010870-22B8-4F4F-892A-0813DA77548C}" type="presParOf" srcId="{81485507-15A8-4084-AB00-5819F69F8F9F}" destId="{6D3B37EA-9099-4447-A96E-480EA92957E5}" srcOrd="2" destOrd="0" presId="urn:microsoft.com/office/officeart/2009/layout/CircleArrowProcess"/>
    <dgm:cxn modelId="{9C17596F-4049-4D7F-9EAF-5516BD8893D0}" type="presParOf" srcId="{6D3B37EA-9099-4447-A96E-480EA92957E5}" destId="{1473D130-CDEF-4E7A-A74D-754F7B0CC2C6}" srcOrd="0" destOrd="0" presId="urn:microsoft.com/office/officeart/2009/layout/CircleArrowProcess"/>
    <dgm:cxn modelId="{1EE92679-8F13-4603-A120-B79D48D707E5}" type="presParOf" srcId="{81485507-15A8-4084-AB00-5819F69F8F9F}" destId="{84E7690B-AAD1-4CA4-AFD1-1A0E8683CE94}" srcOrd="3" destOrd="0" presId="urn:microsoft.com/office/officeart/2009/layout/CircleArrowProcess"/>
    <dgm:cxn modelId="{E7B2711E-7819-4F3B-8A0F-DADDE5783FCD}" type="presParOf" srcId="{81485507-15A8-4084-AB00-5819F69F8F9F}" destId="{03110DD8-1E71-490B-8F78-92122367A369}" srcOrd="4" destOrd="0" presId="urn:microsoft.com/office/officeart/2009/layout/CircleArrowProcess"/>
    <dgm:cxn modelId="{B06C441E-1439-423E-8922-A8CAC593068F}" type="presParOf" srcId="{03110DD8-1E71-490B-8F78-92122367A369}" destId="{2F7E37D6-B3D9-4AAF-8426-2D403385FB2C}" srcOrd="0" destOrd="0" presId="urn:microsoft.com/office/officeart/2009/layout/CircleArrowProcess"/>
    <dgm:cxn modelId="{9E685C73-598B-4F9F-9887-180E56115FA6}" type="presParOf" srcId="{81485507-15A8-4084-AB00-5819F69F8F9F}" destId="{5CDC07B0-0088-41E5-A2A8-5A918E799E6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4FD9D-D6A9-41F5-BF60-866FE6DE4AE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4D209AA-4780-4915-88FB-E6B8EA22687E}">
      <dgm:prSet phldrT="[Texto]"/>
      <dgm:spPr/>
      <dgm:t>
        <a:bodyPr/>
        <a:lstStyle/>
        <a:p>
          <a:r>
            <a:rPr lang="es-ES" dirty="0" smtClean="0"/>
            <a:t>Redes complejas</a:t>
          </a:r>
          <a:endParaRPr lang="es-ES" dirty="0"/>
        </a:p>
      </dgm:t>
    </dgm:pt>
    <dgm:pt modelId="{54CB3288-7CA3-408F-95F7-48D78AC3778B}" type="parTrans" cxnId="{52A79471-AF84-4ADA-9F57-56F216DA9C84}">
      <dgm:prSet/>
      <dgm:spPr/>
      <dgm:t>
        <a:bodyPr/>
        <a:lstStyle/>
        <a:p>
          <a:endParaRPr lang="es-ES"/>
        </a:p>
      </dgm:t>
    </dgm:pt>
    <dgm:pt modelId="{5BB8C774-F070-4BFF-A910-A939A9CB8DE2}" type="sibTrans" cxnId="{52A79471-AF84-4ADA-9F57-56F216DA9C84}">
      <dgm:prSet/>
      <dgm:spPr/>
      <dgm:t>
        <a:bodyPr/>
        <a:lstStyle/>
        <a:p>
          <a:endParaRPr lang="es-ES"/>
        </a:p>
      </dgm:t>
    </dgm:pt>
    <dgm:pt modelId="{53CE7846-6E33-4D56-B500-D643324A8BA1}">
      <dgm:prSet phldrT="[Texto]"/>
      <dgm:spPr/>
      <dgm:t>
        <a:bodyPr/>
        <a:lstStyle/>
        <a:p>
          <a:r>
            <a:rPr lang="es-ES" dirty="0" smtClean="0"/>
            <a:t>Problemas de optimización</a:t>
          </a:r>
          <a:endParaRPr lang="es-ES" dirty="0"/>
        </a:p>
      </dgm:t>
    </dgm:pt>
    <dgm:pt modelId="{3043EA1E-EA34-4C1E-AAC5-7B3173092267}" type="parTrans" cxnId="{7A496602-49E5-4DF3-B79F-61FC96F49760}">
      <dgm:prSet/>
      <dgm:spPr/>
      <dgm:t>
        <a:bodyPr/>
        <a:lstStyle/>
        <a:p>
          <a:endParaRPr lang="es-ES"/>
        </a:p>
      </dgm:t>
    </dgm:pt>
    <dgm:pt modelId="{420D6A27-9AD1-495C-8B2B-C6DC7F2DF8E2}" type="sibTrans" cxnId="{7A496602-49E5-4DF3-B79F-61FC96F49760}">
      <dgm:prSet/>
      <dgm:spPr/>
      <dgm:t>
        <a:bodyPr/>
        <a:lstStyle/>
        <a:p>
          <a:endParaRPr lang="es-ES"/>
        </a:p>
      </dgm:t>
    </dgm:pt>
    <dgm:pt modelId="{4A49FBD4-B139-4328-919F-ED1E22F208DC}" type="pres">
      <dgm:prSet presAssocID="{F4D4FD9D-D6A9-41F5-BF60-866FE6DE4AE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F0317849-648C-4376-915F-8CE1D856E1EB}" type="pres">
      <dgm:prSet presAssocID="{54D209AA-4780-4915-88FB-E6B8EA22687E}" presName="composite" presStyleCnt="0"/>
      <dgm:spPr/>
    </dgm:pt>
    <dgm:pt modelId="{D85720EB-6C5D-4799-B416-3D3F4E3DAFE5}" type="pres">
      <dgm:prSet presAssocID="{54D209AA-4780-4915-88FB-E6B8EA22687E}" presName="LShape" presStyleLbl="alignNode1" presStyleIdx="0" presStyleCnt="3"/>
      <dgm:spPr/>
    </dgm:pt>
    <dgm:pt modelId="{8991850D-67C6-46E4-A51C-13384A57722D}" type="pres">
      <dgm:prSet presAssocID="{54D209AA-4780-4915-88FB-E6B8EA22687E}" presName="ParentText" presStyleLbl="revTx" presStyleIdx="0" presStyleCnt="2" custLinFactX="22440" custLinFactNeighborX="100000" custLinFactNeighborY="-347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8CD570-C924-47B6-8B2F-95768E5435C0}" type="pres">
      <dgm:prSet presAssocID="{54D209AA-4780-4915-88FB-E6B8EA22687E}" presName="Triangle" presStyleLbl="alignNode1" presStyleIdx="1" presStyleCnt="3"/>
      <dgm:spPr/>
    </dgm:pt>
    <dgm:pt modelId="{79A9A0E6-EA50-4FBE-95F8-E944535C2BEB}" type="pres">
      <dgm:prSet presAssocID="{5BB8C774-F070-4BFF-A910-A939A9CB8DE2}" presName="sibTrans" presStyleCnt="0"/>
      <dgm:spPr/>
    </dgm:pt>
    <dgm:pt modelId="{226D3DE6-3477-4070-B8B1-1B2BF24DFE8A}" type="pres">
      <dgm:prSet presAssocID="{5BB8C774-F070-4BFF-A910-A939A9CB8DE2}" presName="space" presStyleCnt="0"/>
      <dgm:spPr/>
    </dgm:pt>
    <dgm:pt modelId="{0B72910E-3EBC-4F19-B400-233323538005}" type="pres">
      <dgm:prSet presAssocID="{53CE7846-6E33-4D56-B500-D643324A8BA1}" presName="composite" presStyleCnt="0"/>
      <dgm:spPr/>
    </dgm:pt>
    <dgm:pt modelId="{BDF98F53-10B6-4EB9-BC16-B812C618F674}" type="pres">
      <dgm:prSet presAssocID="{53CE7846-6E33-4D56-B500-D643324A8BA1}" presName="LShape" presStyleLbl="alignNode1" presStyleIdx="2" presStyleCnt="3"/>
      <dgm:spPr/>
    </dgm:pt>
    <dgm:pt modelId="{C10E831A-370C-42C5-BC9E-6A64CF54A4DA}" type="pres">
      <dgm:prSet presAssocID="{53CE7846-6E33-4D56-B500-D643324A8BA1}" presName="ParentText" presStyleLbl="revTx" presStyleIdx="1" presStyleCnt="2" custLinFactX="-23893" custLinFactNeighborX="-100000" custLinFactNeighborY="273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66BE8C0-C858-4212-B591-4F0D0FCE1E59}" type="presOf" srcId="{54D209AA-4780-4915-88FB-E6B8EA22687E}" destId="{8991850D-67C6-46E4-A51C-13384A57722D}" srcOrd="0" destOrd="0" presId="urn:microsoft.com/office/officeart/2009/3/layout/StepUpProcess"/>
    <dgm:cxn modelId="{7A496602-49E5-4DF3-B79F-61FC96F49760}" srcId="{F4D4FD9D-D6A9-41F5-BF60-866FE6DE4AE7}" destId="{53CE7846-6E33-4D56-B500-D643324A8BA1}" srcOrd="1" destOrd="0" parTransId="{3043EA1E-EA34-4C1E-AAC5-7B3173092267}" sibTransId="{420D6A27-9AD1-495C-8B2B-C6DC7F2DF8E2}"/>
    <dgm:cxn modelId="{58978C19-2A4F-4D65-9922-14DD0B9145C2}" type="presOf" srcId="{53CE7846-6E33-4D56-B500-D643324A8BA1}" destId="{C10E831A-370C-42C5-BC9E-6A64CF54A4DA}" srcOrd="0" destOrd="0" presId="urn:microsoft.com/office/officeart/2009/3/layout/StepUpProcess"/>
    <dgm:cxn modelId="{52A79471-AF84-4ADA-9F57-56F216DA9C84}" srcId="{F4D4FD9D-D6A9-41F5-BF60-866FE6DE4AE7}" destId="{54D209AA-4780-4915-88FB-E6B8EA22687E}" srcOrd="0" destOrd="0" parTransId="{54CB3288-7CA3-408F-95F7-48D78AC3778B}" sibTransId="{5BB8C774-F070-4BFF-A910-A939A9CB8DE2}"/>
    <dgm:cxn modelId="{763882DF-DCAB-412C-95F8-3A6D591FAEEA}" type="presOf" srcId="{F4D4FD9D-D6A9-41F5-BF60-866FE6DE4AE7}" destId="{4A49FBD4-B139-4328-919F-ED1E22F208DC}" srcOrd="0" destOrd="0" presId="urn:microsoft.com/office/officeart/2009/3/layout/StepUpProcess"/>
    <dgm:cxn modelId="{F55CB7E9-AA40-45DA-8BB3-2B8C18054B95}" type="presParOf" srcId="{4A49FBD4-B139-4328-919F-ED1E22F208DC}" destId="{F0317849-648C-4376-915F-8CE1D856E1EB}" srcOrd="0" destOrd="0" presId="urn:microsoft.com/office/officeart/2009/3/layout/StepUpProcess"/>
    <dgm:cxn modelId="{24CBFA02-0F22-4B2F-8B81-09ECAA3708DD}" type="presParOf" srcId="{F0317849-648C-4376-915F-8CE1D856E1EB}" destId="{D85720EB-6C5D-4799-B416-3D3F4E3DAFE5}" srcOrd="0" destOrd="0" presId="urn:microsoft.com/office/officeart/2009/3/layout/StepUpProcess"/>
    <dgm:cxn modelId="{FAB1035A-56A1-411F-B373-84C7CFE1B3C8}" type="presParOf" srcId="{F0317849-648C-4376-915F-8CE1D856E1EB}" destId="{8991850D-67C6-46E4-A51C-13384A57722D}" srcOrd="1" destOrd="0" presId="urn:microsoft.com/office/officeart/2009/3/layout/StepUpProcess"/>
    <dgm:cxn modelId="{2F2A9FF7-1D9E-4422-A47F-1CB45A47614B}" type="presParOf" srcId="{F0317849-648C-4376-915F-8CE1D856E1EB}" destId="{128CD570-C924-47B6-8B2F-95768E5435C0}" srcOrd="2" destOrd="0" presId="urn:microsoft.com/office/officeart/2009/3/layout/StepUpProcess"/>
    <dgm:cxn modelId="{966667AC-E598-4258-A02B-B00C47AA0021}" type="presParOf" srcId="{4A49FBD4-B139-4328-919F-ED1E22F208DC}" destId="{79A9A0E6-EA50-4FBE-95F8-E944535C2BEB}" srcOrd="1" destOrd="0" presId="urn:microsoft.com/office/officeart/2009/3/layout/StepUpProcess"/>
    <dgm:cxn modelId="{68FB9999-5960-41D9-8E44-6B3C0B5BD6E4}" type="presParOf" srcId="{79A9A0E6-EA50-4FBE-95F8-E944535C2BEB}" destId="{226D3DE6-3477-4070-B8B1-1B2BF24DFE8A}" srcOrd="0" destOrd="0" presId="urn:microsoft.com/office/officeart/2009/3/layout/StepUpProcess"/>
    <dgm:cxn modelId="{BA8B3EFA-E7F5-4508-A29C-A4EFA772A1EF}" type="presParOf" srcId="{4A49FBD4-B139-4328-919F-ED1E22F208DC}" destId="{0B72910E-3EBC-4F19-B400-233323538005}" srcOrd="2" destOrd="0" presId="urn:microsoft.com/office/officeart/2009/3/layout/StepUpProcess"/>
    <dgm:cxn modelId="{8B7E1CB9-F572-44E9-9315-045CBA5F86C2}" type="presParOf" srcId="{0B72910E-3EBC-4F19-B400-233323538005}" destId="{BDF98F53-10B6-4EB9-BC16-B812C618F674}" srcOrd="0" destOrd="0" presId="urn:microsoft.com/office/officeart/2009/3/layout/StepUpProcess"/>
    <dgm:cxn modelId="{E1AFFF27-C2FF-4046-B713-1E5321A4B1BB}" type="presParOf" srcId="{0B72910E-3EBC-4F19-B400-233323538005}" destId="{C10E831A-370C-42C5-BC9E-6A64CF54A4D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4016225" y="-2867385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Ahora tendremos capacidades en las aristas.</a:t>
          </a:r>
          <a:endParaRPr lang="es-ES" sz="2200" kern="1200" dirty="0"/>
        </a:p>
      </dsp:txBody>
      <dsp:txXfrm rot="-5400000">
        <a:off x="1148817" y="52098"/>
        <a:ext cx="6749500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4016225" y="-1420037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2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ES" sz="2200" kern="1200" dirty="0" smtClean="0"/>
            <a:t>Vamos a combinar varias técnicas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200" kern="1200" dirty="0"/>
        </a:p>
      </dsp:txBody>
      <dsp:txXfrm rot="-5400000">
        <a:off x="1148817" y="1499446"/>
        <a:ext cx="6749500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4016225" y="84916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Vamos a ver como resolver un problema de flujos utilizando nuestros recursos</a:t>
          </a:r>
          <a:endParaRPr lang="es-ES" sz="2200" kern="1200" dirty="0"/>
        </a:p>
      </dsp:txBody>
      <dsp:txXfrm rot="-5400000">
        <a:off x="1148817" y="3004400"/>
        <a:ext cx="6749500" cy="962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C6A45-7471-4B6C-B1EB-68D76DD5CF5E}">
      <dsp:nvSpPr>
        <dsp:cNvPr id="0" name=""/>
        <dsp:cNvSpPr/>
      </dsp:nvSpPr>
      <dsp:spPr>
        <a:xfrm>
          <a:off x="1078204" y="419585"/>
          <a:ext cx="2907145" cy="28552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AD0DF-6862-4B78-8827-353E375D2248}">
      <dsp:nvSpPr>
        <dsp:cNvPr id="0" name=""/>
        <dsp:cNvSpPr/>
      </dsp:nvSpPr>
      <dsp:spPr>
        <a:xfrm>
          <a:off x="1652663" y="1098486"/>
          <a:ext cx="1716423" cy="1257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Caminos más cortos.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Arboles</a:t>
          </a:r>
          <a:endParaRPr lang="es-ES" sz="2400" b="1" kern="1200" dirty="0"/>
        </a:p>
      </dsp:txBody>
      <dsp:txXfrm>
        <a:off x="1652663" y="1098486"/>
        <a:ext cx="1716423" cy="1257646"/>
      </dsp:txXfrm>
    </dsp:sp>
    <dsp:sp modelId="{1473D130-CDEF-4E7A-A74D-754F7B0CC2C6}">
      <dsp:nvSpPr>
        <dsp:cNvPr id="0" name=""/>
        <dsp:cNvSpPr/>
      </dsp:nvSpPr>
      <dsp:spPr>
        <a:xfrm>
          <a:off x="623162" y="2030225"/>
          <a:ext cx="2454032" cy="245440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shade val="50000"/>
            <a:hueOff val="73467"/>
            <a:satOff val="-10587"/>
            <a:lumOff val="30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7690B-AAD1-4CA4-AFD1-1A0E8683CE94}">
      <dsp:nvSpPr>
        <dsp:cNvPr id="0" name=""/>
        <dsp:cNvSpPr/>
      </dsp:nvSpPr>
      <dsp:spPr>
        <a:xfrm>
          <a:off x="1028539" y="2858161"/>
          <a:ext cx="1643276" cy="81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/>
            <a:t>Eulerianos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err="1" smtClean="0"/>
            <a:t>Hamiltonianos</a:t>
          </a:r>
          <a:endParaRPr lang="es-ES" sz="1900" kern="1200" dirty="0"/>
        </a:p>
      </dsp:txBody>
      <dsp:txXfrm>
        <a:off x="1028539" y="2858161"/>
        <a:ext cx="1643276" cy="814338"/>
      </dsp:txXfrm>
    </dsp:sp>
    <dsp:sp modelId="{2F7E37D6-B3D9-4AAF-8426-2D403385FB2C}">
      <dsp:nvSpPr>
        <dsp:cNvPr id="0" name=""/>
        <dsp:cNvSpPr/>
      </dsp:nvSpPr>
      <dsp:spPr>
        <a:xfrm>
          <a:off x="1479423" y="3609223"/>
          <a:ext cx="2108394" cy="210923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>
            <a:shade val="50000"/>
            <a:hueOff val="73467"/>
            <a:satOff val="-10587"/>
            <a:lumOff val="30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C07B0-0088-41E5-A2A8-5A918E799E6B}">
      <dsp:nvSpPr>
        <dsp:cNvPr id="0" name=""/>
        <dsp:cNvSpPr/>
      </dsp:nvSpPr>
      <dsp:spPr>
        <a:xfrm>
          <a:off x="1850408" y="4344933"/>
          <a:ext cx="1363658" cy="6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Redes</a:t>
          </a:r>
          <a:endParaRPr lang="es-ES" sz="3200" kern="1200" dirty="0"/>
        </a:p>
      </dsp:txBody>
      <dsp:txXfrm>
        <a:off x="1850408" y="4344933"/>
        <a:ext cx="1363658" cy="681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720EB-6C5D-4799-B416-3D3F4E3DAFE5}">
      <dsp:nvSpPr>
        <dsp:cNvPr id="0" name=""/>
        <dsp:cNvSpPr/>
      </dsp:nvSpPr>
      <dsp:spPr>
        <a:xfrm rot="5400000">
          <a:off x="419563" y="798189"/>
          <a:ext cx="1262624" cy="21009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850D-67C6-46E4-A51C-13384A57722D}">
      <dsp:nvSpPr>
        <dsp:cNvPr id="0" name=""/>
        <dsp:cNvSpPr/>
      </dsp:nvSpPr>
      <dsp:spPr>
        <a:xfrm>
          <a:off x="2531209" y="847366"/>
          <a:ext cx="1896774" cy="166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Redes complejas</a:t>
          </a:r>
          <a:endParaRPr lang="es-ES" sz="2600" kern="1200" dirty="0"/>
        </a:p>
      </dsp:txBody>
      <dsp:txXfrm>
        <a:off x="2531209" y="847366"/>
        <a:ext cx="1896774" cy="1662634"/>
      </dsp:txXfrm>
    </dsp:sp>
    <dsp:sp modelId="{128CD570-C924-47B6-8B2F-95768E5435C0}">
      <dsp:nvSpPr>
        <dsp:cNvPr id="0" name=""/>
        <dsp:cNvSpPr/>
      </dsp:nvSpPr>
      <dsp:spPr>
        <a:xfrm>
          <a:off x="1747692" y="643513"/>
          <a:ext cx="357882" cy="3578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98F53-10B6-4EB9-BC16-B812C618F674}">
      <dsp:nvSpPr>
        <dsp:cNvPr id="0" name=""/>
        <dsp:cNvSpPr/>
      </dsp:nvSpPr>
      <dsp:spPr>
        <a:xfrm rot="5400000">
          <a:off x="2741586" y="223602"/>
          <a:ext cx="1262624" cy="21009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E831A-370C-42C5-BC9E-6A64CF54A4DA}">
      <dsp:nvSpPr>
        <dsp:cNvPr id="0" name=""/>
        <dsp:cNvSpPr/>
      </dsp:nvSpPr>
      <dsp:spPr>
        <a:xfrm>
          <a:off x="180851" y="1305973"/>
          <a:ext cx="1896774" cy="166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Problemas de optimización</a:t>
          </a:r>
          <a:endParaRPr lang="es-ES" sz="2600" kern="1200" dirty="0"/>
        </a:p>
      </dsp:txBody>
      <dsp:txXfrm>
        <a:off x="180851" y="1305973"/>
        <a:ext cx="1896774" cy="166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26/06/2017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27287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26/06/2017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3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1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840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7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7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152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0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659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1724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35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54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9352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8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GRAFOS:</a:t>
            </a:r>
            <a:br>
              <a:rPr lang="es-ES_tradnl" sz="3200" dirty="0" smtClean="0"/>
            </a:br>
            <a:r>
              <a:rPr lang="es-ES_tradnl" sz="3200" dirty="0" smtClean="0"/>
              <a:t>FLUJOS Y REDES</a:t>
            </a:r>
            <a:endParaRPr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00192" y="4960137"/>
            <a:ext cx="2843808" cy="1463040"/>
          </a:xfrm>
        </p:spPr>
        <p:txBody>
          <a:bodyPr>
            <a:normAutofit/>
          </a:bodyPr>
          <a:lstStyle/>
          <a:p>
            <a:r>
              <a:rPr lang="es-ES_tradnl" sz="2400" b="1" dirty="0" smtClean="0">
                <a:solidFill>
                  <a:srgbClr val="002060"/>
                </a:solidFill>
              </a:rPr>
              <a:t>Antonio Hervás Jorge  </a:t>
            </a:r>
          </a:p>
          <a:p>
            <a:r>
              <a:rPr lang="es-ES_tradnl" sz="2400" b="1" dirty="0" smtClean="0">
                <a:solidFill>
                  <a:srgbClr val="002060"/>
                </a:solidFill>
              </a:rPr>
              <a:t>2017</a:t>
            </a:r>
          </a:p>
          <a:p>
            <a:endParaRPr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85945"/>
            <a:ext cx="4752975" cy="19621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3" y="2648095"/>
            <a:ext cx="8646712" cy="3386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83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85945"/>
            <a:ext cx="4752975" cy="19621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146" y="1291126"/>
            <a:ext cx="3464748" cy="1356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21" y="2996952"/>
            <a:ext cx="8643047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828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1"/>
            <a:ext cx="3583702" cy="12241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76" y="2171699"/>
            <a:ext cx="8331220" cy="32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40" y="923648"/>
            <a:ext cx="6153150" cy="2609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40" y="3802850"/>
            <a:ext cx="6419792" cy="20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54296"/>
            <a:ext cx="7275845" cy="31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5" y="663404"/>
            <a:ext cx="4156514" cy="17908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6" y="2708920"/>
            <a:ext cx="886624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" y="981224"/>
            <a:ext cx="8428483" cy="33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306159759"/>
              </p:ext>
            </p:extLst>
          </p:nvPr>
        </p:nvGraphicFramePr>
        <p:xfrm>
          <a:off x="107504" y="469816"/>
          <a:ext cx="4608512" cy="613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535879875"/>
              </p:ext>
            </p:extLst>
          </p:nvPr>
        </p:nvGraphicFramePr>
        <p:xfrm>
          <a:off x="4716016" y="3013680"/>
          <a:ext cx="4427984" cy="373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Flecha curvada hacia arriba 10"/>
          <p:cNvSpPr/>
          <p:nvPr/>
        </p:nvSpPr>
        <p:spPr>
          <a:xfrm>
            <a:off x="3203848" y="5733256"/>
            <a:ext cx="1872208" cy="1011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49523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2" y="1191040"/>
            <a:ext cx="7671457" cy="527966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2" y="1037035"/>
            <a:ext cx="8122175" cy="15121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42" y="2492896"/>
            <a:ext cx="820963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08720"/>
            <a:ext cx="824744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0" y="836712"/>
            <a:ext cx="8399270" cy="23762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7" y="4653136"/>
            <a:ext cx="8316924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704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42975"/>
            <a:ext cx="8010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928937"/>
            <a:ext cx="8058150" cy="1000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079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22330" y="192631"/>
            <a:ext cx="28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002060"/>
                </a:solidFill>
              </a:rPr>
              <a:t>FLUJOS Y REDES</a:t>
            </a:r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64704"/>
            <a:ext cx="81980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1199</TotalTime>
  <Words>162</Words>
  <Application>Microsoft Office PowerPoint</Application>
  <PresentationFormat>Presentación en pantalla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MS PGothic</vt:lpstr>
      <vt:lpstr>Calibri</vt:lpstr>
      <vt:lpstr>Tw Cen MT</vt:lpstr>
      <vt:lpstr>Tw Cen MT Condensed</vt:lpstr>
      <vt:lpstr>Wingdings 3</vt:lpstr>
      <vt:lpstr>Integral</vt:lpstr>
      <vt:lpstr>INTRODUCCIÓN A LA TEORÍA DE GRAFOS: FLUJOS Y REDES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64</cp:revision>
  <dcterms:created xsi:type="dcterms:W3CDTF">2010-09-13T14:10:08Z</dcterms:created>
  <dcterms:modified xsi:type="dcterms:W3CDTF">2017-06-26T09:55:04Z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