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4" r:id="rId5"/>
    <p:sldMasterId id="2147483675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4ED11F5-CCE0-4177-A483-A54A9670F3AA}">
  <a:tblStyle styleId="{64ED11F5-CCE0-4177-A483-A54A9670F3A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slide" Target="slides/slide26.xml"/><Relationship Id="rId10" Type="http://schemas.openxmlformats.org/officeDocument/2006/relationships/slide" Target="slides/slide3.xml"/><Relationship Id="rId32" Type="http://schemas.openxmlformats.org/officeDocument/2006/relationships/slide" Target="slides/slide25.xml"/><Relationship Id="rId13" Type="http://schemas.openxmlformats.org/officeDocument/2006/relationships/slide" Target="slides/slide6.xml"/><Relationship Id="rId35" Type="http://schemas.openxmlformats.org/officeDocument/2006/relationships/slide" Target="slides/slide28.xml"/><Relationship Id="rId12" Type="http://schemas.openxmlformats.org/officeDocument/2006/relationships/slide" Target="slides/slide5.xml"/><Relationship Id="rId34" Type="http://schemas.openxmlformats.org/officeDocument/2006/relationships/slide" Target="slides/slide27.xml"/><Relationship Id="rId15" Type="http://schemas.openxmlformats.org/officeDocument/2006/relationships/slide" Target="slides/slide8.xml"/><Relationship Id="rId37" Type="http://schemas.openxmlformats.org/officeDocument/2006/relationships/slide" Target="slides/slide30.xml"/><Relationship Id="rId14" Type="http://schemas.openxmlformats.org/officeDocument/2006/relationships/slide" Target="slides/slide7.xml"/><Relationship Id="rId36" Type="http://schemas.openxmlformats.org/officeDocument/2006/relationships/slide" Target="slides/slide29.xml"/><Relationship Id="rId17" Type="http://schemas.openxmlformats.org/officeDocument/2006/relationships/slide" Target="slides/slide10.xml"/><Relationship Id="rId39" Type="http://schemas.openxmlformats.org/officeDocument/2006/relationships/slide" Target="slides/slide32.xml"/><Relationship Id="rId16" Type="http://schemas.openxmlformats.org/officeDocument/2006/relationships/slide" Target="slides/slide9.xml"/><Relationship Id="rId38" Type="http://schemas.openxmlformats.org/officeDocument/2006/relationships/slide" Target="slides/slide31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05f8e86a2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g105f8e86a2a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09c4453f2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g109c4453f21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05f8e86a2a_0_1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g105f8e86a2a_0_12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61875df5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g1061875df5f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05f8e86a2a_0_1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g105f8e86a2a_0_129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09c4453f21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g109c4453f21_0_5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0bb95dd821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g10bb95dd821_0_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1061875df5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g1061875df5f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05f8e86a2a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g105f8e86a2a_0_25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0b3d2633e1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g10b3d2633e1_0_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05f8e86a2a_0_4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g105f8e86a2a_0_47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05f8e86a2a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g105f8e86a2a_0_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10b3d2633e1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g10b3d2633e1_0_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105f8e86a2a_0_3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g105f8e86a2a_0_39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10b3d2633e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g10b3d2633e1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10b3d2633e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g10b3d2633e1_0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105f8e86a2a_0_4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g105f8e86a2a_0_46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10ba152fbf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g10ba152fbfb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10ba152fbf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g10ba152fbfb_0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10ba152fbfb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g10ba152fbfb_0_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10ba152fbfb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g10ba152fbfb_0_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10ba152fbfb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g10ba152fbfb_0_3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05f8e86a2a_0_4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g105f8e86a2a_0_49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105f8e86a2a_0_5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g105f8e86a2a_0_57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105f8e86a2a_0_5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g105f8e86a2a_0_56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105f8e86a2a_0_5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g105f8e86a2a_0_54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05f8e86a2a_0_6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哈哈哈哈阿</a:t>
            </a:r>
            <a:endParaRPr/>
          </a:p>
        </p:txBody>
      </p:sp>
      <p:sp>
        <p:nvSpPr>
          <p:cNvPr id="120" name="Google Shape;120;g105f8e86a2a_0_67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05f8e86a2a_0_5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g105f8e86a2a_0_59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05f8e86a2a_0_8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g105f8e86a2a_0_89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05f8e86a2a_0_10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g105f8e86a2a_0_103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05f8e86a2a_0_5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g105f8e86a2a_0_58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05f8e86a2a_0_1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g105f8e86a2a_0_112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3.jp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jp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jp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5.jp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3.jp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jp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8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3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8.jp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 slide layout">
  <p:cSld name="Cover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Contents slide layout">
  <p:cSld name="8_Contents slide layou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_Contents slide layout">
  <p:cSld name="9_Contents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Image slide layout">
  <p:cSld name="1_Image slide layou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4"/>
          <p:cNvSpPr txBox="1"/>
          <p:nvPr>
            <p:ph idx="1" type="body"/>
          </p:nvPr>
        </p:nvSpPr>
        <p:spPr>
          <a:xfrm>
            <a:off x="242647" y="254632"/>
            <a:ext cx="8679900" cy="5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4100"/>
              <a:buFont typeface="Arial"/>
              <a:buNone/>
              <a:defRPr b="0" i="0" sz="41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14"/>
          <p:cNvSpPr/>
          <p:nvPr>
            <p:ph idx="2" type="pic"/>
          </p:nvPr>
        </p:nvSpPr>
        <p:spPr>
          <a:xfrm>
            <a:off x="0" y="1620499"/>
            <a:ext cx="9144000" cy="18771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32" name="Google Shape;32;p14"/>
          <p:cNvSpPr/>
          <p:nvPr/>
        </p:nvSpPr>
        <p:spPr>
          <a:xfrm>
            <a:off x="0" y="1520205"/>
            <a:ext cx="9144000" cy="54000"/>
          </a:xfrm>
          <a:prstGeom prst="rect">
            <a:avLst/>
          </a:prstGeom>
          <a:solidFill>
            <a:srgbClr val="0C465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14"/>
          <p:cNvSpPr/>
          <p:nvPr/>
        </p:nvSpPr>
        <p:spPr>
          <a:xfrm>
            <a:off x="0" y="3543858"/>
            <a:ext cx="9144000" cy="54000"/>
          </a:xfrm>
          <a:prstGeom prst="rect">
            <a:avLst/>
          </a:prstGeom>
          <a:solidFill>
            <a:srgbClr val="0C465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_Contents slide layout">
  <p:cSld name="12_Contents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0_Images &amp; Contents Layout">
  <p:cSld name="30_Images &amp; Contents Layou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6"/>
          <p:cNvSpPr/>
          <p:nvPr>
            <p:ph idx="2" type="pic"/>
          </p:nvPr>
        </p:nvSpPr>
        <p:spPr>
          <a:xfrm>
            <a:off x="3069000" y="409368"/>
            <a:ext cx="6075000" cy="2052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37" name="Google Shape;37;p16"/>
          <p:cNvSpPr/>
          <p:nvPr>
            <p:ph idx="3" type="pic"/>
          </p:nvPr>
        </p:nvSpPr>
        <p:spPr>
          <a:xfrm>
            <a:off x="0" y="2681553"/>
            <a:ext cx="6075000" cy="2052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6_Contents slide layout">
  <p:cSld name="16_Contents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1">
              <a:alpha val="69800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Image slide layout">
  <p:cSld name="3_Image slide layou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8"/>
          <p:cNvSpPr/>
          <p:nvPr/>
        </p:nvSpPr>
        <p:spPr>
          <a:xfrm rot="10800000">
            <a:off x="3839269" y="0"/>
            <a:ext cx="5304729" cy="5143500"/>
          </a:xfrm>
          <a:custGeom>
            <a:rect b="b" l="l" r="r" t="t"/>
            <a:pathLst>
              <a:path extrusionOk="0" h="6858000" w="7072972">
                <a:moveTo>
                  <a:pt x="0" y="0"/>
                </a:moveTo>
                <a:lnTo>
                  <a:pt x="7072972" y="1890052"/>
                </a:lnTo>
                <a:lnTo>
                  <a:pt x="33071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8"/>
          <p:cNvSpPr/>
          <p:nvPr>
            <p:ph idx="2" type="pic"/>
          </p:nvPr>
        </p:nvSpPr>
        <p:spPr>
          <a:xfrm>
            <a:off x="1" y="0"/>
            <a:ext cx="53049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3_Contents slide layout">
  <p:cSld name="13_Contents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1_Images &amp; Contents Layout">
  <p:cSld name="31_Images &amp; Contents Layou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0"/>
          <p:cNvSpPr/>
          <p:nvPr>
            <p:ph idx="2" type="pic"/>
          </p:nvPr>
        </p:nvSpPr>
        <p:spPr>
          <a:xfrm>
            <a:off x="599303" y="917488"/>
            <a:ext cx="4080900" cy="35415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Image slide layout">
  <p:cSld name="2_Image slide layou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1"/>
          <p:cNvSpPr txBox="1"/>
          <p:nvPr>
            <p:ph idx="1" type="body"/>
          </p:nvPr>
        </p:nvSpPr>
        <p:spPr>
          <a:xfrm>
            <a:off x="242647" y="254632"/>
            <a:ext cx="8679900" cy="5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4100"/>
              <a:buFont typeface="Arial"/>
              <a:buNone/>
              <a:defRPr b="0" i="0" sz="41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Google Shape;48;p21"/>
          <p:cNvSpPr/>
          <p:nvPr/>
        </p:nvSpPr>
        <p:spPr>
          <a:xfrm>
            <a:off x="0" y="2247714"/>
            <a:ext cx="9144000" cy="140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9" name="Google Shape;49;p21"/>
          <p:cNvGrpSpPr/>
          <p:nvPr/>
        </p:nvGrpSpPr>
        <p:grpSpPr>
          <a:xfrm>
            <a:off x="3572901" y="1165111"/>
            <a:ext cx="1998170" cy="3512641"/>
            <a:chOff x="445712" y="1449040"/>
            <a:chExt cx="2112900" cy="3924300"/>
          </a:xfrm>
        </p:grpSpPr>
        <p:sp>
          <p:nvSpPr>
            <p:cNvPr id="50" name="Google Shape;50;p21"/>
            <p:cNvSpPr/>
            <p:nvPr/>
          </p:nvSpPr>
          <p:spPr>
            <a:xfrm>
              <a:off x="445712" y="1449040"/>
              <a:ext cx="2112900" cy="3924300"/>
            </a:xfrm>
            <a:prstGeom prst="roundRect">
              <a:avLst>
                <a:gd fmla="val 13580" name="adj"/>
              </a:avLst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21"/>
            <p:cNvSpPr/>
            <p:nvPr/>
          </p:nvSpPr>
          <p:spPr>
            <a:xfrm>
              <a:off x="1379920" y="1650572"/>
              <a:ext cx="216000" cy="34500"/>
            </a:xfrm>
            <a:prstGeom prst="rect">
              <a:avLst/>
            </a:prstGeom>
            <a:solidFill>
              <a:srgbClr val="B0B0B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2" name="Google Shape;52;p21"/>
            <p:cNvGrpSpPr/>
            <p:nvPr/>
          </p:nvGrpSpPr>
          <p:grpSpPr>
            <a:xfrm>
              <a:off x="1407683" y="5045752"/>
              <a:ext cx="211974" cy="211974"/>
              <a:chOff x="1549420" y="5712364"/>
              <a:chExt cx="312600" cy="312600"/>
            </a:xfrm>
          </p:grpSpPr>
          <p:sp>
            <p:nvSpPr>
              <p:cNvPr id="53" name="Google Shape;53;p21"/>
              <p:cNvSpPr/>
              <p:nvPr/>
            </p:nvSpPr>
            <p:spPr>
              <a:xfrm>
                <a:off x="1549420" y="5712364"/>
                <a:ext cx="312600" cy="312600"/>
              </a:xfrm>
              <a:prstGeom prst="ellipse">
                <a:avLst/>
              </a:prstGeom>
              <a:gradFill>
                <a:gsLst>
                  <a:gs pos="0">
                    <a:srgbClr val="0F0F0F"/>
                  </a:gs>
                  <a:gs pos="56000">
                    <a:srgbClr val="595959"/>
                  </a:gs>
                  <a:gs pos="91000">
                    <a:srgbClr val="7F7F7F"/>
                  </a:gs>
                  <a:gs pos="100000">
                    <a:srgbClr val="BFBFBF"/>
                  </a:gs>
                </a:gsLst>
                <a:lin ang="10800025" scaled="0"/>
              </a:gradFill>
              <a:ln cap="flat" cmpd="sng" w="12700">
                <a:solidFill>
                  <a:srgbClr val="262626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" name="Google Shape;54;p21"/>
              <p:cNvSpPr/>
              <p:nvPr/>
            </p:nvSpPr>
            <p:spPr>
              <a:xfrm>
                <a:off x="1634225" y="5796647"/>
                <a:ext cx="143100" cy="144000"/>
              </a:xfrm>
              <a:prstGeom prst="roundRect">
                <a:avLst>
                  <a:gd fmla="val 16667" name="adj"/>
                </a:avLst>
              </a:prstGeom>
              <a:solidFill>
                <a:srgbClr val="737373"/>
              </a:solidFill>
              <a:ln cap="flat" cmpd="sng" w="9525">
                <a:solidFill>
                  <a:srgbClr val="B0B0B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55" name="Google Shape;55;p21"/>
          <p:cNvSpPr/>
          <p:nvPr>
            <p:ph idx="2" type="pic"/>
          </p:nvPr>
        </p:nvSpPr>
        <p:spPr>
          <a:xfrm>
            <a:off x="3713827" y="1473877"/>
            <a:ext cx="1716300" cy="28149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d slide layout">
  <p:cSld name="End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7_Contents slide layout">
  <p:cSld name="17_Contents slide layou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22"/>
          <p:cNvGrpSpPr/>
          <p:nvPr/>
        </p:nvGrpSpPr>
        <p:grpSpPr>
          <a:xfrm flipH="1">
            <a:off x="364688" y="357800"/>
            <a:ext cx="8778150" cy="4451400"/>
            <a:chOff x="-161093" y="477066"/>
            <a:chExt cx="11704200" cy="5935200"/>
          </a:xfrm>
        </p:grpSpPr>
        <p:cxnSp>
          <p:nvCxnSpPr>
            <p:cNvPr id="58" name="Google Shape;58;p22"/>
            <p:cNvCxnSpPr/>
            <p:nvPr/>
          </p:nvCxnSpPr>
          <p:spPr>
            <a:xfrm rot="10800000">
              <a:off x="-161093" y="477136"/>
              <a:ext cx="11704200" cy="0"/>
            </a:xfrm>
            <a:prstGeom prst="straightConnector1">
              <a:avLst/>
            </a:prstGeom>
            <a:noFill/>
            <a:ln cap="flat" cmpd="sng" w="4445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9" name="Google Shape;59;p22"/>
            <p:cNvCxnSpPr/>
            <p:nvPr/>
          </p:nvCxnSpPr>
          <p:spPr>
            <a:xfrm rot="10800000">
              <a:off x="11543107" y="477066"/>
              <a:ext cx="0" cy="5935200"/>
            </a:xfrm>
            <a:prstGeom prst="straightConnector1">
              <a:avLst/>
            </a:prstGeom>
            <a:noFill/>
            <a:ln cap="flat" cmpd="sng" w="4445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0" name="Google Shape;60;p22"/>
            <p:cNvCxnSpPr/>
            <p:nvPr/>
          </p:nvCxnSpPr>
          <p:spPr>
            <a:xfrm flipH="1">
              <a:off x="-161093" y="6392850"/>
              <a:ext cx="11704200" cy="13200"/>
            </a:xfrm>
            <a:prstGeom prst="straightConnector1">
              <a:avLst/>
            </a:prstGeom>
            <a:noFill/>
            <a:ln cap="flat" cmpd="sng" w="4445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61" name="Google Shape;61;p22"/>
          <p:cNvSpPr/>
          <p:nvPr>
            <p:ph idx="2" type="pic"/>
          </p:nvPr>
        </p:nvSpPr>
        <p:spPr>
          <a:xfrm>
            <a:off x="3951514" y="0"/>
            <a:ext cx="51924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2_Images &amp; Contents">
  <p:cSld name="32_Images &amp; Contents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3"/>
          <p:cNvSpPr/>
          <p:nvPr>
            <p:ph idx="2" type="pic"/>
          </p:nvPr>
        </p:nvSpPr>
        <p:spPr>
          <a:xfrm>
            <a:off x="3170636" y="0"/>
            <a:ext cx="59733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4_Contents slide layout">
  <p:cSld name="14_Contents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_Contents slide layout">
  <p:cSld name="11_Contents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NG sets layout">
  <p:cSld name="PNG sets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6"/>
          <p:cNvSpPr txBox="1"/>
          <p:nvPr>
            <p:ph idx="1" type="body"/>
          </p:nvPr>
        </p:nvSpPr>
        <p:spPr>
          <a:xfrm>
            <a:off x="242647" y="249362"/>
            <a:ext cx="8679900" cy="5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4100"/>
              <a:buFont typeface="Arial"/>
              <a:buNone/>
              <a:defRPr b="0" i="0" sz="41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Icon sets layout">
  <p:cSld name="1_Icon sets layou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7"/>
          <p:cNvSpPr txBox="1"/>
          <p:nvPr>
            <p:ph idx="1" type="body"/>
          </p:nvPr>
        </p:nvSpPr>
        <p:spPr>
          <a:xfrm>
            <a:off x="242647" y="92609"/>
            <a:ext cx="8679900" cy="5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4100"/>
              <a:buFont typeface="Arial"/>
              <a:buNone/>
              <a:defRPr b="0" i="0" sz="41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Google Shape;70;p27"/>
          <p:cNvSpPr/>
          <p:nvPr/>
        </p:nvSpPr>
        <p:spPr>
          <a:xfrm>
            <a:off x="265508" y="848693"/>
            <a:ext cx="2670600" cy="4052100"/>
          </a:xfrm>
          <a:prstGeom prst="roundRect">
            <a:avLst>
              <a:gd fmla="val 3968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27"/>
          <p:cNvSpPr/>
          <p:nvPr/>
        </p:nvSpPr>
        <p:spPr>
          <a:xfrm>
            <a:off x="398950" y="1010625"/>
            <a:ext cx="115500" cy="3761400"/>
          </a:xfrm>
          <a:prstGeom prst="roundRect">
            <a:avLst>
              <a:gd fmla="val 50000" name="adj"/>
            </a:avLst>
          </a:prstGeom>
          <a:solidFill>
            <a:schemeClr val="lt1">
              <a:alpha val="40780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27"/>
          <p:cNvSpPr/>
          <p:nvPr/>
        </p:nvSpPr>
        <p:spPr>
          <a:xfrm rot="5400000">
            <a:off x="2292807" y="957527"/>
            <a:ext cx="514500" cy="513900"/>
          </a:xfrm>
          <a:prstGeom prst="halfFrame">
            <a:avLst>
              <a:gd fmla="val 23728" name="adj1"/>
              <a:gd fmla="val 24642" name="adj2"/>
            </a:avLst>
          </a:prstGeom>
          <a:solidFill>
            <a:schemeClr val="lt1">
              <a:alpha val="22750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27"/>
          <p:cNvSpPr txBox="1"/>
          <p:nvPr/>
        </p:nvSpPr>
        <p:spPr>
          <a:xfrm>
            <a:off x="533778" y="1227910"/>
            <a:ext cx="16743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 Resize without losing quality</a:t>
            </a:r>
            <a:endParaRPr b="1"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27"/>
          <p:cNvSpPr txBox="1"/>
          <p:nvPr/>
        </p:nvSpPr>
        <p:spPr>
          <a:xfrm>
            <a:off x="533778" y="1595597"/>
            <a:ext cx="16743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 Change Fill Color &amp;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Line Color</a:t>
            </a:r>
            <a:endParaRPr b="1"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27"/>
          <p:cNvSpPr txBox="1"/>
          <p:nvPr/>
        </p:nvSpPr>
        <p:spPr>
          <a:xfrm>
            <a:off x="540922" y="4356328"/>
            <a:ext cx="1674000" cy="2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www.allppt.com</a:t>
            </a: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27"/>
          <p:cNvSpPr txBox="1"/>
          <p:nvPr/>
        </p:nvSpPr>
        <p:spPr>
          <a:xfrm>
            <a:off x="540922" y="3337743"/>
            <a:ext cx="2038200" cy="103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FREE 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PPT TEMPLATES</a:t>
            </a:r>
            <a:endParaRPr sz="110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Contents slide layout">
  <p:cSld name="7_Contents slide layou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8"/>
          <p:cNvSpPr txBox="1"/>
          <p:nvPr>
            <p:ph idx="1" type="body"/>
          </p:nvPr>
        </p:nvSpPr>
        <p:spPr>
          <a:xfrm>
            <a:off x="242647" y="254632"/>
            <a:ext cx="8679900" cy="5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4100"/>
              <a:buFont typeface="Arial"/>
              <a:buNone/>
              <a:defRPr b="0" i="0" sz="41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/>
        </p:txBody>
      </p:sp>
      <p:sp>
        <p:nvSpPr>
          <p:cNvPr id="10" name="Google Shape;10;p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" name="Google Shape;11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5_Contents slide layout">
  <p:cSld name="15_Contents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_Contents slide layout">
  <p:cSld name="9_Contents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s slide layout">
  <p:cSld name="Contents slide layout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7"/>
          <p:cNvSpPr txBox="1"/>
          <p:nvPr>
            <p:ph idx="1" type="body"/>
          </p:nvPr>
        </p:nvSpPr>
        <p:spPr>
          <a:xfrm>
            <a:off x="242647" y="254632"/>
            <a:ext cx="8679900" cy="5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4100"/>
              <a:buFont typeface="Arial"/>
              <a:buNone/>
              <a:defRPr b="0" i="0" sz="41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5_Contents slide layout">
  <p:cSld name="15_Contents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s slide layout">
  <p:cSld name="Contents slide layou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0"/>
          <p:cNvSpPr txBox="1"/>
          <p:nvPr>
            <p:ph idx="1" type="body"/>
          </p:nvPr>
        </p:nvSpPr>
        <p:spPr>
          <a:xfrm>
            <a:off x="242647" y="254632"/>
            <a:ext cx="8679900" cy="5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4100"/>
              <a:buFont typeface="Arial"/>
              <a:buNone/>
              <a:defRPr b="0" i="0" sz="41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slide layout">
  <p:cSld name="Image slide layou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1"/>
          <p:cNvSpPr/>
          <p:nvPr>
            <p:ph idx="2" type="pic"/>
          </p:nvPr>
        </p:nvSpPr>
        <p:spPr>
          <a:xfrm>
            <a:off x="0" y="0"/>
            <a:ext cx="9144000" cy="23511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2" name="Google Shape;22;p11"/>
          <p:cNvSpPr/>
          <p:nvPr>
            <p:ph idx="3" type="pic"/>
          </p:nvPr>
        </p:nvSpPr>
        <p:spPr>
          <a:xfrm>
            <a:off x="679217" y="1558700"/>
            <a:ext cx="1723800" cy="1566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3" name="Google Shape;23;p11"/>
          <p:cNvSpPr/>
          <p:nvPr>
            <p:ph idx="4" type="pic"/>
          </p:nvPr>
        </p:nvSpPr>
        <p:spPr>
          <a:xfrm>
            <a:off x="4711771" y="1558700"/>
            <a:ext cx="1723800" cy="1566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4" name="Google Shape;24;p11"/>
          <p:cNvSpPr/>
          <p:nvPr>
            <p:ph idx="5" type="pic"/>
          </p:nvPr>
        </p:nvSpPr>
        <p:spPr>
          <a:xfrm>
            <a:off x="2695494" y="1558700"/>
            <a:ext cx="1723800" cy="1566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5" name="Google Shape;25;p11"/>
          <p:cNvSpPr/>
          <p:nvPr>
            <p:ph idx="6" type="pic"/>
          </p:nvPr>
        </p:nvSpPr>
        <p:spPr>
          <a:xfrm>
            <a:off x="6728048" y="1558700"/>
            <a:ext cx="1723800" cy="1566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6" name="Google Shape;26;p11"/>
          <p:cNvSpPr txBox="1"/>
          <p:nvPr>
            <p:ph idx="1" type="body"/>
          </p:nvPr>
        </p:nvSpPr>
        <p:spPr>
          <a:xfrm>
            <a:off x="242647" y="555079"/>
            <a:ext cx="8679900" cy="5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4100"/>
              <a:buFont typeface="Arial"/>
              <a:buNone/>
              <a:defRPr b="0" i="0" sz="41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6.xml"/><Relationship Id="rId21" Type="http://schemas.openxmlformats.org/officeDocument/2006/relationships/theme" Target="../theme/theme3.xml"/><Relationship Id="rId13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7.xml"/><Relationship Id="rId2" Type="http://schemas.openxmlformats.org/officeDocument/2006/relationships/slideLayout" Target="../slideLayouts/slideLayout8.xml"/><Relationship Id="rId3" Type="http://schemas.openxmlformats.org/officeDocument/2006/relationships/slideLayout" Target="../slideLayouts/slideLayout9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Relationship Id="rId15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0.xml"/><Relationship Id="rId17" Type="http://schemas.openxmlformats.org/officeDocument/2006/relationships/slideLayout" Target="../slideLayouts/slideLayout23.xml"/><Relationship Id="rId16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1.xml"/><Relationship Id="rId19" Type="http://schemas.openxmlformats.org/officeDocument/2006/relationships/slideLayout" Target="../slideLayouts/slideLayout25.xml"/><Relationship Id="rId6" Type="http://schemas.openxmlformats.org/officeDocument/2006/relationships/slideLayout" Target="../slideLayouts/slideLayout12.xml"/><Relationship Id="rId18" Type="http://schemas.openxmlformats.org/officeDocument/2006/relationships/slideLayout" Target="../slideLayouts/slideLayout24.xml"/><Relationship Id="rId7" Type="http://schemas.openxmlformats.org/officeDocument/2006/relationships/slideLayout" Target="../slideLayouts/slideLayout13.xml"/><Relationship Id="rId8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  <p:sldLayoutId id="2147483665" r:id="rId12"/>
    <p:sldLayoutId id="2147483666" r:id="rId13"/>
    <p:sldLayoutId id="2147483667" r:id="rId14"/>
    <p:sldLayoutId id="2147483668" r:id="rId15"/>
    <p:sldLayoutId id="2147483669" r:id="rId16"/>
    <p:sldLayoutId id="2147483670" r:id="rId17"/>
    <p:sldLayoutId id="2147483671" r:id="rId18"/>
    <p:sldLayoutId id="2147483672" r:id="rId19"/>
    <p:sldLayoutId id="2147483673" r:id="rId2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Relationship Id="rId4" Type="http://schemas.openxmlformats.org/officeDocument/2006/relationships/image" Target="../media/image1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9.png"/><Relationship Id="rId4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0.png"/><Relationship Id="rId4" Type="http://schemas.openxmlformats.org/officeDocument/2006/relationships/image" Target="../media/image1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4.png"/><Relationship Id="rId4" Type="http://schemas.openxmlformats.org/officeDocument/2006/relationships/image" Target="../media/image2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9.png"/><Relationship Id="rId4" Type="http://schemas.openxmlformats.org/officeDocument/2006/relationships/image" Target="../media/image3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8.png"/><Relationship Id="rId4" Type="http://schemas.openxmlformats.org/officeDocument/2006/relationships/image" Target="../media/image2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2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4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9"/>
          <p:cNvSpPr txBox="1"/>
          <p:nvPr/>
        </p:nvSpPr>
        <p:spPr>
          <a:xfrm>
            <a:off x="5177372" y="2842508"/>
            <a:ext cx="3756300" cy="133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100">
                <a:solidFill>
                  <a:schemeClr val="lt1"/>
                </a:solidFill>
              </a:rPr>
              <a:t>機器學習作業</a:t>
            </a:r>
            <a:r>
              <a:rPr b="0" i="0" lang="zh-TW" sz="4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100"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100">
                <a:solidFill>
                  <a:schemeClr val="lt1"/>
                </a:solidFill>
              </a:rPr>
              <a:t>第五組</a:t>
            </a:r>
            <a:endParaRPr b="0" i="0" sz="4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9"/>
          <p:cNvSpPr txBox="1"/>
          <p:nvPr/>
        </p:nvSpPr>
        <p:spPr>
          <a:xfrm>
            <a:off x="5177381" y="4158524"/>
            <a:ext cx="3756300" cy="93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chemeClr val="lt1"/>
                </a:solidFill>
              </a:rPr>
              <a:t>408402066 吳柏緯</a:t>
            </a:r>
            <a:endParaRPr sz="1400">
              <a:solidFill>
                <a:schemeClr val="lt1"/>
              </a:solidFill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chemeClr val="lt1"/>
                </a:solidFill>
              </a:rPr>
              <a:t>408402212 黃品綺</a:t>
            </a:r>
            <a:endParaRPr sz="1400">
              <a:solidFill>
                <a:schemeClr val="lt1"/>
              </a:solidFill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chemeClr val="lt1"/>
                </a:solidFill>
              </a:rPr>
              <a:t>408402327 盛慧欣</a:t>
            </a:r>
            <a:endParaRPr sz="1400">
              <a:solidFill>
                <a:schemeClr val="lt1"/>
              </a:solidFill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chemeClr val="lt1"/>
                </a:solidFill>
              </a:rPr>
              <a:t>408402432 吳承翰</a:t>
            </a:r>
            <a:endParaRPr sz="14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8"/>
          <p:cNvSpPr/>
          <p:nvPr/>
        </p:nvSpPr>
        <p:spPr>
          <a:xfrm>
            <a:off x="-20250" y="0"/>
            <a:ext cx="9254400" cy="5143500"/>
          </a:xfrm>
          <a:prstGeom prst="rect">
            <a:avLst/>
          </a:prstGeom>
          <a:solidFill>
            <a:srgbClr val="F2F0ED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38"/>
          <p:cNvSpPr/>
          <p:nvPr/>
        </p:nvSpPr>
        <p:spPr>
          <a:xfrm>
            <a:off x="-20250" y="0"/>
            <a:ext cx="9254400" cy="3807000"/>
          </a:xfrm>
          <a:prstGeom prst="rect">
            <a:avLst/>
          </a:prstGeom>
          <a:solidFill>
            <a:srgbClr val="03658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38"/>
          <p:cNvSpPr/>
          <p:nvPr/>
        </p:nvSpPr>
        <p:spPr>
          <a:xfrm>
            <a:off x="1856231" y="272945"/>
            <a:ext cx="702900" cy="641113"/>
          </a:xfrm>
          <a:custGeom>
            <a:rect b="b" l="l" r="r" t="t"/>
            <a:pathLst>
              <a:path extrusionOk="0" h="3945309" w="3960000">
                <a:moveTo>
                  <a:pt x="466104" y="2636906"/>
                </a:moveTo>
                <a:lnTo>
                  <a:pt x="466104" y="2780922"/>
                </a:lnTo>
                <a:lnTo>
                  <a:pt x="2050104" y="2780922"/>
                </a:lnTo>
                <a:lnTo>
                  <a:pt x="2050104" y="2636906"/>
                </a:lnTo>
                <a:close/>
                <a:moveTo>
                  <a:pt x="466104" y="2407894"/>
                </a:moveTo>
                <a:lnTo>
                  <a:pt x="466104" y="2551910"/>
                </a:lnTo>
                <a:lnTo>
                  <a:pt x="2050104" y="2551910"/>
                </a:lnTo>
                <a:lnTo>
                  <a:pt x="2050104" y="2407894"/>
                </a:lnTo>
                <a:close/>
                <a:moveTo>
                  <a:pt x="466104" y="2178881"/>
                </a:moveTo>
                <a:lnTo>
                  <a:pt x="466104" y="2322897"/>
                </a:lnTo>
                <a:lnTo>
                  <a:pt x="2050104" y="2322897"/>
                </a:lnTo>
                <a:lnTo>
                  <a:pt x="2050104" y="2178881"/>
                </a:lnTo>
                <a:close/>
                <a:moveTo>
                  <a:pt x="3358993" y="2178880"/>
                </a:moveTo>
                <a:cubicBezTo>
                  <a:pt x="3299346" y="2178880"/>
                  <a:pt x="3250993" y="2227233"/>
                  <a:pt x="3250993" y="2286880"/>
                </a:cubicBezTo>
                <a:cubicBezTo>
                  <a:pt x="3250993" y="2346527"/>
                  <a:pt x="3299346" y="2394880"/>
                  <a:pt x="3358993" y="2394880"/>
                </a:cubicBezTo>
                <a:cubicBezTo>
                  <a:pt x="3418640" y="2394880"/>
                  <a:pt x="3466993" y="2346527"/>
                  <a:pt x="3466993" y="2286880"/>
                </a:cubicBezTo>
                <a:cubicBezTo>
                  <a:pt x="3466993" y="2227233"/>
                  <a:pt x="3418640" y="2178880"/>
                  <a:pt x="3358993" y="2178880"/>
                </a:cubicBezTo>
                <a:close/>
                <a:moveTo>
                  <a:pt x="2962949" y="2178880"/>
                </a:moveTo>
                <a:cubicBezTo>
                  <a:pt x="2903302" y="2178880"/>
                  <a:pt x="2854949" y="2227233"/>
                  <a:pt x="2854949" y="2286880"/>
                </a:cubicBezTo>
                <a:cubicBezTo>
                  <a:pt x="2854949" y="2346527"/>
                  <a:pt x="2903302" y="2394880"/>
                  <a:pt x="2962949" y="2394880"/>
                </a:cubicBezTo>
                <a:cubicBezTo>
                  <a:pt x="3022596" y="2394880"/>
                  <a:pt x="3070949" y="2346527"/>
                  <a:pt x="3070949" y="2286880"/>
                </a:cubicBezTo>
                <a:cubicBezTo>
                  <a:pt x="3070949" y="2227233"/>
                  <a:pt x="3022596" y="2178880"/>
                  <a:pt x="2962949" y="2178880"/>
                </a:cubicBezTo>
                <a:close/>
                <a:moveTo>
                  <a:pt x="2566905" y="2178880"/>
                </a:moveTo>
                <a:cubicBezTo>
                  <a:pt x="2507258" y="2178880"/>
                  <a:pt x="2458905" y="2227233"/>
                  <a:pt x="2458905" y="2286880"/>
                </a:cubicBezTo>
                <a:cubicBezTo>
                  <a:pt x="2458905" y="2346527"/>
                  <a:pt x="2507258" y="2394880"/>
                  <a:pt x="2566905" y="2394880"/>
                </a:cubicBezTo>
                <a:cubicBezTo>
                  <a:pt x="2626552" y="2394880"/>
                  <a:pt x="2674905" y="2346527"/>
                  <a:pt x="2674905" y="2286880"/>
                </a:cubicBezTo>
                <a:cubicBezTo>
                  <a:pt x="2674905" y="2227233"/>
                  <a:pt x="2626552" y="2178880"/>
                  <a:pt x="2566905" y="2178880"/>
                </a:cubicBezTo>
                <a:close/>
                <a:moveTo>
                  <a:pt x="154649" y="2155901"/>
                </a:moveTo>
                <a:lnTo>
                  <a:pt x="154649" y="2803901"/>
                </a:lnTo>
                <a:lnTo>
                  <a:pt x="298665" y="2803901"/>
                </a:lnTo>
                <a:lnTo>
                  <a:pt x="298665" y="2155901"/>
                </a:lnTo>
                <a:close/>
                <a:moveTo>
                  <a:pt x="3645310" y="2153519"/>
                </a:moveTo>
                <a:lnTo>
                  <a:pt x="3645310" y="2801519"/>
                </a:lnTo>
                <a:lnTo>
                  <a:pt x="3789326" y="2801519"/>
                </a:lnTo>
                <a:lnTo>
                  <a:pt x="3789326" y="2153519"/>
                </a:lnTo>
                <a:close/>
                <a:moveTo>
                  <a:pt x="0" y="2032992"/>
                </a:moveTo>
                <a:lnTo>
                  <a:pt x="3960000" y="2032992"/>
                </a:lnTo>
                <a:lnTo>
                  <a:pt x="3960000" y="2897088"/>
                </a:lnTo>
                <a:lnTo>
                  <a:pt x="2124016" y="2897088"/>
                </a:lnTo>
                <a:lnTo>
                  <a:pt x="2124016" y="3513261"/>
                </a:lnTo>
                <a:lnTo>
                  <a:pt x="2268032" y="3513261"/>
                </a:lnTo>
                <a:cubicBezTo>
                  <a:pt x="2331437" y="3513261"/>
                  <a:pt x="2388462" y="3540577"/>
                  <a:pt x="2426674" y="3585269"/>
                </a:cubicBezTo>
                <a:lnTo>
                  <a:pt x="3960000" y="3585269"/>
                </a:lnTo>
                <a:lnTo>
                  <a:pt x="3960000" y="3873301"/>
                </a:lnTo>
                <a:lnTo>
                  <a:pt x="2426674" y="3873301"/>
                </a:lnTo>
                <a:cubicBezTo>
                  <a:pt x="2388462" y="3917993"/>
                  <a:pt x="2331437" y="3945309"/>
                  <a:pt x="2268032" y="3945309"/>
                </a:cubicBezTo>
                <a:lnTo>
                  <a:pt x="1691968" y="3945309"/>
                </a:lnTo>
                <a:cubicBezTo>
                  <a:pt x="1628563" y="3945309"/>
                  <a:pt x="1571538" y="3917993"/>
                  <a:pt x="1533326" y="3873301"/>
                </a:cubicBezTo>
                <a:lnTo>
                  <a:pt x="0" y="3873301"/>
                </a:lnTo>
                <a:lnTo>
                  <a:pt x="0" y="3585269"/>
                </a:lnTo>
                <a:lnTo>
                  <a:pt x="1533326" y="3585269"/>
                </a:lnTo>
                <a:cubicBezTo>
                  <a:pt x="1571538" y="3540577"/>
                  <a:pt x="1628563" y="3513261"/>
                  <a:pt x="1691968" y="3513261"/>
                </a:cubicBezTo>
                <a:lnTo>
                  <a:pt x="1835984" y="3513261"/>
                </a:lnTo>
                <a:lnTo>
                  <a:pt x="1835984" y="2897088"/>
                </a:lnTo>
                <a:lnTo>
                  <a:pt x="0" y="2897088"/>
                </a:lnTo>
                <a:close/>
                <a:moveTo>
                  <a:pt x="466104" y="1620410"/>
                </a:moveTo>
                <a:lnTo>
                  <a:pt x="466104" y="1764426"/>
                </a:lnTo>
                <a:lnTo>
                  <a:pt x="2050104" y="1764426"/>
                </a:lnTo>
                <a:lnTo>
                  <a:pt x="2050104" y="1620410"/>
                </a:lnTo>
                <a:close/>
                <a:moveTo>
                  <a:pt x="466104" y="1391398"/>
                </a:moveTo>
                <a:lnTo>
                  <a:pt x="466104" y="1535414"/>
                </a:lnTo>
                <a:lnTo>
                  <a:pt x="2050104" y="1535414"/>
                </a:lnTo>
                <a:lnTo>
                  <a:pt x="2050104" y="1391398"/>
                </a:lnTo>
                <a:close/>
                <a:moveTo>
                  <a:pt x="466104" y="1162385"/>
                </a:moveTo>
                <a:lnTo>
                  <a:pt x="466104" y="1306401"/>
                </a:lnTo>
                <a:lnTo>
                  <a:pt x="2050104" y="1306401"/>
                </a:lnTo>
                <a:lnTo>
                  <a:pt x="2050104" y="1162385"/>
                </a:lnTo>
                <a:close/>
                <a:moveTo>
                  <a:pt x="3358993" y="1162384"/>
                </a:moveTo>
                <a:cubicBezTo>
                  <a:pt x="3299346" y="1162384"/>
                  <a:pt x="3250993" y="1210737"/>
                  <a:pt x="3250993" y="1270384"/>
                </a:cubicBezTo>
                <a:cubicBezTo>
                  <a:pt x="3250993" y="1330031"/>
                  <a:pt x="3299346" y="1378384"/>
                  <a:pt x="3358993" y="1378384"/>
                </a:cubicBezTo>
                <a:cubicBezTo>
                  <a:pt x="3418640" y="1378384"/>
                  <a:pt x="3466993" y="1330031"/>
                  <a:pt x="3466993" y="1270384"/>
                </a:cubicBezTo>
                <a:cubicBezTo>
                  <a:pt x="3466993" y="1210737"/>
                  <a:pt x="3418640" y="1162384"/>
                  <a:pt x="3358993" y="1162384"/>
                </a:cubicBezTo>
                <a:close/>
                <a:moveTo>
                  <a:pt x="2962949" y="1162384"/>
                </a:moveTo>
                <a:cubicBezTo>
                  <a:pt x="2903302" y="1162384"/>
                  <a:pt x="2854949" y="1210737"/>
                  <a:pt x="2854949" y="1270384"/>
                </a:cubicBezTo>
                <a:cubicBezTo>
                  <a:pt x="2854949" y="1330031"/>
                  <a:pt x="2903302" y="1378384"/>
                  <a:pt x="2962949" y="1378384"/>
                </a:cubicBezTo>
                <a:cubicBezTo>
                  <a:pt x="3022596" y="1378384"/>
                  <a:pt x="3070949" y="1330031"/>
                  <a:pt x="3070949" y="1270384"/>
                </a:cubicBezTo>
                <a:cubicBezTo>
                  <a:pt x="3070949" y="1210737"/>
                  <a:pt x="3022596" y="1162384"/>
                  <a:pt x="2962949" y="1162384"/>
                </a:cubicBezTo>
                <a:close/>
                <a:moveTo>
                  <a:pt x="2566905" y="1162384"/>
                </a:moveTo>
                <a:cubicBezTo>
                  <a:pt x="2507258" y="1162384"/>
                  <a:pt x="2458905" y="1210737"/>
                  <a:pt x="2458905" y="1270384"/>
                </a:cubicBezTo>
                <a:cubicBezTo>
                  <a:pt x="2458905" y="1330031"/>
                  <a:pt x="2507258" y="1378384"/>
                  <a:pt x="2566905" y="1378384"/>
                </a:cubicBezTo>
                <a:cubicBezTo>
                  <a:pt x="2626552" y="1378384"/>
                  <a:pt x="2674905" y="1330031"/>
                  <a:pt x="2674905" y="1270384"/>
                </a:cubicBezTo>
                <a:cubicBezTo>
                  <a:pt x="2674905" y="1210737"/>
                  <a:pt x="2626552" y="1162384"/>
                  <a:pt x="2566905" y="1162384"/>
                </a:cubicBezTo>
                <a:close/>
                <a:moveTo>
                  <a:pt x="154649" y="1139405"/>
                </a:moveTo>
                <a:lnTo>
                  <a:pt x="154649" y="1787405"/>
                </a:lnTo>
                <a:lnTo>
                  <a:pt x="298665" y="1787405"/>
                </a:lnTo>
                <a:lnTo>
                  <a:pt x="298665" y="1139405"/>
                </a:lnTo>
                <a:close/>
                <a:moveTo>
                  <a:pt x="3645310" y="1137023"/>
                </a:moveTo>
                <a:lnTo>
                  <a:pt x="3645310" y="1785023"/>
                </a:lnTo>
                <a:lnTo>
                  <a:pt x="3789326" y="1785023"/>
                </a:lnTo>
                <a:lnTo>
                  <a:pt x="3789326" y="1137023"/>
                </a:lnTo>
                <a:close/>
                <a:moveTo>
                  <a:pt x="0" y="1016496"/>
                </a:moveTo>
                <a:lnTo>
                  <a:pt x="3960000" y="1016496"/>
                </a:lnTo>
                <a:lnTo>
                  <a:pt x="3960000" y="1880592"/>
                </a:lnTo>
                <a:lnTo>
                  <a:pt x="0" y="1880592"/>
                </a:lnTo>
                <a:close/>
                <a:moveTo>
                  <a:pt x="466104" y="603914"/>
                </a:moveTo>
                <a:lnTo>
                  <a:pt x="466104" y="747930"/>
                </a:lnTo>
                <a:lnTo>
                  <a:pt x="2050104" y="747930"/>
                </a:lnTo>
                <a:lnTo>
                  <a:pt x="2050104" y="603914"/>
                </a:lnTo>
                <a:close/>
                <a:moveTo>
                  <a:pt x="466104" y="374902"/>
                </a:moveTo>
                <a:lnTo>
                  <a:pt x="466104" y="518918"/>
                </a:lnTo>
                <a:lnTo>
                  <a:pt x="2050104" y="518918"/>
                </a:lnTo>
                <a:lnTo>
                  <a:pt x="2050104" y="374902"/>
                </a:lnTo>
                <a:close/>
                <a:moveTo>
                  <a:pt x="466104" y="145889"/>
                </a:moveTo>
                <a:lnTo>
                  <a:pt x="466104" y="289905"/>
                </a:lnTo>
                <a:lnTo>
                  <a:pt x="2050104" y="289905"/>
                </a:lnTo>
                <a:lnTo>
                  <a:pt x="2050104" y="145889"/>
                </a:lnTo>
                <a:close/>
                <a:moveTo>
                  <a:pt x="3358993" y="145888"/>
                </a:moveTo>
                <a:cubicBezTo>
                  <a:pt x="3299346" y="145888"/>
                  <a:pt x="3250993" y="194241"/>
                  <a:pt x="3250993" y="253888"/>
                </a:cubicBezTo>
                <a:cubicBezTo>
                  <a:pt x="3250993" y="313535"/>
                  <a:pt x="3299346" y="361888"/>
                  <a:pt x="3358993" y="361888"/>
                </a:cubicBezTo>
                <a:cubicBezTo>
                  <a:pt x="3418640" y="361888"/>
                  <a:pt x="3466993" y="313535"/>
                  <a:pt x="3466993" y="253888"/>
                </a:cubicBezTo>
                <a:cubicBezTo>
                  <a:pt x="3466993" y="194241"/>
                  <a:pt x="3418640" y="145888"/>
                  <a:pt x="3358993" y="145888"/>
                </a:cubicBezTo>
                <a:close/>
                <a:moveTo>
                  <a:pt x="2962949" y="145888"/>
                </a:moveTo>
                <a:cubicBezTo>
                  <a:pt x="2903302" y="145888"/>
                  <a:pt x="2854949" y="194241"/>
                  <a:pt x="2854949" y="253888"/>
                </a:cubicBezTo>
                <a:cubicBezTo>
                  <a:pt x="2854949" y="313535"/>
                  <a:pt x="2903302" y="361888"/>
                  <a:pt x="2962949" y="361888"/>
                </a:cubicBezTo>
                <a:cubicBezTo>
                  <a:pt x="3022596" y="361888"/>
                  <a:pt x="3070949" y="313535"/>
                  <a:pt x="3070949" y="253888"/>
                </a:cubicBezTo>
                <a:cubicBezTo>
                  <a:pt x="3070949" y="194241"/>
                  <a:pt x="3022596" y="145888"/>
                  <a:pt x="2962949" y="145888"/>
                </a:cubicBezTo>
                <a:close/>
                <a:moveTo>
                  <a:pt x="2566905" y="145888"/>
                </a:moveTo>
                <a:cubicBezTo>
                  <a:pt x="2507258" y="145888"/>
                  <a:pt x="2458905" y="194241"/>
                  <a:pt x="2458905" y="253888"/>
                </a:cubicBezTo>
                <a:cubicBezTo>
                  <a:pt x="2458905" y="313535"/>
                  <a:pt x="2507258" y="361888"/>
                  <a:pt x="2566905" y="361888"/>
                </a:cubicBezTo>
                <a:cubicBezTo>
                  <a:pt x="2626552" y="361888"/>
                  <a:pt x="2674905" y="313535"/>
                  <a:pt x="2674905" y="253888"/>
                </a:cubicBezTo>
                <a:cubicBezTo>
                  <a:pt x="2674905" y="194241"/>
                  <a:pt x="2626552" y="145888"/>
                  <a:pt x="2566905" y="145888"/>
                </a:cubicBezTo>
                <a:close/>
                <a:moveTo>
                  <a:pt x="154649" y="122909"/>
                </a:moveTo>
                <a:lnTo>
                  <a:pt x="154649" y="770909"/>
                </a:lnTo>
                <a:lnTo>
                  <a:pt x="298665" y="770909"/>
                </a:lnTo>
                <a:lnTo>
                  <a:pt x="298665" y="122909"/>
                </a:lnTo>
                <a:close/>
                <a:moveTo>
                  <a:pt x="3645310" y="120527"/>
                </a:moveTo>
                <a:lnTo>
                  <a:pt x="3645310" y="768527"/>
                </a:lnTo>
                <a:lnTo>
                  <a:pt x="3789326" y="768527"/>
                </a:lnTo>
                <a:lnTo>
                  <a:pt x="3789326" y="120527"/>
                </a:lnTo>
                <a:close/>
                <a:moveTo>
                  <a:pt x="0" y="0"/>
                </a:moveTo>
                <a:lnTo>
                  <a:pt x="3960000" y="0"/>
                </a:lnTo>
                <a:lnTo>
                  <a:pt x="3960000" y="864096"/>
                </a:lnTo>
                <a:lnTo>
                  <a:pt x="0" y="86409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38"/>
          <p:cNvSpPr txBox="1"/>
          <p:nvPr/>
        </p:nvSpPr>
        <p:spPr>
          <a:xfrm>
            <a:off x="2298375" y="272944"/>
            <a:ext cx="5832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34290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700">
                <a:solidFill>
                  <a:schemeClr val="lt1"/>
                </a:solidFill>
              </a:rPr>
              <a:t>Data Preprocessing</a:t>
            </a:r>
            <a:endParaRPr b="1" sz="2700">
              <a:solidFill>
                <a:schemeClr val="lt1"/>
              </a:solidFill>
            </a:endParaRPr>
          </a:p>
        </p:txBody>
      </p:sp>
      <p:sp>
        <p:nvSpPr>
          <p:cNvPr id="187" name="Google Shape;187;p38"/>
          <p:cNvSpPr txBox="1"/>
          <p:nvPr/>
        </p:nvSpPr>
        <p:spPr>
          <a:xfrm>
            <a:off x="3034954" y="927875"/>
            <a:ext cx="3144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200">
                <a:solidFill>
                  <a:schemeClr val="lt1"/>
                </a:solidFill>
              </a:rPr>
              <a:t>Step2. </a:t>
            </a:r>
            <a:r>
              <a:rPr b="1" lang="zh-TW" sz="1200">
                <a:solidFill>
                  <a:schemeClr val="lt1"/>
                </a:solidFill>
              </a:rPr>
              <a:t>檢查有無空值，並</a:t>
            </a:r>
            <a:r>
              <a:rPr b="1" lang="zh-TW" sz="1200">
                <a:solidFill>
                  <a:schemeClr val="lt1"/>
                </a:solidFill>
              </a:rPr>
              <a:t>刪除</a:t>
            </a:r>
            <a:r>
              <a:rPr b="1" lang="zh-TW" sz="1200">
                <a:solidFill>
                  <a:schemeClr val="lt1"/>
                </a:solidFill>
              </a:rPr>
              <a:t>空值</a:t>
            </a:r>
            <a:endParaRPr b="1" sz="1200">
              <a:solidFill>
                <a:schemeClr val="lt1"/>
              </a:solidFill>
            </a:endParaRPr>
          </a:p>
        </p:txBody>
      </p:sp>
      <p:sp>
        <p:nvSpPr>
          <p:cNvPr id="188" name="Google Shape;188;p38"/>
          <p:cNvSpPr/>
          <p:nvPr/>
        </p:nvSpPr>
        <p:spPr>
          <a:xfrm>
            <a:off x="4361450" y="2721750"/>
            <a:ext cx="426900" cy="323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9" name="Google Shape;18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1139" y="1264800"/>
            <a:ext cx="3470736" cy="380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47925" y="1263900"/>
            <a:ext cx="3470400" cy="380880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38"/>
          <p:cNvSpPr/>
          <p:nvPr/>
        </p:nvSpPr>
        <p:spPr>
          <a:xfrm>
            <a:off x="631150" y="4725600"/>
            <a:ext cx="3433800" cy="1749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38"/>
          <p:cNvSpPr/>
          <p:nvPr/>
        </p:nvSpPr>
        <p:spPr>
          <a:xfrm>
            <a:off x="5066225" y="4725600"/>
            <a:ext cx="3433800" cy="1749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9"/>
          <p:cNvSpPr/>
          <p:nvPr/>
        </p:nvSpPr>
        <p:spPr>
          <a:xfrm>
            <a:off x="-20250" y="0"/>
            <a:ext cx="9254400" cy="5143500"/>
          </a:xfrm>
          <a:prstGeom prst="rect">
            <a:avLst/>
          </a:prstGeom>
          <a:solidFill>
            <a:srgbClr val="F2F0ED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39"/>
          <p:cNvSpPr/>
          <p:nvPr/>
        </p:nvSpPr>
        <p:spPr>
          <a:xfrm>
            <a:off x="-20250" y="0"/>
            <a:ext cx="9254400" cy="3807000"/>
          </a:xfrm>
          <a:prstGeom prst="rect">
            <a:avLst/>
          </a:prstGeom>
          <a:solidFill>
            <a:srgbClr val="03658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39"/>
          <p:cNvSpPr/>
          <p:nvPr/>
        </p:nvSpPr>
        <p:spPr>
          <a:xfrm>
            <a:off x="1856231" y="272945"/>
            <a:ext cx="702900" cy="641113"/>
          </a:xfrm>
          <a:custGeom>
            <a:rect b="b" l="l" r="r" t="t"/>
            <a:pathLst>
              <a:path extrusionOk="0" h="3945309" w="3960000">
                <a:moveTo>
                  <a:pt x="466104" y="2636906"/>
                </a:moveTo>
                <a:lnTo>
                  <a:pt x="466104" y="2780922"/>
                </a:lnTo>
                <a:lnTo>
                  <a:pt x="2050104" y="2780922"/>
                </a:lnTo>
                <a:lnTo>
                  <a:pt x="2050104" y="2636906"/>
                </a:lnTo>
                <a:close/>
                <a:moveTo>
                  <a:pt x="466104" y="2407894"/>
                </a:moveTo>
                <a:lnTo>
                  <a:pt x="466104" y="2551910"/>
                </a:lnTo>
                <a:lnTo>
                  <a:pt x="2050104" y="2551910"/>
                </a:lnTo>
                <a:lnTo>
                  <a:pt x="2050104" y="2407894"/>
                </a:lnTo>
                <a:close/>
                <a:moveTo>
                  <a:pt x="466104" y="2178881"/>
                </a:moveTo>
                <a:lnTo>
                  <a:pt x="466104" y="2322897"/>
                </a:lnTo>
                <a:lnTo>
                  <a:pt x="2050104" y="2322897"/>
                </a:lnTo>
                <a:lnTo>
                  <a:pt x="2050104" y="2178881"/>
                </a:lnTo>
                <a:close/>
                <a:moveTo>
                  <a:pt x="3358993" y="2178880"/>
                </a:moveTo>
                <a:cubicBezTo>
                  <a:pt x="3299346" y="2178880"/>
                  <a:pt x="3250993" y="2227233"/>
                  <a:pt x="3250993" y="2286880"/>
                </a:cubicBezTo>
                <a:cubicBezTo>
                  <a:pt x="3250993" y="2346527"/>
                  <a:pt x="3299346" y="2394880"/>
                  <a:pt x="3358993" y="2394880"/>
                </a:cubicBezTo>
                <a:cubicBezTo>
                  <a:pt x="3418640" y="2394880"/>
                  <a:pt x="3466993" y="2346527"/>
                  <a:pt x="3466993" y="2286880"/>
                </a:cubicBezTo>
                <a:cubicBezTo>
                  <a:pt x="3466993" y="2227233"/>
                  <a:pt x="3418640" y="2178880"/>
                  <a:pt x="3358993" y="2178880"/>
                </a:cubicBezTo>
                <a:close/>
                <a:moveTo>
                  <a:pt x="2962949" y="2178880"/>
                </a:moveTo>
                <a:cubicBezTo>
                  <a:pt x="2903302" y="2178880"/>
                  <a:pt x="2854949" y="2227233"/>
                  <a:pt x="2854949" y="2286880"/>
                </a:cubicBezTo>
                <a:cubicBezTo>
                  <a:pt x="2854949" y="2346527"/>
                  <a:pt x="2903302" y="2394880"/>
                  <a:pt x="2962949" y="2394880"/>
                </a:cubicBezTo>
                <a:cubicBezTo>
                  <a:pt x="3022596" y="2394880"/>
                  <a:pt x="3070949" y="2346527"/>
                  <a:pt x="3070949" y="2286880"/>
                </a:cubicBezTo>
                <a:cubicBezTo>
                  <a:pt x="3070949" y="2227233"/>
                  <a:pt x="3022596" y="2178880"/>
                  <a:pt x="2962949" y="2178880"/>
                </a:cubicBezTo>
                <a:close/>
                <a:moveTo>
                  <a:pt x="2566905" y="2178880"/>
                </a:moveTo>
                <a:cubicBezTo>
                  <a:pt x="2507258" y="2178880"/>
                  <a:pt x="2458905" y="2227233"/>
                  <a:pt x="2458905" y="2286880"/>
                </a:cubicBezTo>
                <a:cubicBezTo>
                  <a:pt x="2458905" y="2346527"/>
                  <a:pt x="2507258" y="2394880"/>
                  <a:pt x="2566905" y="2394880"/>
                </a:cubicBezTo>
                <a:cubicBezTo>
                  <a:pt x="2626552" y="2394880"/>
                  <a:pt x="2674905" y="2346527"/>
                  <a:pt x="2674905" y="2286880"/>
                </a:cubicBezTo>
                <a:cubicBezTo>
                  <a:pt x="2674905" y="2227233"/>
                  <a:pt x="2626552" y="2178880"/>
                  <a:pt x="2566905" y="2178880"/>
                </a:cubicBezTo>
                <a:close/>
                <a:moveTo>
                  <a:pt x="154649" y="2155901"/>
                </a:moveTo>
                <a:lnTo>
                  <a:pt x="154649" y="2803901"/>
                </a:lnTo>
                <a:lnTo>
                  <a:pt x="298665" y="2803901"/>
                </a:lnTo>
                <a:lnTo>
                  <a:pt x="298665" y="2155901"/>
                </a:lnTo>
                <a:close/>
                <a:moveTo>
                  <a:pt x="3645310" y="2153519"/>
                </a:moveTo>
                <a:lnTo>
                  <a:pt x="3645310" y="2801519"/>
                </a:lnTo>
                <a:lnTo>
                  <a:pt x="3789326" y="2801519"/>
                </a:lnTo>
                <a:lnTo>
                  <a:pt x="3789326" y="2153519"/>
                </a:lnTo>
                <a:close/>
                <a:moveTo>
                  <a:pt x="0" y="2032992"/>
                </a:moveTo>
                <a:lnTo>
                  <a:pt x="3960000" y="2032992"/>
                </a:lnTo>
                <a:lnTo>
                  <a:pt x="3960000" y="2897088"/>
                </a:lnTo>
                <a:lnTo>
                  <a:pt x="2124016" y="2897088"/>
                </a:lnTo>
                <a:lnTo>
                  <a:pt x="2124016" y="3513261"/>
                </a:lnTo>
                <a:lnTo>
                  <a:pt x="2268032" y="3513261"/>
                </a:lnTo>
                <a:cubicBezTo>
                  <a:pt x="2331437" y="3513261"/>
                  <a:pt x="2388462" y="3540577"/>
                  <a:pt x="2426674" y="3585269"/>
                </a:cubicBezTo>
                <a:lnTo>
                  <a:pt x="3960000" y="3585269"/>
                </a:lnTo>
                <a:lnTo>
                  <a:pt x="3960000" y="3873301"/>
                </a:lnTo>
                <a:lnTo>
                  <a:pt x="2426674" y="3873301"/>
                </a:lnTo>
                <a:cubicBezTo>
                  <a:pt x="2388462" y="3917993"/>
                  <a:pt x="2331437" y="3945309"/>
                  <a:pt x="2268032" y="3945309"/>
                </a:cubicBezTo>
                <a:lnTo>
                  <a:pt x="1691968" y="3945309"/>
                </a:lnTo>
                <a:cubicBezTo>
                  <a:pt x="1628563" y="3945309"/>
                  <a:pt x="1571538" y="3917993"/>
                  <a:pt x="1533326" y="3873301"/>
                </a:cubicBezTo>
                <a:lnTo>
                  <a:pt x="0" y="3873301"/>
                </a:lnTo>
                <a:lnTo>
                  <a:pt x="0" y="3585269"/>
                </a:lnTo>
                <a:lnTo>
                  <a:pt x="1533326" y="3585269"/>
                </a:lnTo>
                <a:cubicBezTo>
                  <a:pt x="1571538" y="3540577"/>
                  <a:pt x="1628563" y="3513261"/>
                  <a:pt x="1691968" y="3513261"/>
                </a:cubicBezTo>
                <a:lnTo>
                  <a:pt x="1835984" y="3513261"/>
                </a:lnTo>
                <a:lnTo>
                  <a:pt x="1835984" y="2897088"/>
                </a:lnTo>
                <a:lnTo>
                  <a:pt x="0" y="2897088"/>
                </a:lnTo>
                <a:close/>
                <a:moveTo>
                  <a:pt x="466104" y="1620410"/>
                </a:moveTo>
                <a:lnTo>
                  <a:pt x="466104" y="1764426"/>
                </a:lnTo>
                <a:lnTo>
                  <a:pt x="2050104" y="1764426"/>
                </a:lnTo>
                <a:lnTo>
                  <a:pt x="2050104" y="1620410"/>
                </a:lnTo>
                <a:close/>
                <a:moveTo>
                  <a:pt x="466104" y="1391398"/>
                </a:moveTo>
                <a:lnTo>
                  <a:pt x="466104" y="1535414"/>
                </a:lnTo>
                <a:lnTo>
                  <a:pt x="2050104" y="1535414"/>
                </a:lnTo>
                <a:lnTo>
                  <a:pt x="2050104" y="1391398"/>
                </a:lnTo>
                <a:close/>
                <a:moveTo>
                  <a:pt x="466104" y="1162385"/>
                </a:moveTo>
                <a:lnTo>
                  <a:pt x="466104" y="1306401"/>
                </a:lnTo>
                <a:lnTo>
                  <a:pt x="2050104" y="1306401"/>
                </a:lnTo>
                <a:lnTo>
                  <a:pt x="2050104" y="1162385"/>
                </a:lnTo>
                <a:close/>
                <a:moveTo>
                  <a:pt x="3358993" y="1162384"/>
                </a:moveTo>
                <a:cubicBezTo>
                  <a:pt x="3299346" y="1162384"/>
                  <a:pt x="3250993" y="1210737"/>
                  <a:pt x="3250993" y="1270384"/>
                </a:cubicBezTo>
                <a:cubicBezTo>
                  <a:pt x="3250993" y="1330031"/>
                  <a:pt x="3299346" y="1378384"/>
                  <a:pt x="3358993" y="1378384"/>
                </a:cubicBezTo>
                <a:cubicBezTo>
                  <a:pt x="3418640" y="1378384"/>
                  <a:pt x="3466993" y="1330031"/>
                  <a:pt x="3466993" y="1270384"/>
                </a:cubicBezTo>
                <a:cubicBezTo>
                  <a:pt x="3466993" y="1210737"/>
                  <a:pt x="3418640" y="1162384"/>
                  <a:pt x="3358993" y="1162384"/>
                </a:cubicBezTo>
                <a:close/>
                <a:moveTo>
                  <a:pt x="2962949" y="1162384"/>
                </a:moveTo>
                <a:cubicBezTo>
                  <a:pt x="2903302" y="1162384"/>
                  <a:pt x="2854949" y="1210737"/>
                  <a:pt x="2854949" y="1270384"/>
                </a:cubicBezTo>
                <a:cubicBezTo>
                  <a:pt x="2854949" y="1330031"/>
                  <a:pt x="2903302" y="1378384"/>
                  <a:pt x="2962949" y="1378384"/>
                </a:cubicBezTo>
                <a:cubicBezTo>
                  <a:pt x="3022596" y="1378384"/>
                  <a:pt x="3070949" y="1330031"/>
                  <a:pt x="3070949" y="1270384"/>
                </a:cubicBezTo>
                <a:cubicBezTo>
                  <a:pt x="3070949" y="1210737"/>
                  <a:pt x="3022596" y="1162384"/>
                  <a:pt x="2962949" y="1162384"/>
                </a:cubicBezTo>
                <a:close/>
                <a:moveTo>
                  <a:pt x="2566905" y="1162384"/>
                </a:moveTo>
                <a:cubicBezTo>
                  <a:pt x="2507258" y="1162384"/>
                  <a:pt x="2458905" y="1210737"/>
                  <a:pt x="2458905" y="1270384"/>
                </a:cubicBezTo>
                <a:cubicBezTo>
                  <a:pt x="2458905" y="1330031"/>
                  <a:pt x="2507258" y="1378384"/>
                  <a:pt x="2566905" y="1378384"/>
                </a:cubicBezTo>
                <a:cubicBezTo>
                  <a:pt x="2626552" y="1378384"/>
                  <a:pt x="2674905" y="1330031"/>
                  <a:pt x="2674905" y="1270384"/>
                </a:cubicBezTo>
                <a:cubicBezTo>
                  <a:pt x="2674905" y="1210737"/>
                  <a:pt x="2626552" y="1162384"/>
                  <a:pt x="2566905" y="1162384"/>
                </a:cubicBezTo>
                <a:close/>
                <a:moveTo>
                  <a:pt x="154649" y="1139405"/>
                </a:moveTo>
                <a:lnTo>
                  <a:pt x="154649" y="1787405"/>
                </a:lnTo>
                <a:lnTo>
                  <a:pt x="298665" y="1787405"/>
                </a:lnTo>
                <a:lnTo>
                  <a:pt x="298665" y="1139405"/>
                </a:lnTo>
                <a:close/>
                <a:moveTo>
                  <a:pt x="3645310" y="1137023"/>
                </a:moveTo>
                <a:lnTo>
                  <a:pt x="3645310" y="1785023"/>
                </a:lnTo>
                <a:lnTo>
                  <a:pt x="3789326" y="1785023"/>
                </a:lnTo>
                <a:lnTo>
                  <a:pt x="3789326" y="1137023"/>
                </a:lnTo>
                <a:close/>
                <a:moveTo>
                  <a:pt x="0" y="1016496"/>
                </a:moveTo>
                <a:lnTo>
                  <a:pt x="3960000" y="1016496"/>
                </a:lnTo>
                <a:lnTo>
                  <a:pt x="3960000" y="1880592"/>
                </a:lnTo>
                <a:lnTo>
                  <a:pt x="0" y="1880592"/>
                </a:lnTo>
                <a:close/>
                <a:moveTo>
                  <a:pt x="466104" y="603914"/>
                </a:moveTo>
                <a:lnTo>
                  <a:pt x="466104" y="747930"/>
                </a:lnTo>
                <a:lnTo>
                  <a:pt x="2050104" y="747930"/>
                </a:lnTo>
                <a:lnTo>
                  <a:pt x="2050104" y="603914"/>
                </a:lnTo>
                <a:close/>
                <a:moveTo>
                  <a:pt x="466104" y="374902"/>
                </a:moveTo>
                <a:lnTo>
                  <a:pt x="466104" y="518918"/>
                </a:lnTo>
                <a:lnTo>
                  <a:pt x="2050104" y="518918"/>
                </a:lnTo>
                <a:lnTo>
                  <a:pt x="2050104" y="374902"/>
                </a:lnTo>
                <a:close/>
                <a:moveTo>
                  <a:pt x="466104" y="145889"/>
                </a:moveTo>
                <a:lnTo>
                  <a:pt x="466104" y="289905"/>
                </a:lnTo>
                <a:lnTo>
                  <a:pt x="2050104" y="289905"/>
                </a:lnTo>
                <a:lnTo>
                  <a:pt x="2050104" y="145889"/>
                </a:lnTo>
                <a:close/>
                <a:moveTo>
                  <a:pt x="3358993" y="145888"/>
                </a:moveTo>
                <a:cubicBezTo>
                  <a:pt x="3299346" y="145888"/>
                  <a:pt x="3250993" y="194241"/>
                  <a:pt x="3250993" y="253888"/>
                </a:cubicBezTo>
                <a:cubicBezTo>
                  <a:pt x="3250993" y="313535"/>
                  <a:pt x="3299346" y="361888"/>
                  <a:pt x="3358993" y="361888"/>
                </a:cubicBezTo>
                <a:cubicBezTo>
                  <a:pt x="3418640" y="361888"/>
                  <a:pt x="3466993" y="313535"/>
                  <a:pt x="3466993" y="253888"/>
                </a:cubicBezTo>
                <a:cubicBezTo>
                  <a:pt x="3466993" y="194241"/>
                  <a:pt x="3418640" y="145888"/>
                  <a:pt x="3358993" y="145888"/>
                </a:cubicBezTo>
                <a:close/>
                <a:moveTo>
                  <a:pt x="2962949" y="145888"/>
                </a:moveTo>
                <a:cubicBezTo>
                  <a:pt x="2903302" y="145888"/>
                  <a:pt x="2854949" y="194241"/>
                  <a:pt x="2854949" y="253888"/>
                </a:cubicBezTo>
                <a:cubicBezTo>
                  <a:pt x="2854949" y="313535"/>
                  <a:pt x="2903302" y="361888"/>
                  <a:pt x="2962949" y="361888"/>
                </a:cubicBezTo>
                <a:cubicBezTo>
                  <a:pt x="3022596" y="361888"/>
                  <a:pt x="3070949" y="313535"/>
                  <a:pt x="3070949" y="253888"/>
                </a:cubicBezTo>
                <a:cubicBezTo>
                  <a:pt x="3070949" y="194241"/>
                  <a:pt x="3022596" y="145888"/>
                  <a:pt x="2962949" y="145888"/>
                </a:cubicBezTo>
                <a:close/>
                <a:moveTo>
                  <a:pt x="2566905" y="145888"/>
                </a:moveTo>
                <a:cubicBezTo>
                  <a:pt x="2507258" y="145888"/>
                  <a:pt x="2458905" y="194241"/>
                  <a:pt x="2458905" y="253888"/>
                </a:cubicBezTo>
                <a:cubicBezTo>
                  <a:pt x="2458905" y="313535"/>
                  <a:pt x="2507258" y="361888"/>
                  <a:pt x="2566905" y="361888"/>
                </a:cubicBezTo>
                <a:cubicBezTo>
                  <a:pt x="2626552" y="361888"/>
                  <a:pt x="2674905" y="313535"/>
                  <a:pt x="2674905" y="253888"/>
                </a:cubicBezTo>
                <a:cubicBezTo>
                  <a:pt x="2674905" y="194241"/>
                  <a:pt x="2626552" y="145888"/>
                  <a:pt x="2566905" y="145888"/>
                </a:cubicBezTo>
                <a:close/>
                <a:moveTo>
                  <a:pt x="154649" y="122909"/>
                </a:moveTo>
                <a:lnTo>
                  <a:pt x="154649" y="770909"/>
                </a:lnTo>
                <a:lnTo>
                  <a:pt x="298665" y="770909"/>
                </a:lnTo>
                <a:lnTo>
                  <a:pt x="298665" y="122909"/>
                </a:lnTo>
                <a:close/>
                <a:moveTo>
                  <a:pt x="3645310" y="120527"/>
                </a:moveTo>
                <a:lnTo>
                  <a:pt x="3645310" y="768527"/>
                </a:lnTo>
                <a:lnTo>
                  <a:pt x="3789326" y="768527"/>
                </a:lnTo>
                <a:lnTo>
                  <a:pt x="3789326" y="120527"/>
                </a:lnTo>
                <a:close/>
                <a:moveTo>
                  <a:pt x="0" y="0"/>
                </a:moveTo>
                <a:lnTo>
                  <a:pt x="3960000" y="0"/>
                </a:lnTo>
                <a:lnTo>
                  <a:pt x="3960000" y="864096"/>
                </a:lnTo>
                <a:lnTo>
                  <a:pt x="0" y="86409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39"/>
          <p:cNvSpPr txBox="1"/>
          <p:nvPr/>
        </p:nvSpPr>
        <p:spPr>
          <a:xfrm>
            <a:off x="2298375" y="272944"/>
            <a:ext cx="5832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34290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700">
                <a:solidFill>
                  <a:schemeClr val="lt1"/>
                </a:solidFill>
              </a:rPr>
              <a:t>Data Preprocessing</a:t>
            </a:r>
            <a:endParaRPr b="1" sz="2700">
              <a:solidFill>
                <a:schemeClr val="lt1"/>
              </a:solidFill>
            </a:endParaRPr>
          </a:p>
        </p:txBody>
      </p:sp>
      <p:sp>
        <p:nvSpPr>
          <p:cNvPr id="201" name="Google Shape;201;p39"/>
          <p:cNvSpPr txBox="1"/>
          <p:nvPr/>
        </p:nvSpPr>
        <p:spPr>
          <a:xfrm>
            <a:off x="2597138" y="1028700"/>
            <a:ext cx="6172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200">
                <a:solidFill>
                  <a:schemeClr val="lt1"/>
                </a:solidFill>
              </a:rPr>
              <a:t>Step3. 使用 one-hot encoding </a:t>
            </a:r>
            <a:r>
              <a:rPr b="1" lang="zh-TW" sz="1200">
                <a:solidFill>
                  <a:schemeClr val="lt1"/>
                </a:solidFill>
              </a:rPr>
              <a:t>替類別變數</a:t>
            </a:r>
            <a:r>
              <a:rPr b="1" lang="zh-TW" sz="1200">
                <a:solidFill>
                  <a:schemeClr val="lt1"/>
                </a:solidFill>
              </a:rPr>
              <a:t>編碼(show</a:t>
            </a:r>
            <a:r>
              <a:rPr b="1" lang="zh-TW" sz="1200">
                <a:solidFill>
                  <a:schemeClr val="lt1"/>
                </a:solidFill>
              </a:rPr>
              <a:t>部分資料</a:t>
            </a:r>
            <a:r>
              <a:rPr b="1" lang="zh-TW" sz="1200">
                <a:solidFill>
                  <a:schemeClr val="lt1"/>
                </a:solidFill>
              </a:rPr>
              <a:t>)</a:t>
            </a:r>
            <a:endParaRPr b="1" sz="1200">
              <a:solidFill>
                <a:schemeClr val="lt1"/>
              </a:solidFill>
            </a:endParaRPr>
          </a:p>
        </p:txBody>
      </p:sp>
      <p:pic>
        <p:nvPicPr>
          <p:cNvPr id="202" name="Google Shape;202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50" y="1395926"/>
            <a:ext cx="9144000" cy="33160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40"/>
          <p:cNvSpPr/>
          <p:nvPr/>
        </p:nvSpPr>
        <p:spPr>
          <a:xfrm>
            <a:off x="-20250" y="0"/>
            <a:ext cx="9254400" cy="5143500"/>
          </a:xfrm>
          <a:prstGeom prst="rect">
            <a:avLst/>
          </a:prstGeom>
          <a:solidFill>
            <a:srgbClr val="F2F0ED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40"/>
          <p:cNvSpPr/>
          <p:nvPr/>
        </p:nvSpPr>
        <p:spPr>
          <a:xfrm>
            <a:off x="-20250" y="0"/>
            <a:ext cx="9254400" cy="3807000"/>
          </a:xfrm>
          <a:prstGeom prst="rect">
            <a:avLst/>
          </a:prstGeom>
          <a:solidFill>
            <a:srgbClr val="03658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40"/>
          <p:cNvSpPr/>
          <p:nvPr/>
        </p:nvSpPr>
        <p:spPr>
          <a:xfrm>
            <a:off x="1856231" y="272945"/>
            <a:ext cx="702900" cy="641113"/>
          </a:xfrm>
          <a:custGeom>
            <a:rect b="b" l="l" r="r" t="t"/>
            <a:pathLst>
              <a:path extrusionOk="0" h="3945309" w="3960000">
                <a:moveTo>
                  <a:pt x="466104" y="2636906"/>
                </a:moveTo>
                <a:lnTo>
                  <a:pt x="466104" y="2780922"/>
                </a:lnTo>
                <a:lnTo>
                  <a:pt x="2050104" y="2780922"/>
                </a:lnTo>
                <a:lnTo>
                  <a:pt x="2050104" y="2636906"/>
                </a:lnTo>
                <a:close/>
                <a:moveTo>
                  <a:pt x="466104" y="2407894"/>
                </a:moveTo>
                <a:lnTo>
                  <a:pt x="466104" y="2551910"/>
                </a:lnTo>
                <a:lnTo>
                  <a:pt x="2050104" y="2551910"/>
                </a:lnTo>
                <a:lnTo>
                  <a:pt x="2050104" y="2407894"/>
                </a:lnTo>
                <a:close/>
                <a:moveTo>
                  <a:pt x="466104" y="2178881"/>
                </a:moveTo>
                <a:lnTo>
                  <a:pt x="466104" y="2322897"/>
                </a:lnTo>
                <a:lnTo>
                  <a:pt x="2050104" y="2322897"/>
                </a:lnTo>
                <a:lnTo>
                  <a:pt x="2050104" y="2178881"/>
                </a:lnTo>
                <a:close/>
                <a:moveTo>
                  <a:pt x="3358993" y="2178880"/>
                </a:moveTo>
                <a:cubicBezTo>
                  <a:pt x="3299346" y="2178880"/>
                  <a:pt x="3250993" y="2227233"/>
                  <a:pt x="3250993" y="2286880"/>
                </a:cubicBezTo>
                <a:cubicBezTo>
                  <a:pt x="3250993" y="2346527"/>
                  <a:pt x="3299346" y="2394880"/>
                  <a:pt x="3358993" y="2394880"/>
                </a:cubicBezTo>
                <a:cubicBezTo>
                  <a:pt x="3418640" y="2394880"/>
                  <a:pt x="3466993" y="2346527"/>
                  <a:pt x="3466993" y="2286880"/>
                </a:cubicBezTo>
                <a:cubicBezTo>
                  <a:pt x="3466993" y="2227233"/>
                  <a:pt x="3418640" y="2178880"/>
                  <a:pt x="3358993" y="2178880"/>
                </a:cubicBezTo>
                <a:close/>
                <a:moveTo>
                  <a:pt x="2962949" y="2178880"/>
                </a:moveTo>
                <a:cubicBezTo>
                  <a:pt x="2903302" y="2178880"/>
                  <a:pt x="2854949" y="2227233"/>
                  <a:pt x="2854949" y="2286880"/>
                </a:cubicBezTo>
                <a:cubicBezTo>
                  <a:pt x="2854949" y="2346527"/>
                  <a:pt x="2903302" y="2394880"/>
                  <a:pt x="2962949" y="2394880"/>
                </a:cubicBezTo>
                <a:cubicBezTo>
                  <a:pt x="3022596" y="2394880"/>
                  <a:pt x="3070949" y="2346527"/>
                  <a:pt x="3070949" y="2286880"/>
                </a:cubicBezTo>
                <a:cubicBezTo>
                  <a:pt x="3070949" y="2227233"/>
                  <a:pt x="3022596" y="2178880"/>
                  <a:pt x="2962949" y="2178880"/>
                </a:cubicBezTo>
                <a:close/>
                <a:moveTo>
                  <a:pt x="2566905" y="2178880"/>
                </a:moveTo>
                <a:cubicBezTo>
                  <a:pt x="2507258" y="2178880"/>
                  <a:pt x="2458905" y="2227233"/>
                  <a:pt x="2458905" y="2286880"/>
                </a:cubicBezTo>
                <a:cubicBezTo>
                  <a:pt x="2458905" y="2346527"/>
                  <a:pt x="2507258" y="2394880"/>
                  <a:pt x="2566905" y="2394880"/>
                </a:cubicBezTo>
                <a:cubicBezTo>
                  <a:pt x="2626552" y="2394880"/>
                  <a:pt x="2674905" y="2346527"/>
                  <a:pt x="2674905" y="2286880"/>
                </a:cubicBezTo>
                <a:cubicBezTo>
                  <a:pt x="2674905" y="2227233"/>
                  <a:pt x="2626552" y="2178880"/>
                  <a:pt x="2566905" y="2178880"/>
                </a:cubicBezTo>
                <a:close/>
                <a:moveTo>
                  <a:pt x="154649" y="2155901"/>
                </a:moveTo>
                <a:lnTo>
                  <a:pt x="154649" y="2803901"/>
                </a:lnTo>
                <a:lnTo>
                  <a:pt x="298665" y="2803901"/>
                </a:lnTo>
                <a:lnTo>
                  <a:pt x="298665" y="2155901"/>
                </a:lnTo>
                <a:close/>
                <a:moveTo>
                  <a:pt x="3645310" y="2153519"/>
                </a:moveTo>
                <a:lnTo>
                  <a:pt x="3645310" y="2801519"/>
                </a:lnTo>
                <a:lnTo>
                  <a:pt x="3789326" y="2801519"/>
                </a:lnTo>
                <a:lnTo>
                  <a:pt x="3789326" y="2153519"/>
                </a:lnTo>
                <a:close/>
                <a:moveTo>
                  <a:pt x="0" y="2032992"/>
                </a:moveTo>
                <a:lnTo>
                  <a:pt x="3960000" y="2032992"/>
                </a:lnTo>
                <a:lnTo>
                  <a:pt x="3960000" y="2897088"/>
                </a:lnTo>
                <a:lnTo>
                  <a:pt x="2124016" y="2897088"/>
                </a:lnTo>
                <a:lnTo>
                  <a:pt x="2124016" y="3513261"/>
                </a:lnTo>
                <a:lnTo>
                  <a:pt x="2268032" y="3513261"/>
                </a:lnTo>
                <a:cubicBezTo>
                  <a:pt x="2331437" y="3513261"/>
                  <a:pt x="2388462" y="3540577"/>
                  <a:pt x="2426674" y="3585269"/>
                </a:cubicBezTo>
                <a:lnTo>
                  <a:pt x="3960000" y="3585269"/>
                </a:lnTo>
                <a:lnTo>
                  <a:pt x="3960000" y="3873301"/>
                </a:lnTo>
                <a:lnTo>
                  <a:pt x="2426674" y="3873301"/>
                </a:lnTo>
                <a:cubicBezTo>
                  <a:pt x="2388462" y="3917993"/>
                  <a:pt x="2331437" y="3945309"/>
                  <a:pt x="2268032" y="3945309"/>
                </a:cubicBezTo>
                <a:lnTo>
                  <a:pt x="1691968" y="3945309"/>
                </a:lnTo>
                <a:cubicBezTo>
                  <a:pt x="1628563" y="3945309"/>
                  <a:pt x="1571538" y="3917993"/>
                  <a:pt x="1533326" y="3873301"/>
                </a:cubicBezTo>
                <a:lnTo>
                  <a:pt x="0" y="3873301"/>
                </a:lnTo>
                <a:lnTo>
                  <a:pt x="0" y="3585269"/>
                </a:lnTo>
                <a:lnTo>
                  <a:pt x="1533326" y="3585269"/>
                </a:lnTo>
                <a:cubicBezTo>
                  <a:pt x="1571538" y="3540577"/>
                  <a:pt x="1628563" y="3513261"/>
                  <a:pt x="1691968" y="3513261"/>
                </a:cubicBezTo>
                <a:lnTo>
                  <a:pt x="1835984" y="3513261"/>
                </a:lnTo>
                <a:lnTo>
                  <a:pt x="1835984" y="2897088"/>
                </a:lnTo>
                <a:lnTo>
                  <a:pt x="0" y="2897088"/>
                </a:lnTo>
                <a:close/>
                <a:moveTo>
                  <a:pt x="466104" y="1620410"/>
                </a:moveTo>
                <a:lnTo>
                  <a:pt x="466104" y="1764426"/>
                </a:lnTo>
                <a:lnTo>
                  <a:pt x="2050104" y="1764426"/>
                </a:lnTo>
                <a:lnTo>
                  <a:pt x="2050104" y="1620410"/>
                </a:lnTo>
                <a:close/>
                <a:moveTo>
                  <a:pt x="466104" y="1391398"/>
                </a:moveTo>
                <a:lnTo>
                  <a:pt x="466104" y="1535414"/>
                </a:lnTo>
                <a:lnTo>
                  <a:pt x="2050104" y="1535414"/>
                </a:lnTo>
                <a:lnTo>
                  <a:pt x="2050104" y="1391398"/>
                </a:lnTo>
                <a:close/>
                <a:moveTo>
                  <a:pt x="466104" y="1162385"/>
                </a:moveTo>
                <a:lnTo>
                  <a:pt x="466104" y="1306401"/>
                </a:lnTo>
                <a:lnTo>
                  <a:pt x="2050104" y="1306401"/>
                </a:lnTo>
                <a:lnTo>
                  <a:pt x="2050104" y="1162385"/>
                </a:lnTo>
                <a:close/>
                <a:moveTo>
                  <a:pt x="3358993" y="1162384"/>
                </a:moveTo>
                <a:cubicBezTo>
                  <a:pt x="3299346" y="1162384"/>
                  <a:pt x="3250993" y="1210737"/>
                  <a:pt x="3250993" y="1270384"/>
                </a:cubicBezTo>
                <a:cubicBezTo>
                  <a:pt x="3250993" y="1330031"/>
                  <a:pt x="3299346" y="1378384"/>
                  <a:pt x="3358993" y="1378384"/>
                </a:cubicBezTo>
                <a:cubicBezTo>
                  <a:pt x="3418640" y="1378384"/>
                  <a:pt x="3466993" y="1330031"/>
                  <a:pt x="3466993" y="1270384"/>
                </a:cubicBezTo>
                <a:cubicBezTo>
                  <a:pt x="3466993" y="1210737"/>
                  <a:pt x="3418640" y="1162384"/>
                  <a:pt x="3358993" y="1162384"/>
                </a:cubicBezTo>
                <a:close/>
                <a:moveTo>
                  <a:pt x="2962949" y="1162384"/>
                </a:moveTo>
                <a:cubicBezTo>
                  <a:pt x="2903302" y="1162384"/>
                  <a:pt x="2854949" y="1210737"/>
                  <a:pt x="2854949" y="1270384"/>
                </a:cubicBezTo>
                <a:cubicBezTo>
                  <a:pt x="2854949" y="1330031"/>
                  <a:pt x="2903302" y="1378384"/>
                  <a:pt x="2962949" y="1378384"/>
                </a:cubicBezTo>
                <a:cubicBezTo>
                  <a:pt x="3022596" y="1378384"/>
                  <a:pt x="3070949" y="1330031"/>
                  <a:pt x="3070949" y="1270384"/>
                </a:cubicBezTo>
                <a:cubicBezTo>
                  <a:pt x="3070949" y="1210737"/>
                  <a:pt x="3022596" y="1162384"/>
                  <a:pt x="2962949" y="1162384"/>
                </a:cubicBezTo>
                <a:close/>
                <a:moveTo>
                  <a:pt x="2566905" y="1162384"/>
                </a:moveTo>
                <a:cubicBezTo>
                  <a:pt x="2507258" y="1162384"/>
                  <a:pt x="2458905" y="1210737"/>
                  <a:pt x="2458905" y="1270384"/>
                </a:cubicBezTo>
                <a:cubicBezTo>
                  <a:pt x="2458905" y="1330031"/>
                  <a:pt x="2507258" y="1378384"/>
                  <a:pt x="2566905" y="1378384"/>
                </a:cubicBezTo>
                <a:cubicBezTo>
                  <a:pt x="2626552" y="1378384"/>
                  <a:pt x="2674905" y="1330031"/>
                  <a:pt x="2674905" y="1270384"/>
                </a:cubicBezTo>
                <a:cubicBezTo>
                  <a:pt x="2674905" y="1210737"/>
                  <a:pt x="2626552" y="1162384"/>
                  <a:pt x="2566905" y="1162384"/>
                </a:cubicBezTo>
                <a:close/>
                <a:moveTo>
                  <a:pt x="154649" y="1139405"/>
                </a:moveTo>
                <a:lnTo>
                  <a:pt x="154649" y="1787405"/>
                </a:lnTo>
                <a:lnTo>
                  <a:pt x="298665" y="1787405"/>
                </a:lnTo>
                <a:lnTo>
                  <a:pt x="298665" y="1139405"/>
                </a:lnTo>
                <a:close/>
                <a:moveTo>
                  <a:pt x="3645310" y="1137023"/>
                </a:moveTo>
                <a:lnTo>
                  <a:pt x="3645310" y="1785023"/>
                </a:lnTo>
                <a:lnTo>
                  <a:pt x="3789326" y="1785023"/>
                </a:lnTo>
                <a:lnTo>
                  <a:pt x="3789326" y="1137023"/>
                </a:lnTo>
                <a:close/>
                <a:moveTo>
                  <a:pt x="0" y="1016496"/>
                </a:moveTo>
                <a:lnTo>
                  <a:pt x="3960000" y="1016496"/>
                </a:lnTo>
                <a:lnTo>
                  <a:pt x="3960000" y="1880592"/>
                </a:lnTo>
                <a:lnTo>
                  <a:pt x="0" y="1880592"/>
                </a:lnTo>
                <a:close/>
                <a:moveTo>
                  <a:pt x="466104" y="603914"/>
                </a:moveTo>
                <a:lnTo>
                  <a:pt x="466104" y="747930"/>
                </a:lnTo>
                <a:lnTo>
                  <a:pt x="2050104" y="747930"/>
                </a:lnTo>
                <a:lnTo>
                  <a:pt x="2050104" y="603914"/>
                </a:lnTo>
                <a:close/>
                <a:moveTo>
                  <a:pt x="466104" y="374902"/>
                </a:moveTo>
                <a:lnTo>
                  <a:pt x="466104" y="518918"/>
                </a:lnTo>
                <a:lnTo>
                  <a:pt x="2050104" y="518918"/>
                </a:lnTo>
                <a:lnTo>
                  <a:pt x="2050104" y="374902"/>
                </a:lnTo>
                <a:close/>
                <a:moveTo>
                  <a:pt x="466104" y="145889"/>
                </a:moveTo>
                <a:lnTo>
                  <a:pt x="466104" y="289905"/>
                </a:lnTo>
                <a:lnTo>
                  <a:pt x="2050104" y="289905"/>
                </a:lnTo>
                <a:lnTo>
                  <a:pt x="2050104" y="145889"/>
                </a:lnTo>
                <a:close/>
                <a:moveTo>
                  <a:pt x="3358993" y="145888"/>
                </a:moveTo>
                <a:cubicBezTo>
                  <a:pt x="3299346" y="145888"/>
                  <a:pt x="3250993" y="194241"/>
                  <a:pt x="3250993" y="253888"/>
                </a:cubicBezTo>
                <a:cubicBezTo>
                  <a:pt x="3250993" y="313535"/>
                  <a:pt x="3299346" y="361888"/>
                  <a:pt x="3358993" y="361888"/>
                </a:cubicBezTo>
                <a:cubicBezTo>
                  <a:pt x="3418640" y="361888"/>
                  <a:pt x="3466993" y="313535"/>
                  <a:pt x="3466993" y="253888"/>
                </a:cubicBezTo>
                <a:cubicBezTo>
                  <a:pt x="3466993" y="194241"/>
                  <a:pt x="3418640" y="145888"/>
                  <a:pt x="3358993" y="145888"/>
                </a:cubicBezTo>
                <a:close/>
                <a:moveTo>
                  <a:pt x="2962949" y="145888"/>
                </a:moveTo>
                <a:cubicBezTo>
                  <a:pt x="2903302" y="145888"/>
                  <a:pt x="2854949" y="194241"/>
                  <a:pt x="2854949" y="253888"/>
                </a:cubicBezTo>
                <a:cubicBezTo>
                  <a:pt x="2854949" y="313535"/>
                  <a:pt x="2903302" y="361888"/>
                  <a:pt x="2962949" y="361888"/>
                </a:cubicBezTo>
                <a:cubicBezTo>
                  <a:pt x="3022596" y="361888"/>
                  <a:pt x="3070949" y="313535"/>
                  <a:pt x="3070949" y="253888"/>
                </a:cubicBezTo>
                <a:cubicBezTo>
                  <a:pt x="3070949" y="194241"/>
                  <a:pt x="3022596" y="145888"/>
                  <a:pt x="2962949" y="145888"/>
                </a:cubicBezTo>
                <a:close/>
                <a:moveTo>
                  <a:pt x="2566905" y="145888"/>
                </a:moveTo>
                <a:cubicBezTo>
                  <a:pt x="2507258" y="145888"/>
                  <a:pt x="2458905" y="194241"/>
                  <a:pt x="2458905" y="253888"/>
                </a:cubicBezTo>
                <a:cubicBezTo>
                  <a:pt x="2458905" y="313535"/>
                  <a:pt x="2507258" y="361888"/>
                  <a:pt x="2566905" y="361888"/>
                </a:cubicBezTo>
                <a:cubicBezTo>
                  <a:pt x="2626552" y="361888"/>
                  <a:pt x="2674905" y="313535"/>
                  <a:pt x="2674905" y="253888"/>
                </a:cubicBezTo>
                <a:cubicBezTo>
                  <a:pt x="2674905" y="194241"/>
                  <a:pt x="2626552" y="145888"/>
                  <a:pt x="2566905" y="145888"/>
                </a:cubicBezTo>
                <a:close/>
                <a:moveTo>
                  <a:pt x="154649" y="122909"/>
                </a:moveTo>
                <a:lnTo>
                  <a:pt x="154649" y="770909"/>
                </a:lnTo>
                <a:lnTo>
                  <a:pt x="298665" y="770909"/>
                </a:lnTo>
                <a:lnTo>
                  <a:pt x="298665" y="122909"/>
                </a:lnTo>
                <a:close/>
                <a:moveTo>
                  <a:pt x="3645310" y="120527"/>
                </a:moveTo>
                <a:lnTo>
                  <a:pt x="3645310" y="768527"/>
                </a:lnTo>
                <a:lnTo>
                  <a:pt x="3789326" y="768527"/>
                </a:lnTo>
                <a:lnTo>
                  <a:pt x="3789326" y="120527"/>
                </a:lnTo>
                <a:close/>
                <a:moveTo>
                  <a:pt x="0" y="0"/>
                </a:moveTo>
                <a:lnTo>
                  <a:pt x="3960000" y="0"/>
                </a:lnTo>
                <a:lnTo>
                  <a:pt x="3960000" y="864096"/>
                </a:lnTo>
                <a:lnTo>
                  <a:pt x="0" y="86409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40"/>
          <p:cNvSpPr txBox="1"/>
          <p:nvPr/>
        </p:nvSpPr>
        <p:spPr>
          <a:xfrm>
            <a:off x="2298375" y="272944"/>
            <a:ext cx="5832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34290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700">
                <a:solidFill>
                  <a:schemeClr val="lt1"/>
                </a:solidFill>
              </a:rPr>
              <a:t>Data Preprocessing</a:t>
            </a:r>
            <a:endParaRPr b="1" sz="2700">
              <a:solidFill>
                <a:schemeClr val="lt1"/>
              </a:solidFill>
            </a:endParaRPr>
          </a:p>
        </p:txBody>
      </p:sp>
      <p:sp>
        <p:nvSpPr>
          <p:cNvPr id="211" name="Google Shape;211;p40"/>
          <p:cNvSpPr txBox="1"/>
          <p:nvPr/>
        </p:nvSpPr>
        <p:spPr>
          <a:xfrm>
            <a:off x="2559113" y="1039113"/>
            <a:ext cx="6172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200">
                <a:solidFill>
                  <a:schemeClr val="lt1"/>
                </a:solidFill>
              </a:rPr>
              <a:t>Step4. </a:t>
            </a:r>
            <a:r>
              <a:rPr b="1" lang="zh-TW" sz="1200">
                <a:solidFill>
                  <a:schemeClr val="lt1"/>
                </a:solidFill>
              </a:rPr>
              <a:t>透過相關係數分析，刪除相關係數接近0的變數</a:t>
            </a:r>
            <a:endParaRPr b="1" sz="1200">
              <a:solidFill>
                <a:schemeClr val="lt1"/>
              </a:solidFill>
            </a:endParaRPr>
          </a:p>
        </p:txBody>
      </p:sp>
      <p:pic>
        <p:nvPicPr>
          <p:cNvPr id="212" name="Google Shape;21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8545" y="1336500"/>
            <a:ext cx="3138267" cy="3807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40"/>
          <p:cNvSpPr/>
          <p:nvPr/>
        </p:nvSpPr>
        <p:spPr>
          <a:xfrm>
            <a:off x="638550" y="1630225"/>
            <a:ext cx="3138300" cy="1179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40"/>
          <p:cNvSpPr/>
          <p:nvPr/>
        </p:nvSpPr>
        <p:spPr>
          <a:xfrm>
            <a:off x="638551" y="1932175"/>
            <a:ext cx="3138300" cy="1179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40"/>
          <p:cNvSpPr/>
          <p:nvPr/>
        </p:nvSpPr>
        <p:spPr>
          <a:xfrm>
            <a:off x="638550" y="3735550"/>
            <a:ext cx="3138300" cy="167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40"/>
          <p:cNvSpPr/>
          <p:nvPr/>
        </p:nvSpPr>
        <p:spPr>
          <a:xfrm>
            <a:off x="638550" y="3617650"/>
            <a:ext cx="3138300" cy="1179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40"/>
          <p:cNvSpPr/>
          <p:nvPr/>
        </p:nvSpPr>
        <p:spPr>
          <a:xfrm>
            <a:off x="638550" y="3449950"/>
            <a:ext cx="3138300" cy="167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40"/>
          <p:cNvSpPr/>
          <p:nvPr/>
        </p:nvSpPr>
        <p:spPr>
          <a:xfrm>
            <a:off x="638551" y="3903250"/>
            <a:ext cx="3138300" cy="1179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9" name="Google Shape;219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34850" y="1519038"/>
            <a:ext cx="4396475" cy="3441925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40"/>
          <p:cNvSpPr/>
          <p:nvPr/>
        </p:nvSpPr>
        <p:spPr>
          <a:xfrm>
            <a:off x="3844175" y="3127513"/>
            <a:ext cx="423300" cy="225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1"/>
          <p:cNvSpPr/>
          <p:nvPr/>
        </p:nvSpPr>
        <p:spPr>
          <a:xfrm>
            <a:off x="-20250" y="0"/>
            <a:ext cx="9254400" cy="5143500"/>
          </a:xfrm>
          <a:prstGeom prst="rect">
            <a:avLst/>
          </a:prstGeom>
          <a:solidFill>
            <a:srgbClr val="F2F0ED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41"/>
          <p:cNvSpPr/>
          <p:nvPr/>
        </p:nvSpPr>
        <p:spPr>
          <a:xfrm>
            <a:off x="-20250" y="0"/>
            <a:ext cx="9254400" cy="3807000"/>
          </a:xfrm>
          <a:prstGeom prst="rect">
            <a:avLst/>
          </a:prstGeom>
          <a:solidFill>
            <a:srgbClr val="03658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41"/>
          <p:cNvSpPr/>
          <p:nvPr/>
        </p:nvSpPr>
        <p:spPr>
          <a:xfrm>
            <a:off x="1856231" y="272945"/>
            <a:ext cx="702900" cy="641113"/>
          </a:xfrm>
          <a:custGeom>
            <a:rect b="b" l="l" r="r" t="t"/>
            <a:pathLst>
              <a:path extrusionOk="0" h="3945309" w="3960000">
                <a:moveTo>
                  <a:pt x="466104" y="2636906"/>
                </a:moveTo>
                <a:lnTo>
                  <a:pt x="466104" y="2780922"/>
                </a:lnTo>
                <a:lnTo>
                  <a:pt x="2050104" y="2780922"/>
                </a:lnTo>
                <a:lnTo>
                  <a:pt x="2050104" y="2636906"/>
                </a:lnTo>
                <a:close/>
                <a:moveTo>
                  <a:pt x="466104" y="2407894"/>
                </a:moveTo>
                <a:lnTo>
                  <a:pt x="466104" y="2551910"/>
                </a:lnTo>
                <a:lnTo>
                  <a:pt x="2050104" y="2551910"/>
                </a:lnTo>
                <a:lnTo>
                  <a:pt x="2050104" y="2407894"/>
                </a:lnTo>
                <a:close/>
                <a:moveTo>
                  <a:pt x="466104" y="2178881"/>
                </a:moveTo>
                <a:lnTo>
                  <a:pt x="466104" y="2322897"/>
                </a:lnTo>
                <a:lnTo>
                  <a:pt x="2050104" y="2322897"/>
                </a:lnTo>
                <a:lnTo>
                  <a:pt x="2050104" y="2178881"/>
                </a:lnTo>
                <a:close/>
                <a:moveTo>
                  <a:pt x="3358993" y="2178880"/>
                </a:moveTo>
                <a:cubicBezTo>
                  <a:pt x="3299346" y="2178880"/>
                  <a:pt x="3250993" y="2227233"/>
                  <a:pt x="3250993" y="2286880"/>
                </a:cubicBezTo>
                <a:cubicBezTo>
                  <a:pt x="3250993" y="2346527"/>
                  <a:pt x="3299346" y="2394880"/>
                  <a:pt x="3358993" y="2394880"/>
                </a:cubicBezTo>
                <a:cubicBezTo>
                  <a:pt x="3418640" y="2394880"/>
                  <a:pt x="3466993" y="2346527"/>
                  <a:pt x="3466993" y="2286880"/>
                </a:cubicBezTo>
                <a:cubicBezTo>
                  <a:pt x="3466993" y="2227233"/>
                  <a:pt x="3418640" y="2178880"/>
                  <a:pt x="3358993" y="2178880"/>
                </a:cubicBezTo>
                <a:close/>
                <a:moveTo>
                  <a:pt x="2962949" y="2178880"/>
                </a:moveTo>
                <a:cubicBezTo>
                  <a:pt x="2903302" y="2178880"/>
                  <a:pt x="2854949" y="2227233"/>
                  <a:pt x="2854949" y="2286880"/>
                </a:cubicBezTo>
                <a:cubicBezTo>
                  <a:pt x="2854949" y="2346527"/>
                  <a:pt x="2903302" y="2394880"/>
                  <a:pt x="2962949" y="2394880"/>
                </a:cubicBezTo>
                <a:cubicBezTo>
                  <a:pt x="3022596" y="2394880"/>
                  <a:pt x="3070949" y="2346527"/>
                  <a:pt x="3070949" y="2286880"/>
                </a:cubicBezTo>
                <a:cubicBezTo>
                  <a:pt x="3070949" y="2227233"/>
                  <a:pt x="3022596" y="2178880"/>
                  <a:pt x="2962949" y="2178880"/>
                </a:cubicBezTo>
                <a:close/>
                <a:moveTo>
                  <a:pt x="2566905" y="2178880"/>
                </a:moveTo>
                <a:cubicBezTo>
                  <a:pt x="2507258" y="2178880"/>
                  <a:pt x="2458905" y="2227233"/>
                  <a:pt x="2458905" y="2286880"/>
                </a:cubicBezTo>
                <a:cubicBezTo>
                  <a:pt x="2458905" y="2346527"/>
                  <a:pt x="2507258" y="2394880"/>
                  <a:pt x="2566905" y="2394880"/>
                </a:cubicBezTo>
                <a:cubicBezTo>
                  <a:pt x="2626552" y="2394880"/>
                  <a:pt x="2674905" y="2346527"/>
                  <a:pt x="2674905" y="2286880"/>
                </a:cubicBezTo>
                <a:cubicBezTo>
                  <a:pt x="2674905" y="2227233"/>
                  <a:pt x="2626552" y="2178880"/>
                  <a:pt x="2566905" y="2178880"/>
                </a:cubicBezTo>
                <a:close/>
                <a:moveTo>
                  <a:pt x="154649" y="2155901"/>
                </a:moveTo>
                <a:lnTo>
                  <a:pt x="154649" y="2803901"/>
                </a:lnTo>
                <a:lnTo>
                  <a:pt x="298665" y="2803901"/>
                </a:lnTo>
                <a:lnTo>
                  <a:pt x="298665" y="2155901"/>
                </a:lnTo>
                <a:close/>
                <a:moveTo>
                  <a:pt x="3645310" y="2153519"/>
                </a:moveTo>
                <a:lnTo>
                  <a:pt x="3645310" y="2801519"/>
                </a:lnTo>
                <a:lnTo>
                  <a:pt x="3789326" y="2801519"/>
                </a:lnTo>
                <a:lnTo>
                  <a:pt x="3789326" y="2153519"/>
                </a:lnTo>
                <a:close/>
                <a:moveTo>
                  <a:pt x="0" y="2032992"/>
                </a:moveTo>
                <a:lnTo>
                  <a:pt x="3960000" y="2032992"/>
                </a:lnTo>
                <a:lnTo>
                  <a:pt x="3960000" y="2897088"/>
                </a:lnTo>
                <a:lnTo>
                  <a:pt x="2124016" y="2897088"/>
                </a:lnTo>
                <a:lnTo>
                  <a:pt x="2124016" y="3513261"/>
                </a:lnTo>
                <a:lnTo>
                  <a:pt x="2268032" y="3513261"/>
                </a:lnTo>
                <a:cubicBezTo>
                  <a:pt x="2331437" y="3513261"/>
                  <a:pt x="2388462" y="3540577"/>
                  <a:pt x="2426674" y="3585269"/>
                </a:cubicBezTo>
                <a:lnTo>
                  <a:pt x="3960000" y="3585269"/>
                </a:lnTo>
                <a:lnTo>
                  <a:pt x="3960000" y="3873301"/>
                </a:lnTo>
                <a:lnTo>
                  <a:pt x="2426674" y="3873301"/>
                </a:lnTo>
                <a:cubicBezTo>
                  <a:pt x="2388462" y="3917993"/>
                  <a:pt x="2331437" y="3945309"/>
                  <a:pt x="2268032" y="3945309"/>
                </a:cubicBezTo>
                <a:lnTo>
                  <a:pt x="1691968" y="3945309"/>
                </a:lnTo>
                <a:cubicBezTo>
                  <a:pt x="1628563" y="3945309"/>
                  <a:pt x="1571538" y="3917993"/>
                  <a:pt x="1533326" y="3873301"/>
                </a:cubicBezTo>
                <a:lnTo>
                  <a:pt x="0" y="3873301"/>
                </a:lnTo>
                <a:lnTo>
                  <a:pt x="0" y="3585269"/>
                </a:lnTo>
                <a:lnTo>
                  <a:pt x="1533326" y="3585269"/>
                </a:lnTo>
                <a:cubicBezTo>
                  <a:pt x="1571538" y="3540577"/>
                  <a:pt x="1628563" y="3513261"/>
                  <a:pt x="1691968" y="3513261"/>
                </a:cubicBezTo>
                <a:lnTo>
                  <a:pt x="1835984" y="3513261"/>
                </a:lnTo>
                <a:lnTo>
                  <a:pt x="1835984" y="2897088"/>
                </a:lnTo>
                <a:lnTo>
                  <a:pt x="0" y="2897088"/>
                </a:lnTo>
                <a:close/>
                <a:moveTo>
                  <a:pt x="466104" y="1620410"/>
                </a:moveTo>
                <a:lnTo>
                  <a:pt x="466104" y="1764426"/>
                </a:lnTo>
                <a:lnTo>
                  <a:pt x="2050104" y="1764426"/>
                </a:lnTo>
                <a:lnTo>
                  <a:pt x="2050104" y="1620410"/>
                </a:lnTo>
                <a:close/>
                <a:moveTo>
                  <a:pt x="466104" y="1391398"/>
                </a:moveTo>
                <a:lnTo>
                  <a:pt x="466104" y="1535414"/>
                </a:lnTo>
                <a:lnTo>
                  <a:pt x="2050104" y="1535414"/>
                </a:lnTo>
                <a:lnTo>
                  <a:pt x="2050104" y="1391398"/>
                </a:lnTo>
                <a:close/>
                <a:moveTo>
                  <a:pt x="466104" y="1162385"/>
                </a:moveTo>
                <a:lnTo>
                  <a:pt x="466104" y="1306401"/>
                </a:lnTo>
                <a:lnTo>
                  <a:pt x="2050104" y="1306401"/>
                </a:lnTo>
                <a:lnTo>
                  <a:pt x="2050104" y="1162385"/>
                </a:lnTo>
                <a:close/>
                <a:moveTo>
                  <a:pt x="3358993" y="1162384"/>
                </a:moveTo>
                <a:cubicBezTo>
                  <a:pt x="3299346" y="1162384"/>
                  <a:pt x="3250993" y="1210737"/>
                  <a:pt x="3250993" y="1270384"/>
                </a:cubicBezTo>
                <a:cubicBezTo>
                  <a:pt x="3250993" y="1330031"/>
                  <a:pt x="3299346" y="1378384"/>
                  <a:pt x="3358993" y="1378384"/>
                </a:cubicBezTo>
                <a:cubicBezTo>
                  <a:pt x="3418640" y="1378384"/>
                  <a:pt x="3466993" y="1330031"/>
                  <a:pt x="3466993" y="1270384"/>
                </a:cubicBezTo>
                <a:cubicBezTo>
                  <a:pt x="3466993" y="1210737"/>
                  <a:pt x="3418640" y="1162384"/>
                  <a:pt x="3358993" y="1162384"/>
                </a:cubicBezTo>
                <a:close/>
                <a:moveTo>
                  <a:pt x="2962949" y="1162384"/>
                </a:moveTo>
                <a:cubicBezTo>
                  <a:pt x="2903302" y="1162384"/>
                  <a:pt x="2854949" y="1210737"/>
                  <a:pt x="2854949" y="1270384"/>
                </a:cubicBezTo>
                <a:cubicBezTo>
                  <a:pt x="2854949" y="1330031"/>
                  <a:pt x="2903302" y="1378384"/>
                  <a:pt x="2962949" y="1378384"/>
                </a:cubicBezTo>
                <a:cubicBezTo>
                  <a:pt x="3022596" y="1378384"/>
                  <a:pt x="3070949" y="1330031"/>
                  <a:pt x="3070949" y="1270384"/>
                </a:cubicBezTo>
                <a:cubicBezTo>
                  <a:pt x="3070949" y="1210737"/>
                  <a:pt x="3022596" y="1162384"/>
                  <a:pt x="2962949" y="1162384"/>
                </a:cubicBezTo>
                <a:close/>
                <a:moveTo>
                  <a:pt x="2566905" y="1162384"/>
                </a:moveTo>
                <a:cubicBezTo>
                  <a:pt x="2507258" y="1162384"/>
                  <a:pt x="2458905" y="1210737"/>
                  <a:pt x="2458905" y="1270384"/>
                </a:cubicBezTo>
                <a:cubicBezTo>
                  <a:pt x="2458905" y="1330031"/>
                  <a:pt x="2507258" y="1378384"/>
                  <a:pt x="2566905" y="1378384"/>
                </a:cubicBezTo>
                <a:cubicBezTo>
                  <a:pt x="2626552" y="1378384"/>
                  <a:pt x="2674905" y="1330031"/>
                  <a:pt x="2674905" y="1270384"/>
                </a:cubicBezTo>
                <a:cubicBezTo>
                  <a:pt x="2674905" y="1210737"/>
                  <a:pt x="2626552" y="1162384"/>
                  <a:pt x="2566905" y="1162384"/>
                </a:cubicBezTo>
                <a:close/>
                <a:moveTo>
                  <a:pt x="154649" y="1139405"/>
                </a:moveTo>
                <a:lnTo>
                  <a:pt x="154649" y="1787405"/>
                </a:lnTo>
                <a:lnTo>
                  <a:pt x="298665" y="1787405"/>
                </a:lnTo>
                <a:lnTo>
                  <a:pt x="298665" y="1139405"/>
                </a:lnTo>
                <a:close/>
                <a:moveTo>
                  <a:pt x="3645310" y="1137023"/>
                </a:moveTo>
                <a:lnTo>
                  <a:pt x="3645310" y="1785023"/>
                </a:lnTo>
                <a:lnTo>
                  <a:pt x="3789326" y="1785023"/>
                </a:lnTo>
                <a:lnTo>
                  <a:pt x="3789326" y="1137023"/>
                </a:lnTo>
                <a:close/>
                <a:moveTo>
                  <a:pt x="0" y="1016496"/>
                </a:moveTo>
                <a:lnTo>
                  <a:pt x="3960000" y="1016496"/>
                </a:lnTo>
                <a:lnTo>
                  <a:pt x="3960000" y="1880592"/>
                </a:lnTo>
                <a:lnTo>
                  <a:pt x="0" y="1880592"/>
                </a:lnTo>
                <a:close/>
                <a:moveTo>
                  <a:pt x="466104" y="603914"/>
                </a:moveTo>
                <a:lnTo>
                  <a:pt x="466104" y="747930"/>
                </a:lnTo>
                <a:lnTo>
                  <a:pt x="2050104" y="747930"/>
                </a:lnTo>
                <a:lnTo>
                  <a:pt x="2050104" y="603914"/>
                </a:lnTo>
                <a:close/>
                <a:moveTo>
                  <a:pt x="466104" y="374902"/>
                </a:moveTo>
                <a:lnTo>
                  <a:pt x="466104" y="518918"/>
                </a:lnTo>
                <a:lnTo>
                  <a:pt x="2050104" y="518918"/>
                </a:lnTo>
                <a:lnTo>
                  <a:pt x="2050104" y="374902"/>
                </a:lnTo>
                <a:close/>
                <a:moveTo>
                  <a:pt x="466104" y="145889"/>
                </a:moveTo>
                <a:lnTo>
                  <a:pt x="466104" y="289905"/>
                </a:lnTo>
                <a:lnTo>
                  <a:pt x="2050104" y="289905"/>
                </a:lnTo>
                <a:lnTo>
                  <a:pt x="2050104" y="145889"/>
                </a:lnTo>
                <a:close/>
                <a:moveTo>
                  <a:pt x="3358993" y="145888"/>
                </a:moveTo>
                <a:cubicBezTo>
                  <a:pt x="3299346" y="145888"/>
                  <a:pt x="3250993" y="194241"/>
                  <a:pt x="3250993" y="253888"/>
                </a:cubicBezTo>
                <a:cubicBezTo>
                  <a:pt x="3250993" y="313535"/>
                  <a:pt x="3299346" y="361888"/>
                  <a:pt x="3358993" y="361888"/>
                </a:cubicBezTo>
                <a:cubicBezTo>
                  <a:pt x="3418640" y="361888"/>
                  <a:pt x="3466993" y="313535"/>
                  <a:pt x="3466993" y="253888"/>
                </a:cubicBezTo>
                <a:cubicBezTo>
                  <a:pt x="3466993" y="194241"/>
                  <a:pt x="3418640" y="145888"/>
                  <a:pt x="3358993" y="145888"/>
                </a:cubicBezTo>
                <a:close/>
                <a:moveTo>
                  <a:pt x="2962949" y="145888"/>
                </a:moveTo>
                <a:cubicBezTo>
                  <a:pt x="2903302" y="145888"/>
                  <a:pt x="2854949" y="194241"/>
                  <a:pt x="2854949" y="253888"/>
                </a:cubicBezTo>
                <a:cubicBezTo>
                  <a:pt x="2854949" y="313535"/>
                  <a:pt x="2903302" y="361888"/>
                  <a:pt x="2962949" y="361888"/>
                </a:cubicBezTo>
                <a:cubicBezTo>
                  <a:pt x="3022596" y="361888"/>
                  <a:pt x="3070949" y="313535"/>
                  <a:pt x="3070949" y="253888"/>
                </a:cubicBezTo>
                <a:cubicBezTo>
                  <a:pt x="3070949" y="194241"/>
                  <a:pt x="3022596" y="145888"/>
                  <a:pt x="2962949" y="145888"/>
                </a:cubicBezTo>
                <a:close/>
                <a:moveTo>
                  <a:pt x="2566905" y="145888"/>
                </a:moveTo>
                <a:cubicBezTo>
                  <a:pt x="2507258" y="145888"/>
                  <a:pt x="2458905" y="194241"/>
                  <a:pt x="2458905" y="253888"/>
                </a:cubicBezTo>
                <a:cubicBezTo>
                  <a:pt x="2458905" y="313535"/>
                  <a:pt x="2507258" y="361888"/>
                  <a:pt x="2566905" y="361888"/>
                </a:cubicBezTo>
                <a:cubicBezTo>
                  <a:pt x="2626552" y="361888"/>
                  <a:pt x="2674905" y="313535"/>
                  <a:pt x="2674905" y="253888"/>
                </a:cubicBezTo>
                <a:cubicBezTo>
                  <a:pt x="2674905" y="194241"/>
                  <a:pt x="2626552" y="145888"/>
                  <a:pt x="2566905" y="145888"/>
                </a:cubicBezTo>
                <a:close/>
                <a:moveTo>
                  <a:pt x="154649" y="122909"/>
                </a:moveTo>
                <a:lnTo>
                  <a:pt x="154649" y="770909"/>
                </a:lnTo>
                <a:lnTo>
                  <a:pt x="298665" y="770909"/>
                </a:lnTo>
                <a:lnTo>
                  <a:pt x="298665" y="122909"/>
                </a:lnTo>
                <a:close/>
                <a:moveTo>
                  <a:pt x="3645310" y="120527"/>
                </a:moveTo>
                <a:lnTo>
                  <a:pt x="3645310" y="768527"/>
                </a:lnTo>
                <a:lnTo>
                  <a:pt x="3789326" y="768527"/>
                </a:lnTo>
                <a:lnTo>
                  <a:pt x="3789326" y="120527"/>
                </a:lnTo>
                <a:close/>
                <a:moveTo>
                  <a:pt x="0" y="0"/>
                </a:moveTo>
                <a:lnTo>
                  <a:pt x="3960000" y="0"/>
                </a:lnTo>
                <a:lnTo>
                  <a:pt x="3960000" y="864096"/>
                </a:lnTo>
                <a:lnTo>
                  <a:pt x="0" y="86409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41"/>
          <p:cNvSpPr txBox="1"/>
          <p:nvPr/>
        </p:nvSpPr>
        <p:spPr>
          <a:xfrm>
            <a:off x="2298375" y="272944"/>
            <a:ext cx="5832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34290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700">
                <a:solidFill>
                  <a:schemeClr val="lt1"/>
                </a:solidFill>
              </a:rPr>
              <a:t>Data Preprocessing</a:t>
            </a:r>
            <a:endParaRPr b="1" sz="2700">
              <a:solidFill>
                <a:schemeClr val="lt1"/>
              </a:solidFill>
            </a:endParaRPr>
          </a:p>
        </p:txBody>
      </p:sp>
      <p:sp>
        <p:nvSpPr>
          <p:cNvPr id="229" name="Google Shape;229;p41"/>
          <p:cNvSpPr txBox="1"/>
          <p:nvPr/>
        </p:nvSpPr>
        <p:spPr>
          <a:xfrm>
            <a:off x="3740991" y="914050"/>
            <a:ext cx="17319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200">
                <a:solidFill>
                  <a:schemeClr val="lt1"/>
                </a:solidFill>
              </a:rPr>
              <a:t>Step5. </a:t>
            </a:r>
            <a:r>
              <a:rPr b="1" lang="zh-TW" sz="1200">
                <a:solidFill>
                  <a:schemeClr val="lt1"/>
                </a:solidFill>
              </a:rPr>
              <a:t>刪除冗餘資料</a:t>
            </a:r>
            <a:endParaRPr b="1" sz="1200">
              <a:solidFill>
                <a:schemeClr val="lt1"/>
              </a:solidFill>
            </a:endParaRPr>
          </a:p>
        </p:txBody>
      </p:sp>
      <p:pic>
        <p:nvPicPr>
          <p:cNvPr id="230" name="Google Shape;230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475" y="1324149"/>
            <a:ext cx="4207899" cy="329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35600" y="1324138"/>
            <a:ext cx="4208400" cy="3294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41"/>
          <p:cNvSpPr/>
          <p:nvPr/>
        </p:nvSpPr>
        <p:spPr>
          <a:xfrm>
            <a:off x="96450" y="3482575"/>
            <a:ext cx="4207800" cy="139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41"/>
          <p:cNvSpPr/>
          <p:nvPr/>
        </p:nvSpPr>
        <p:spPr>
          <a:xfrm>
            <a:off x="91525" y="3752850"/>
            <a:ext cx="4207800" cy="139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41"/>
          <p:cNvSpPr/>
          <p:nvPr/>
        </p:nvSpPr>
        <p:spPr>
          <a:xfrm>
            <a:off x="91525" y="4301725"/>
            <a:ext cx="4207800" cy="139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41"/>
          <p:cNvSpPr/>
          <p:nvPr/>
        </p:nvSpPr>
        <p:spPr>
          <a:xfrm>
            <a:off x="4405838" y="2858625"/>
            <a:ext cx="423300" cy="225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2"/>
          <p:cNvSpPr/>
          <p:nvPr/>
        </p:nvSpPr>
        <p:spPr>
          <a:xfrm>
            <a:off x="-20250" y="0"/>
            <a:ext cx="9254400" cy="5143500"/>
          </a:xfrm>
          <a:prstGeom prst="rect">
            <a:avLst/>
          </a:prstGeom>
          <a:solidFill>
            <a:srgbClr val="F2F0ED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42"/>
          <p:cNvSpPr/>
          <p:nvPr/>
        </p:nvSpPr>
        <p:spPr>
          <a:xfrm>
            <a:off x="-20250" y="0"/>
            <a:ext cx="9254400" cy="3807000"/>
          </a:xfrm>
          <a:prstGeom prst="rect">
            <a:avLst/>
          </a:prstGeom>
          <a:solidFill>
            <a:srgbClr val="03658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42"/>
          <p:cNvSpPr/>
          <p:nvPr/>
        </p:nvSpPr>
        <p:spPr>
          <a:xfrm>
            <a:off x="1856231" y="272945"/>
            <a:ext cx="702900" cy="641113"/>
          </a:xfrm>
          <a:custGeom>
            <a:rect b="b" l="l" r="r" t="t"/>
            <a:pathLst>
              <a:path extrusionOk="0" h="3945309" w="3960000">
                <a:moveTo>
                  <a:pt x="466104" y="2636906"/>
                </a:moveTo>
                <a:lnTo>
                  <a:pt x="466104" y="2780922"/>
                </a:lnTo>
                <a:lnTo>
                  <a:pt x="2050104" y="2780922"/>
                </a:lnTo>
                <a:lnTo>
                  <a:pt x="2050104" y="2636906"/>
                </a:lnTo>
                <a:close/>
                <a:moveTo>
                  <a:pt x="466104" y="2407894"/>
                </a:moveTo>
                <a:lnTo>
                  <a:pt x="466104" y="2551910"/>
                </a:lnTo>
                <a:lnTo>
                  <a:pt x="2050104" y="2551910"/>
                </a:lnTo>
                <a:lnTo>
                  <a:pt x="2050104" y="2407894"/>
                </a:lnTo>
                <a:close/>
                <a:moveTo>
                  <a:pt x="466104" y="2178881"/>
                </a:moveTo>
                <a:lnTo>
                  <a:pt x="466104" y="2322897"/>
                </a:lnTo>
                <a:lnTo>
                  <a:pt x="2050104" y="2322897"/>
                </a:lnTo>
                <a:lnTo>
                  <a:pt x="2050104" y="2178881"/>
                </a:lnTo>
                <a:close/>
                <a:moveTo>
                  <a:pt x="3358993" y="2178880"/>
                </a:moveTo>
                <a:cubicBezTo>
                  <a:pt x="3299346" y="2178880"/>
                  <a:pt x="3250993" y="2227233"/>
                  <a:pt x="3250993" y="2286880"/>
                </a:cubicBezTo>
                <a:cubicBezTo>
                  <a:pt x="3250993" y="2346527"/>
                  <a:pt x="3299346" y="2394880"/>
                  <a:pt x="3358993" y="2394880"/>
                </a:cubicBezTo>
                <a:cubicBezTo>
                  <a:pt x="3418640" y="2394880"/>
                  <a:pt x="3466993" y="2346527"/>
                  <a:pt x="3466993" y="2286880"/>
                </a:cubicBezTo>
                <a:cubicBezTo>
                  <a:pt x="3466993" y="2227233"/>
                  <a:pt x="3418640" y="2178880"/>
                  <a:pt x="3358993" y="2178880"/>
                </a:cubicBezTo>
                <a:close/>
                <a:moveTo>
                  <a:pt x="2962949" y="2178880"/>
                </a:moveTo>
                <a:cubicBezTo>
                  <a:pt x="2903302" y="2178880"/>
                  <a:pt x="2854949" y="2227233"/>
                  <a:pt x="2854949" y="2286880"/>
                </a:cubicBezTo>
                <a:cubicBezTo>
                  <a:pt x="2854949" y="2346527"/>
                  <a:pt x="2903302" y="2394880"/>
                  <a:pt x="2962949" y="2394880"/>
                </a:cubicBezTo>
                <a:cubicBezTo>
                  <a:pt x="3022596" y="2394880"/>
                  <a:pt x="3070949" y="2346527"/>
                  <a:pt x="3070949" y="2286880"/>
                </a:cubicBezTo>
                <a:cubicBezTo>
                  <a:pt x="3070949" y="2227233"/>
                  <a:pt x="3022596" y="2178880"/>
                  <a:pt x="2962949" y="2178880"/>
                </a:cubicBezTo>
                <a:close/>
                <a:moveTo>
                  <a:pt x="2566905" y="2178880"/>
                </a:moveTo>
                <a:cubicBezTo>
                  <a:pt x="2507258" y="2178880"/>
                  <a:pt x="2458905" y="2227233"/>
                  <a:pt x="2458905" y="2286880"/>
                </a:cubicBezTo>
                <a:cubicBezTo>
                  <a:pt x="2458905" y="2346527"/>
                  <a:pt x="2507258" y="2394880"/>
                  <a:pt x="2566905" y="2394880"/>
                </a:cubicBezTo>
                <a:cubicBezTo>
                  <a:pt x="2626552" y="2394880"/>
                  <a:pt x="2674905" y="2346527"/>
                  <a:pt x="2674905" y="2286880"/>
                </a:cubicBezTo>
                <a:cubicBezTo>
                  <a:pt x="2674905" y="2227233"/>
                  <a:pt x="2626552" y="2178880"/>
                  <a:pt x="2566905" y="2178880"/>
                </a:cubicBezTo>
                <a:close/>
                <a:moveTo>
                  <a:pt x="154649" y="2155901"/>
                </a:moveTo>
                <a:lnTo>
                  <a:pt x="154649" y="2803901"/>
                </a:lnTo>
                <a:lnTo>
                  <a:pt x="298665" y="2803901"/>
                </a:lnTo>
                <a:lnTo>
                  <a:pt x="298665" y="2155901"/>
                </a:lnTo>
                <a:close/>
                <a:moveTo>
                  <a:pt x="3645310" y="2153519"/>
                </a:moveTo>
                <a:lnTo>
                  <a:pt x="3645310" y="2801519"/>
                </a:lnTo>
                <a:lnTo>
                  <a:pt x="3789326" y="2801519"/>
                </a:lnTo>
                <a:lnTo>
                  <a:pt x="3789326" y="2153519"/>
                </a:lnTo>
                <a:close/>
                <a:moveTo>
                  <a:pt x="0" y="2032992"/>
                </a:moveTo>
                <a:lnTo>
                  <a:pt x="3960000" y="2032992"/>
                </a:lnTo>
                <a:lnTo>
                  <a:pt x="3960000" y="2897088"/>
                </a:lnTo>
                <a:lnTo>
                  <a:pt x="2124016" y="2897088"/>
                </a:lnTo>
                <a:lnTo>
                  <a:pt x="2124016" y="3513261"/>
                </a:lnTo>
                <a:lnTo>
                  <a:pt x="2268032" y="3513261"/>
                </a:lnTo>
                <a:cubicBezTo>
                  <a:pt x="2331437" y="3513261"/>
                  <a:pt x="2388462" y="3540577"/>
                  <a:pt x="2426674" y="3585269"/>
                </a:cubicBezTo>
                <a:lnTo>
                  <a:pt x="3960000" y="3585269"/>
                </a:lnTo>
                <a:lnTo>
                  <a:pt x="3960000" y="3873301"/>
                </a:lnTo>
                <a:lnTo>
                  <a:pt x="2426674" y="3873301"/>
                </a:lnTo>
                <a:cubicBezTo>
                  <a:pt x="2388462" y="3917993"/>
                  <a:pt x="2331437" y="3945309"/>
                  <a:pt x="2268032" y="3945309"/>
                </a:cubicBezTo>
                <a:lnTo>
                  <a:pt x="1691968" y="3945309"/>
                </a:lnTo>
                <a:cubicBezTo>
                  <a:pt x="1628563" y="3945309"/>
                  <a:pt x="1571538" y="3917993"/>
                  <a:pt x="1533326" y="3873301"/>
                </a:cubicBezTo>
                <a:lnTo>
                  <a:pt x="0" y="3873301"/>
                </a:lnTo>
                <a:lnTo>
                  <a:pt x="0" y="3585269"/>
                </a:lnTo>
                <a:lnTo>
                  <a:pt x="1533326" y="3585269"/>
                </a:lnTo>
                <a:cubicBezTo>
                  <a:pt x="1571538" y="3540577"/>
                  <a:pt x="1628563" y="3513261"/>
                  <a:pt x="1691968" y="3513261"/>
                </a:cubicBezTo>
                <a:lnTo>
                  <a:pt x="1835984" y="3513261"/>
                </a:lnTo>
                <a:lnTo>
                  <a:pt x="1835984" y="2897088"/>
                </a:lnTo>
                <a:lnTo>
                  <a:pt x="0" y="2897088"/>
                </a:lnTo>
                <a:close/>
                <a:moveTo>
                  <a:pt x="466104" y="1620410"/>
                </a:moveTo>
                <a:lnTo>
                  <a:pt x="466104" y="1764426"/>
                </a:lnTo>
                <a:lnTo>
                  <a:pt x="2050104" y="1764426"/>
                </a:lnTo>
                <a:lnTo>
                  <a:pt x="2050104" y="1620410"/>
                </a:lnTo>
                <a:close/>
                <a:moveTo>
                  <a:pt x="466104" y="1391398"/>
                </a:moveTo>
                <a:lnTo>
                  <a:pt x="466104" y="1535414"/>
                </a:lnTo>
                <a:lnTo>
                  <a:pt x="2050104" y="1535414"/>
                </a:lnTo>
                <a:lnTo>
                  <a:pt x="2050104" y="1391398"/>
                </a:lnTo>
                <a:close/>
                <a:moveTo>
                  <a:pt x="466104" y="1162385"/>
                </a:moveTo>
                <a:lnTo>
                  <a:pt x="466104" y="1306401"/>
                </a:lnTo>
                <a:lnTo>
                  <a:pt x="2050104" y="1306401"/>
                </a:lnTo>
                <a:lnTo>
                  <a:pt x="2050104" y="1162385"/>
                </a:lnTo>
                <a:close/>
                <a:moveTo>
                  <a:pt x="3358993" y="1162384"/>
                </a:moveTo>
                <a:cubicBezTo>
                  <a:pt x="3299346" y="1162384"/>
                  <a:pt x="3250993" y="1210737"/>
                  <a:pt x="3250993" y="1270384"/>
                </a:cubicBezTo>
                <a:cubicBezTo>
                  <a:pt x="3250993" y="1330031"/>
                  <a:pt x="3299346" y="1378384"/>
                  <a:pt x="3358993" y="1378384"/>
                </a:cubicBezTo>
                <a:cubicBezTo>
                  <a:pt x="3418640" y="1378384"/>
                  <a:pt x="3466993" y="1330031"/>
                  <a:pt x="3466993" y="1270384"/>
                </a:cubicBezTo>
                <a:cubicBezTo>
                  <a:pt x="3466993" y="1210737"/>
                  <a:pt x="3418640" y="1162384"/>
                  <a:pt x="3358993" y="1162384"/>
                </a:cubicBezTo>
                <a:close/>
                <a:moveTo>
                  <a:pt x="2962949" y="1162384"/>
                </a:moveTo>
                <a:cubicBezTo>
                  <a:pt x="2903302" y="1162384"/>
                  <a:pt x="2854949" y="1210737"/>
                  <a:pt x="2854949" y="1270384"/>
                </a:cubicBezTo>
                <a:cubicBezTo>
                  <a:pt x="2854949" y="1330031"/>
                  <a:pt x="2903302" y="1378384"/>
                  <a:pt x="2962949" y="1378384"/>
                </a:cubicBezTo>
                <a:cubicBezTo>
                  <a:pt x="3022596" y="1378384"/>
                  <a:pt x="3070949" y="1330031"/>
                  <a:pt x="3070949" y="1270384"/>
                </a:cubicBezTo>
                <a:cubicBezTo>
                  <a:pt x="3070949" y="1210737"/>
                  <a:pt x="3022596" y="1162384"/>
                  <a:pt x="2962949" y="1162384"/>
                </a:cubicBezTo>
                <a:close/>
                <a:moveTo>
                  <a:pt x="2566905" y="1162384"/>
                </a:moveTo>
                <a:cubicBezTo>
                  <a:pt x="2507258" y="1162384"/>
                  <a:pt x="2458905" y="1210737"/>
                  <a:pt x="2458905" y="1270384"/>
                </a:cubicBezTo>
                <a:cubicBezTo>
                  <a:pt x="2458905" y="1330031"/>
                  <a:pt x="2507258" y="1378384"/>
                  <a:pt x="2566905" y="1378384"/>
                </a:cubicBezTo>
                <a:cubicBezTo>
                  <a:pt x="2626552" y="1378384"/>
                  <a:pt x="2674905" y="1330031"/>
                  <a:pt x="2674905" y="1270384"/>
                </a:cubicBezTo>
                <a:cubicBezTo>
                  <a:pt x="2674905" y="1210737"/>
                  <a:pt x="2626552" y="1162384"/>
                  <a:pt x="2566905" y="1162384"/>
                </a:cubicBezTo>
                <a:close/>
                <a:moveTo>
                  <a:pt x="154649" y="1139405"/>
                </a:moveTo>
                <a:lnTo>
                  <a:pt x="154649" y="1787405"/>
                </a:lnTo>
                <a:lnTo>
                  <a:pt x="298665" y="1787405"/>
                </a:lnTo>
                <a:lnTo>
                  <a:pt x="298665" y="1139405"/>
                </a:lnTo>
                <a:close/>
                <a:moveTo>
                  <a:pt x="3645310" y="1137023"/>
                </a:moveTo>
                <a:lnTo>
                  <a:pt x="3645310" y="1785023"/>
                </a:lnTo>
                <a:lnTo>
                  <a:pt x="3789326" y="1785023"/>
                </a:lnTo>
                <a:lnTo>
                  <a:pt x="3789326" y="1137023"/>
                </a:lnTo>
                <a:close/>
                <a:moveTo>
                  <a:pt x="0" y="1016496"/>
                </a:moveTo>
                <a:lnTo>
                  <a:pt x="3960000" y="1016496"/>
                </a:lnTo>
                <a:lnTo>
                  <a:pt x="3960000" y="1880592"/>
                </a:lnTo>
                <a:lnTo>
                  <a:pt x="0" y="1880592"/>
                </a:lnTo>
                <a:close/>
                <a:moveTo>
                  <a:pt x="466104" y="603914"/>
                </a:moveTo>
                <a:lnTo>
                  <a:pt x="466104" y="747930"/>
                </a:lnTo>
                <a:lnTo>
                  <a:pt x="2050104" y="747930"/>
                </a:lnTo>
                <a:lnTo>
                  <a:pt x="2050104" y="603914"/>
                </a:lnTo>
                <a:close/>
                <a:moveTo>
                  <a:pt x="466104" y="374902"/>
                </a:moveTo>
                <a:lnTo>
                  <a:pt x="466104" y="518918"/>
                </a:lnTo>
                <a:lnTo>
                  <a:pt x="2050104" y="518918"/>
                </a:lnTo>
                <a:lnTo>
                  <a:pt x="2050104" y="374902"/>
                </a:lnTo>
                <a:close/>
                <a:moveTo>
                  <a:pt x="466104" y="145889"/>
                </a:moveTo>
                <a:lnTo>
                  <a:pt x="466104" y="289905"/>
                </a:lnTo>
                <a:lnTo>
                  <a:pt x="2050104" y="289905"/>
                </a:lnTo>
                <a:lnTo>
                  <a:pt x="2050104" y="145889"/>
                </a:lnTo>
                <a:close/>
                <a:moveTo>
                  <a:pt x="3358993" y="145888"/>
                </a:moveTo>
                <a:cubicBezTo>
                  <a:pt x="3299346" y="145888"/>
                  <a:pt x="3250993" y="194241"/>
                  <a:pt x="3250993" y="253888"/>
                </a:cubicBezTo>
                <a:cubicBezTo>
                  <a:pt x="3250993" y="313535"/>
                  <a:pt x="3299346" y="361888"/>
                  <a:pt x="3358993" y="361888"/>
                </a:cubicBezTo>
                <a:cubicBezTo>
                  <a:pt x="3418640" y="361888"/>
                  <a:pt x="3466993" y="313535"/>
                  <a:pt x="3466993" y="253888"/>
                </a:cubicBezTo>
                <a:cubicBezTo>
                  <a:pt x="3466993" y="194241"/>
                  <a:pt x="3418640" y="145888"/>
                  <a:pt x="3358993" y="145888"/>
                </a:cubicBezTo>
                <a:close/>
                <a:moveTo>
                  <a:pt x="2962949" y="145888"/>
                </a:moveTo>
                <a:cubicBezTo>
                  <a:pt x="2903302" y="145888"/>
                  <a:pt x="2854949" y="194241"/>
                  <a:pt x="2854949" y="253888"/>
                </a:cubicBezTo>
                <a:cubicBezTo>
                  <a:pt x="2854949" y="313535"/>
                  <a:pt x="2903302" y="361888"/>
                  <a:pt x="2962949" y="361888"/>
                </a:cubicBezTo>
                <a:cubicBezTo>
                  <a:pt x="3022596" y="361888"/>
                  <a:pt x="3070949" y="313535"/>
                  <a:pt x="3070949" y="253888"/>
                </a:cubicBezTo>
                <a:cubicBezTo>
                  <a:pt x="3070949" y="194241"/>
                  <a:pt x="3022596" y="145888"/>
                  <a:pt x="2962949" y="145888"/>
                </a:cubicBezTo>
                <a:close/>
                <a:moveTo>
                  <a:pt x="2566905" y="145888"/>
                </a:moveTo>
                <a:cubicBezTo>
                  <a:pt x="2507258" y="145888"/>
                  <a:pt x="2458905" y="194241"/>
                  <a:pt x="2458905" y="253888"/>
                </a:cubicBezTo>
                <a:cubicBezTo>
                  <a:pt x="2458905" y="313535"/>
                  <a:pt x="2507258" y="361888"/>
                  <a:pt x="2566905" y="361888"/>
                </a:cubicBezTo>
                <a:cubicBezTo>
                  <a:pt x="2626552" y="361888"/>
                  <a:pt x="2674905" y="313535"/>
                  <a:pt x="2674905" y="253888"/>
                </a:cubicBezTo>
                <a:cubicBezTo>
                  <a:pt x="2674905" y="194241"/>
                  <a:pt x="2626552" y="145888"/>
                  <a:pt x="2566905" y="145888"/>
                </a:cubicBezTo>
                <a:close/>
                <a:moveTo>
                  <a:pt x="154649" y="122909"/>
                </a:moveTo>
                <a:lnTo>
                  <a:pt x="154649" y="770909"/>
                </a:lnTo>
                <a:lnTo>
                  <a:pt x="298665" y="770909"/>
                </a:lnTo>
                <a:lnTo>
                  <a:pt x="298665" y="122909"/>
                </a:lnTo>
                <a:close/>
                <a:moveTo>
                  <a:pt x="3645310" y="120527"/>
                </a:moveTo>
                <a:lnTo>
                  <a:pt x="3645310" y="768527"/>
                </a:lnTo>
                <a:lnTo>
                  <a:pt x="3789326" y="768527"/>
                </a:lnTo>
                <a:lnTo>
                  <a:pt x="3789326" y="120527"/>
                </a:lnTo>
                <a:close/>
                <a:moveTo>
                  <a:pt x="0" y="0"/>
                </a:moveTo>
                <a:lnTo>
                  <a:pt x="3960000" y="0"/>
                </a:lnTo>
                <a:lnTo>
                  <a:pt x="3960000" y="864096"/>
                </a:lnTo>
                <a:lnTo>
                  <a:pt x="0" y="86409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42"/>
          <p:cNvSpPr txBox="1"/>
          <p:nvPr/>
        </p:nvSpPr>
        <p:spPr>
          <a:xfrm>
            <a:off x="2298375" y="272944"/>
            <a:ext cx="5832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34290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700">
                <a:solidFill>
                  <a:schemeClr val="lt1"/>
                </a:solidFill>
              </a:rPr>
              <a:t>Data Preprocessing</a:t>
            </a:r>
            <a:endParaRPr b="1" sz="2700">
              <a:solidFill>
                <a:schemeClr val="lt1"/>
              </a:solidFill>
            </a:endParaRPr>
          </a:p>
        </p:txBody>
      </p:sp>
      <p:sp>
        <p:nvSpPr>
          <p:cNvPr id="244" name="Google Shape;244;p42"/>
          <p:cNvSpPr txBox="1"/>
          <p:nvPr/>
        </p:nvSpPr>
        <p:spPr>
          <a:xfrm>
            <a:off x="3740991" y="914050"/>
            <a:ext cx="17319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200">
                <a:solidFill>
                  <a:schemeClr val="lt1"/>
                </a:solidFill>
              </a:rPr>
              <a:t>Step6. </a:t>
            </a:r>
            <a:r>
              <a:rPr b="1" lang="zh-TW" sz="1200">
                <a:solidFill>
                  <a:schemeClr val="lt1"/>
                </a:solidFill>
              </a:rPr>
              <a:t>前處理完成</a:t>
            </a:r>
            <a:endParaRPr b="1" sz="1200">
              <a:solidFill>
                <a:schemeClr val="lt1"/>
              </a:solidFill>
            </a:endParaRPr>
          </a:p>
        </p:txBody>
      </p:sp>
      <p:pic>
        <p:nvPicPr>
          <p:cNvPr id="245" name="Google Shape;245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6613" y="1194277"/>
            <a:ext cx="4990773" cy="3906350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42"/>
          <p:cNvSpPr/>
          <p:nvPr/>
        </p:nvSpPr>
        <p:spPr>
          <a:xfrm>
            <a:off x="2443175" y="1237150"/>
            <a:ext cx="2636100" cy="3670500"/>
          </a:xfrm>
          <a:prstGeom prst="rect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42"/>
          <p:cNvSpPr/>
          <p:nvPr/>
        </p:nvSpPr>
        <p:spPr>
          <a:xfrm>
            <a:off x="2443175" y="4907650"/>
            <a:ext cx="2636100" cy="1929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42"/>
          <p:cNvSpPr txBox="1"/>
          <p:nvPr/>
        </p:nvSpPr>
        <p:spPr>
          <a:xfrm>
            <a:off x="2076625" y="2202850"/>
            <a:ext cx="3966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000">
                <a:solidFill>
                  <a:srgbClr val="FF9900"/>
                </a:solidFill>
              </a:rPr>
              <a:t>預測變數</a:t>
            </a:r>
            <a:endParaRPr b="1" sz="2000">
              <a:solidFill>
                <a:srgbClr val="FF9900"/>
              </a:solidFill>
            </a:endParaRPr>
          </a:p>
        </p:txBody>
      </p:sp>
      <p:sp>
        <p:nvSpPr>
          <p:cNvPr id="249" name="Google Shape;249;p42"/>
          <p:cNvSpPr txBox="1"/>
          <p:nvPr/>
        </p:nvSpPr>
        <p:spPr>
          <a:xfrm>
            <a:off x="1624525" y="4819450"/>
            <a:ext cx="84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200">
                <a:solidFill>
                  <a:srgbClr val="FF0000"/>
                </a:solidFill>
              </a:rPr>
              <a:t>目標變數</a:t>
            </a:r>
            <a:endParaRPr b="1" sz="12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3"/>
          <p:cNvSpPr/>
          <p:nvPr/>
        </p:nvSpPr>
        <p:spPr>
          <a:xfrm>
            <a:off x="-20250" y="0"/>
            <a:ext cx="9254400" cy="5143500"/>
          </a:xfrm>
          <a:prstGeom prst="rect">
            <a:avLst/>
          </a:prstGeom>
          <a:solidFill>
            <a:srgbClr val="F2F0ED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43"/>
          <p:cNvSpPr/>
          <p:nvPr/>
        </p:nvSpPr>
        <p:spPr>
          <a:xfrm>
            <a:off x="-20250" y="0"/>
            <a:ext cx="9254400" cy="3807000"/>
          </a:xfrm>
          <a:prstGeom prst="rect">
            <a:avLst/>
          </a:prstGeom>
          <a:solidFill>
            <a:srgbClr val="03658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43"/>
          <p:cNvSpPr/>
          <p:nvPr/>
        </p:nvSpPr>
        <p:spPr>
          <a:xfrm>
            <a:off x="1856231" y="272945"/>
            <a:ext cx="702900" cy="641113"/>
          </a:xfrm>
          <a:custGeom>
            <a:rect b="b" l="l" r="r" t="t"/>
            <a:pathLst>
              <a:path extrusionOk="0" h="3945309" w="3960000">
                <a:moveTo>
                  <a:pt x="466104" y="2636906"/>
                </a:moveTo>
                <a:lnTo>
                  <a:pt x="466104" y="2780922"/>
                </a:lnTo>
                <a:lnTo>
                  <a:pt x="2050104" y="2780922"/>
                </a:lnTo>
                <a:lnTo>
                  <a:pt x="2050104" y="2636906"/>
                </a:lnTo>
                <a:close/>
                <a:moveTo>
                  <a:pt x="466104" y="2407894"/>
                </a:moveTo>
                <a:lnTo>
                  <a:pt x="466104" y="2551910"/>
                </a:lnTo>
                <a:lnTo>
                  <a:pt x="2050104" y="2551910"/>
                </a:lnTo>
                <a:lnTo>
                  <a:pt x="2050104" y="2407894"/>
                </a:lnTo>
                <a:close/>
                <a:moveTo>
                  <a:pt x="466104" y="2178881"/>
                </a:moveTo>
                <a:lnTo>
                  <a:pt x="466104" y="2322897"/>
                </a:lnTo>
                <a:lnTo>
                  <a:pt x="2050104" y="2322897"/>
                </a:lnTo>
                <a:lnTo>
                  <a:pt x="2050104" y="2178881"/>
                </a:lnTo>
                <a:close/>
                <a:moveTo>
                  <a:pt x="3358993" y="2178880"/>
                </a:moveTo>
                <a:cubicBezTo>
                  <a:pt x="3299346" y="2178880"/>
                  <a:pt x="3250993" y="2227233"/>
                  <a:pt x="3250993" y="2286880"/>
                </a:cubicBezTo>
                <a:cubicBezTo>
                  <a:pt x="3250993" y="2346527"/>
                  <a:pt x="3299346" y="2394880"/>
                  <a:pt x="3358993" y="2394880"/>
                </a:cubicBezTo>
                <a:cubicBezTo>
                  <a:pt x="3418640" y="2394880"/>
                  <a:pt x="3466993" y="2346527"/>
                  <a:pt x="3466993" y="2286880"/>
                </a:cubicBezTo>
                <a:cubicBezTo>
                  <a:pt x="3466993" y="2227233"/>
                  <a:pt x="3418640" y="2178880"/>
                  <a:pt x="3358993" y="2178880"/>
                </a:cubicBezTo>
                <a:close/>
                <a:moveTo>
                  <a:pt x="2962949" y="2178880"/>
                </a:moveTo>
                <a:cubicBezTo>
                  <a:pt x="2903302" y="2178880"/>
                  <a:pt x="2854949" y="2227233"/>
                  <a:pt x="2854949" y="2286880"/>
                </a:cubicBezTo>
                <a:cubicBezTo>
                  <a:pt x="2854949" y="2346527"/>
                  <a:pt x="2903302" y="2394880"/>
                  <a:pt x="2962949" y="2394880"/>
                </a:cubicBezTo>
                <a:cubicBezTo>
                  <a:pt x="3022596" y="2394880"/>
                  <a:pt x="3070949" y="2346527"/>
                  <a:pt x="3070949" y="2286880"/>
                </a:cubicBezTo>
                <a:cubicBezTo>
                  <a:pt x="3070949" y="2227233"/>
                  <a:pt x="3022596" y="2178880"/>
                  <a:pt x="2962949" y="2178880"/>
                </a:cubicBezTo>
                <a:close/>
                <a:moveTo>
                  <a:pt x="2566905" y="2178880"/>
                </a:moveTo>
                <a:cubicBezTo>
                  <a:pt x="2507258" y="2178880"/>
                  <a:pt x="2458905" y="2227233"/>
                  <a:pt x="2458905" y="2286880"/>
                </a:cubicBezTo>
                <a:cubicBezTo>
                  <a:pt x="2458905" y="2346527"/>
                  <a:pt x="2507258" y="2394880"/>
                  <a:pt x="2566905" y="2394880"/>
                </a:cubicBezTo>
                <a:cubicBezTo>
                  <a:pt x="2626552" y="2394880"/>
                  <a:pt x="2674905" y="2346527"/>
                  <a:pt x="2674905" y="2286880"/>
                </a:cubicBezTo>
                <a:cubicBezTo>
                  <a:pt x="2674905" y="2227233"/>
                  <a:pt x="2626552" y="2178880"/>
                  <a:pt x="2566905" y="2178880"/>
                </a:cubicBezTo>
                <a:close/>
                <a:moveTo>
                  <a:pt x="154649" y="2155901"/>
                </a:moveTo>
                <a:lnTo>
                  <a:pt x="154649" y="2803901"/>
                </a:lnTo>
                <a:lnTo>
                  <a:pt x="298665" y="2803901"/>
                </a:lnTo>
                <a:lnTo>
                  <a:pt x="298665" y="2155901"/>
                </a:lnTo>
                <a:close/>
                <a:moveTo>
                  <a:pt x="3645310" y="2153519"/>
                </a:moveTo>
                <a:lnTo>
                  <a:pt x="3645310" y="2801519"/>
                </a:lnTo>
                <a:lnTo>
                  <a:pt x="3789326" y="2801519"/>
                </a:lnTo>
                <a:lnTo>
                  <a:pt x="3789326" y="2153519"/>
                </a:lnTo>
                <a:close/>
                <a:moveTo>
                  <a:pt x="0" y="2032992"/>
                </a:moveTo>
                <a:lnTo>
                  <a:pt x="3960000" y="2032992"/>
                </a:lnTo>
                <a:lnTo>
                  <a:pt x="3960000" y="2897088"/>
                </a:lnTo>
                <a:lnTo>
                  <a:pt x="2124016" y="2897088"/>
                </a:lnTo>
                <a:lnTo>
                  <a:pt x="2124016" y="3513261"/>
                </a:lnTo>
                <a:lnTo>
                  <a:pt x="2268032" y="3513261"/>
                </a:lnTo>
                <a:cubicBezTo>
                  <a:pt x="2331437" y="3513261"/>
                  <a:pt x="2388462" y="3540577"/>
                  <a:pt x="2426674" y="3585269"/>
                </a:cubicBezTo>
                <a:lnTo>
                  <a:pt x="3960000" y="3585269"/>
                </a:lnTo>
                <a:lnTo>
                  <a:pt x="3960000" y="3873301"/>
                </a:lnTo>
                <a:lnTo>
                  <a:pt x="2426674" y="3873301"/>
                </a:lnTo>
                <a:cubicBezTo>
                  <a:pt x="2388462" y="3917993"/>
                  <a:pt x="2331437" y="3945309"/>
                  <a:pt x="2268032" y="3945309"/>
                </a:cubicBezTo>
                <a:lnTo>
                  <a:pt x="1691968" y="3945309"/>
                </a:lnTo>
                <a:cubicBezTo>
                  <a:pt x="1628563" y="3945309"/>
                  <a:pt x="1571538" y="3917993"/>
                  <a:pt x="1533326" y="3873301"/>
                </a:cubicBezTo>
                <a:lnTo>
                  <a:pt x="0" y="3873301"/>
                </a:lnTo>
                <a:lnTo>
                  <a:pt x="0" y="3585269"/>
                </a:lnTo>
                <a:lnTo>
                  <a:pt x="1533326" y="3585269"/>
                </a:lnTo>
                <a:cubicBezTo>
                  <a:pt x="1571538" y="3540577"/>
                  <a:pt x="1628563" y="3513261"/>
                  <a:pt x="1691968" y="3513261"/>
                </a:cubicBezTo>
                <a:lnTo>
                  <a:pt x="1835984" y="3513261"/>
                </a:lnTo>
                <a:lnTo>
                  <a:pt x="1835984" y="2897088"/>
                </a:lnTo>
                <a:lnTo>
                  <a:pt x="0" y="2897088"/>
                </a:lnTo>
                <a:close/>
                <a:moveTo>
                  <a:pt x="466104" y="1620410"/>
                </a:moveTo>
                <a:lnTo>
                  <a:pt x="466104" y="1764426"/>
                </a:lnTo>
                <a:lnTo>
                  <a:pt x="2050104" y="1764426"/>
                </a:lnTo>
                <a:lnTo>
                  <a:pt x="2050104" y="1620410"/>
                </a:lnTo>
                <a:close/>
                <a:moveTo>
                  <a:pt x="466104" y="1391398"/>
                </a:moveTo>
                <a:lnTo>
                  <a:pt x="466104" y="1535414"/>
                </a:lnTo>
                <a:lnTo>
                  <a:pt x="2050104" y="1535414"/>
                </a:lnTo>
                <a:lnTo>
                  <a:pt x="2050104" y="1391398"/>
                </a:lnTo>
                <a:close/>
                <a:moveTo>
                  <a:pt x="466104" y="1162385"/>
                </a:moveTo>
                <a:lnTo>
                  <a:pt x="466104" y="1306401"/>
                </a:lnTo>
                <a:lnTo>
                  <a:pt x="2050104" y="1306401"/>
                </a:lnTo>
                <a:lnTo>
                  <a:pt x="2050104" y="1162385"/>
                </a:lnTo>
                <a:close/>
                <a:moveTo>
                  <a:pt x="3358993" y="1162384"/>
                </a:moveTo>
                <a:cubicBezTo>
                  <a:pt x="3299346" y="1162384"/>
                  <a:pt x="3250993" y="1210737"/>
                  <a:pt x="3250993" y="1270384"/>
                </a:cubicBezTo>
                <a:cubicBezTo>
                  <a:pt x="3250993" y="1330031"/>
                  <a:pt x="3299346" y="1378384"/>
                  <a:pt x="3358993" y="1378384"/>
                </a:cubicBezTo>
                <a:cubicBezTo>
                  <a:pt x="3418640" y="1378384"/>
                  <a:pt x="3466993" y="1330031"/>
                  <a:pt x="3466993" y="1270384"/>
                </a:cubicBezTo>
                <a:cubicBezTo>
                  <a:pt x="3466993" y="1210737"/>
                  <a:pt x="3418640" y="1162384"/>
                  <a:pt x="3358993" y="1162384"/>
                </a:cubicBezTo>
                <a:close/>
                <a:moveTo>
                  <a:pt x="2962949" y="1162384"/>
                </a:moveTo>
                <a:cubicBezTo>
                  <a:pt x="2903302" y="1162384"/>
                  <a:pt x="2854949" y="1210737"/>
                  <a:pt x="2854949" y="1270384"/>
                </a:cubicBezTo>
                <a:cubicBezTo>
                  <a:pt x="2854949" y="1330031"/>
                  <a:pt x="2903302" y="1378384"/>
                  <a:pt x="2962949" y="1378384"/>
                </a:cubicBezTo>
                <a:cubicBezTo>
                  <a:pt x="3022596" y="1378384"/>
                  <a:pt x="3070949" y="1330031"/>
                  <a:pt x="3070949" y="1270384"/>
                </a:cubicBezTo>
                <a:cubicBezTo>
                  <a:pt x="3070949" y="1210737"/>
                  <a:pt x="3022596" y="1162384"/>
                  <a:pt x="2962949" y="1162384"/>
                </a:cubicBezTo>
                <a:close/>
                <a:moveTo>
                  <a:pt x="2566905" y="1162384"/>
                </a:moveTo>
                <a:cubicBezTo>
                  <a:pt x="2507258" y="1162384"/>
                  <a:pt x="2458905" y="1210737"/>
                  <a:pt x="2458905" y="1270384"/>
                </a:cubicBezTo>
                <a:cubicBezTo>
                  <a:pt x="2458905" y="1330031"/>
                  <a:pt x="2507258" y="1378384"/>
                  <a:pt x="2566905" y="1378384"/>
                </a:cubicBezTo>
                <a:cubicBezTo>
                  <a:pt x="2626552" y="1378384"/>
                  <a:pt x="2674905" y="1330031"/>
                  <a:pt x="2674905" y="1270384"/>
                </a:cubicBezTo>
                <a:cubicBezTo>
                  <a:pt x="2674905" y="1210737"/>
                  <a:pt x="2626552" y="1162384"/>
                  <a:pt x="2566905" y="1162384"/>
                </a:cubicBezTo>
                <a:close/>
                <a:moveTo>
                  <a:pt x="154649" y="1139405"/>
                </a:moveTo>
                <a:lnTo>
                  <a:pt x="154649" y="1787405"/>
                </a:lnTo>
                <a:lnTo>
                  <a:pt x="298665" y="1787405"/>
                </a:lnTo>
                <a:lnTo>
                  <a:pt x="298665" y="1139405"/>
                </a:lnTo>
                <a:close/>
                <a:moveTo>
                  <a:pt x="3645310" y="1137023"/>
                </a:moveTo>
                <a:lnTo>
                  <a:pt x="3645310" y="1785023"/>
                </a:lnTo>
                <a:lnTo>
                  <a:pt x="3789326" y="1785023"/>
                </a:lnTo>
                <a:lnTo>
                  <a:pt x="3789326" y="1137023"/>
                </a:lnTo>
                <a:close/>
                <a:moveTo>
                  <a:pt x="0" y="1016496"/>
                </a:moveTo>
                <a:lnTo>
                  <a:pt x="3960000" y="1016496"/>
                </a:lnTo>
                <a:lnTo>
                  <a:pt x="3960000" y="1880592"/>
                </a:lnTo>
                <a:lnTo>
                  <a:pt x="0" y="1880592"/>
                </a:lnTo>
                <a:close/>
                <a:moveTo>
                  <a:pt x="466104" y="603914"/>
                </a:moveTo>
                <a:lnTo>
                  <a:pt x="466104" y="747930"/>
                </a:lnTo>
                <a:lnTo>
                  <a:pt x="2050104" y="747930"/>
                </a:lnTo>
                <a:lnTo>
                  <a:pt x="2050104" y="603914"/>
                </a:lnTo>
                <a:close/>
                <a:moveTo>
                  <a:pt x="466104" y="374902"/>
                </a:moveTo>
                <a:lnTo>
                  <a:pt x="466104" y="518918"/>
                </a:lnTo>
                <a:lnTo>
                  <a:pt x="2050104" y="518918"/>
                </a:lnTo>
                <a:lnTo>
                  <a:pt x="2050104" y="374902"/>
                </a:lnTo>
                <a:close/>
                <a:moveTo>
                  <a:pt x="466104" y="145889"/>
                </a:moveTo>
                <a:lnTo>
                  <a:pt x="466104" y="289905"/>
                </a:lnTo>
                <a:lnTo>
                  <a:pt x="2050104" y="289905"/>
                </a:lnTo>
                <a:lnTo>
                  <a:pt x="2050104" y="145889"/>
                </a:lnTo>
                <a:close/>
                <a:moveTo>
                  <a:pt x="3358993" y="145888"/>
                </a:moveTo>
                <a:cubicBezTo>
                  <a:pt x="3299346" y="145888"/>
                  <a:pt x="3250993" y="194241"/>
                  <a:pt x="3250993" y="253888"/>
                </a:cubicBezTo>
                <a:cubicBezTo>
                  <a:pt x="3250993" y="313535"/>
                  <a:pt x="3299346" y="361888"/>
                  <a:pt x="3358993" y="361888"/>
                </a:cubicBezTo>
                <a:cubicBezTo>
                  <a:pt x="3418640" y="361888"/>
                  <a:pt x="3466993" y="313535"/>
                  <a:pt x="3466993" y="253888"/>
                </a:cubicBezTo>
                <a:cubicBezTo>
                  <a:pt x="3466993" y="194241"/>
                  <a:pt x="3418640" y="145888"/>
                  <a:pt x="3358993" y="145888"/>
                </a:cubicBezTo>
                <a:close/>
                <a:moveTo>
                  <a:pt x="2962949" y="145888"/>
                </a:moveTo>
                <a:cubicBezTo>
                  <a:pt x="2903302" y="145888"/>
                  <a:pt x="2854949" y="194241"/>
                  <a:pt x="2854949" y="253888"/>
                </a:cubicBezTo>
                <a:cubicBezTo>
                  <a:pt x="2854949" y="313535"/>
                  <a:pt x="2903302" y="361888"/>
                  <a:pt x="2962949" y="361888"/>
                </a:cubicBezTo>
                <a:cubicBezTo>
                  <a:pt x="3022596" y="361888"/>
                  <a:pt x="3070949" y="313535"/>
                  <a:pt x="3070949" y="253888"/>
                </a:cubicBezTo>
                <a:cubicBezTo>
                  <a:pt x="3070949" y="194241"/>
                  <a:pt x="3022596" y="145888"/>
                  <a:pt x="2962949" y="145888"/>
                </a:cubicBezTo>
                <a:close/>
                <a:moveTo>
                  <a:pt x="2566905" y="145888"/>
                </a:moveTo>
                <a:cubicBezTo>
                  <a:pt x="2507258" y="145888"/>
                  <a:pt x="2458905" y="194241"/>
                  <a:pt x="2458905" y="253888"/>
                </a:cubicBezTo>
                <a:cubicBezTo>
                  <a:pt x="2458905" y="313535"/>
                  <a:pt x="2507258" y="361888"/>
                  <a:pt x="2566905" y="361888"/>
                </a:cubicBezTo>
                <a:cubicBezTo>
                  <a:pt x="2626552" y="361888"/>
                  <a:pt x="2674905" y="313535"/>
                  <a:pt x="2674905" y="253888"/>
                </a:cubicBezTo>
                <a:cubicBezTo>
                  <a:pt x="2674905" y="194241"/>
                  <a:pt x="2626552" y="145888"/>
                  <a:pt x="2566905" y="145888"/>
                </a:cubicBezTo>
                <a:close/>
                <a:moveTo>
                  <a:pt x="154649" y="122909"/>
                </a:moveTo>
                <a:lnTo>
                  <a:pt x="154649" y="770909"/>
                </a:lnTo>
                <a:lnTo>
                  <a:pt x="298665" y="770909"/>
                </a:lnTo>
                <a:lnTo>
                  <a:pt x="298665" y="122909"/>
                </a:lnTo>
                <a:close/>
                <a:moveTo>
                  <a:pt x="3645310" y="120527"/>
                </a:moveTo>
                <a:lnTo>
                  <a:pt x="3645310" y="768527"/>
                </a:lnTo>
                <a:lnTo>
                  <a:pt x="3789326" y="768527"/>
                </a:lnTo>
                <a:lnTo>
                  <a:pt x="3789326" y="120527"/>
                </a:lnTo>
                <a:close/>
                <a:moveTo>
                  <a:pt x="0" y="0"/>
                </a:moveTo>
                <a:lnTo>
                  <a:pt x="3960000" y="0"/>
                </a:lnTo>
                <a:lnTo>
                  <a:pt x="3960000" y="864096"/>
                </a:lnTo>
                <a:lnTo>
                  <a:pt x="0" y="86409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43"/>
          <p:cNvSpPr txBox="1"/>
          <p:nvPr/>
        </p:nvSpPr>
        <p:spPr>
          <a:xfrm>
            <a:off x="2298375" y="272944"/>
            <a:ext cx="5832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34290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700">
                <a:solidFill>
                  <a:schemeClr val="lt1"/>
                </a:solidFill>
              </a:rPr>
              <a:t>Data Preprocessing</a:t>
            </a:r>
            <a:endParaRPr b="1" sz="2700">
              <a:solidFill>
                <a:schemeClr val="lt1"/>
              </a:solidFill>
            </a:endParaRPr>
          </a:p>
        </p:txBody>
      </p:sp>
      <p:sp>
        <p:nvSpPr>
          <p:cNvPr id="258" name="Google Shape;258;p43"/>
          <p:cNvSpPr txBox="1"/>
          <p:nvPr/>
        </p:nvSpPr>
        <p:spPr>
          <a:xfrm>
            <a:off x="3740991" y="914050"/>
            <a:ext cx="17319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200">
                <a:solidFill>
                  <a:schemeClr val="lt1"/>
                </a:solidFill>
              </a:rPr>
              <a:t>Step7. </a:t>
            </a:r>
            <a:r>
              <a:rPr b="1" lang="zh-TW" sz="1200">
                <a:solidFill>
                  <a:schemeClr val="lt1"/>
                </a:solidFill>
              </a:rPr>
              <a:t>資料標準化</a:t>
            </a:r>
            <a:endParaRPr b="1" sz="1200">
              <a:solidFill>
                <a:schemeClr val="lt1"/>
              </a:solidFill>
            </a:endParaRPr>
          </a:p>
        </p:txBody>
      </p:sp>
      <p:pic>
        <p:nvPicPr>
          <p:cNvPr id="259" name="Google Shape;259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19871"/>
            <a:ext cx="9144000" cy="1446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3532954"/>
            <a:ext cx="9143999" cy="1432193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43"/>
          <p:cNvSpPr/>
          <p:nvPr/>
        </p:nvSpPr>
        <p:spPr>
          <a:xfrm rot="5400000">
            <a:off x="4360338" y="3087163"/>
            <a:ext cx="423300" cy="225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4"/>
          <p:cNvSpPr/>
          <p:nvPr/>
        </p:nvSpPr>
        <p:spPr>
          <a:xfrm>
            <a:off x="192938" y="183933"/>
            <a:ext cx="8758200" cy="4775700"/>
          </a:xfrm>
          <a:prstGeom prst="roundRect">
            <a:avLst>
              <a:gd fmla="val 1203" name="adj"/>
            </a:avLst>
          </a:prstGeom>
          <a:solidFill>
            <a:schemeClr val="dk1">
              <a:alpha val="40000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44"/>
          <p:cNvSpPr txBox="1"/>
          <p:nvPr/>
        </p:nvSpPr>
        <p:spPr>
          <a:xfrm>
            <a:off x="1158075" y="1633950"/>
            <a:ext cx="7186200" cy="20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4400">
                <a:solidFill>
                  <a:schemeClr val="lt1"/>
                </a:solidFill>
                <a:highlight>
                  <a:srgbClr val="A2C4C9"/>
                </a:highlight>
              </a:rPr>
              <a:t>04 </a:t>
            </a:r>
            <a:endParaRPr b="1" sz="4400">
              <a:solidFill>
                <a:schemeClr val="lt1"/>
              </a:solidFill>
              <a:highlight>
                <a:srgbClr val="A2C4C9"/>
              </a:highlight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4100">
                <a:solidFill>
                  <a:schemeClr val="lt1"/>
                </a:solidFill>
              </a:rPr>
              <a:t>Model building and results</a:t>
            </a:r>
            <a:r>
              <a:rPr b="1" lang="zh-TW" sz="4100">
                <a:solidFill>
                  <a:schemeClr val="lt1"/>
                </a:solidFill>
              </a:rPr>
              <a:t>  </a:t>
            </a:r>
            <a:endParaRPr b="1" sz="4100"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100">
              <a:solidFill>
                <a:schemeClr val="lt1"/>
              </a:solidFill>
            </a:endParaRPr>
          </a:p>
        </p:txBody>
      </p:sp>
      <p:sp>
        <p:nvSpPr>
          <p:cNvPr id="268" name="Google Shape;268;p44"/>
          <p:cNvSpPr/>
          <p:nvPr/>
        </p:nvSpPr>
        <p:spPr>
          <a:xfrm>
            <a:off x="739798" y="1130172"/>
            <a:ext cx="479105" cy="443105"/>
          </a:xfrm>
          <a:custGeom>
            <a:rect b="b" l="l" r="r" t="t"/>
            <a:pathLst>
              <a:path extrusionOk="0" h="118319" w="127932">
                <a:moveTo>
                  <a:pt x="117086" y="0"/>
                </a:moveTo>
                <a:lnTo>
                  <a:pt x="127932" y="17255"/>
                </a:lnTo>
                <a:cubicBezTo>
                  <a:pt x="118894" y="21035"/>
                  <a:pt x="112238" y="26663"/>
                  <a:pt x="107966" y="34140"/>
                </a:cubicBezTo>
                <a:cubicBezTo>
                  <a:pt x="103693" y="41617"/>
                  <a:pt x="101310" y="52504"/>
                  <a:pt x="100817" y="66801"/>
                </a:cubicBezTo>
                <a:lnTo>
                  <a:pt x="123988" y="66801"/>
                </a:lnTo>
                <a:lnTo>
                  <a:pt x="123988" y="118319"/>
                </a:lnTo>
                <a:lnTo>
                  <a:pt x="76414" y="118319"/>
                </a:lnTo>
                <a:lnTo>
                  <a:pt x="76414" y="77647"/>
                </a:lnTo>
                <a:cubicBezTo>
                  <a:pt x="76414" y="55626"/>
                  <a:pt x="79043" y="39686"/>
                  <a:pt x="84302" y="29826"/>
                </a:cubicBezTo>
                <a:cubicBezTo>
                  <a:pt x="91204" y="16680"/>
                  <a:pt x="102132" y="6738"/>
                  <a:pt x="117086" y="0"/>
                </a:cubicBezTo>
                <a:close/>
                <a:moveTo>
                  <a:pt x="40672" y="0"/>
                </a:moveTo>
                <a:lnTo>
                  <a:pt x="51518" y="17255"/>
                </a:lnTo>
                <a:cubicBezTo>
                  <a:pt x="42480" y="21035"/>
                  <a:pt x="35824" y="26663"/>
                  <a:pt x="31552" y="34140"/>
                </a:cubicBezTo>
                <a:cubicBezTo>
                  <a:pt x="27279" y="41617"/>
                  <a:pt x="24896" y="52504"/>
                  <a:pt x="24403" y="66801"/>
                </a:cubicBezTo>
                <a:lnTo>
                  <a:pt x="47574" y="66801"/>
                </a:lnTo>
                <a:lnTo>
                  <a:pt x="47574" y="118319"/>
                </a:lnTo>
                <a:lnTo>
                  <a:pt x="0" y="118319"/>
                </a:lnTo>
                <a:lnTo>
                  <a:pt x="0" y="77647"/>
                </a:lnTo>
                <a:cubicBezTo>
                  <a:pt x="0" y="55626"/>
                  <a:pt x="2630" y="39686"/>
                  <a:pt x="7888" y="29826"/>
                </a:cubicBezTo>
                <a:cubicBezTo>
                  <a:pt x="14790" y="16680"/>
                  <a:pt x="25718" y="6738"/>
                  <a:pt x="4067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t/>
            </a:r>
            <a:endParaRPr sz="3000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44"/>
          <p:cNvSpPr/>
          <p:nvPr/>
        </p:nvSpPr>
        <p:spPr>
          <a:xfrm rot="10800000">
            <a:off x="7662773" y="2956283"/>
            <a:ext cx="479105" cy="443105"/>
          </a:xfrm>
          <a:custGeom>
            <a:rect b="b" l="l" r="r" t="t"/>
            <a:pathLst>
              <a:path extrusionOk="0" h="118319" w="127932">
                <a:moveTo>
                  <a:pt x="117086" y="0"/>
                </a:moveTo>
                <a:lnTo>
                  <a:pt x="127932" y="17255"/>
                </a:lnTo>
                <a:cubicBezTo>
                  <a:pt x="118894" y="21035"/>
                  <a:pt x="112238" y="26663"/>
                  <a:pt x="107966" y="34140"/>
                </a:cubicBezTo>
                <a:cubicBezTo>
                  <a:pt x="103693" y="41617"/>
                  <a:pt x="101310" y="52504"/>
                  <a:pt x="100817" y="66801"/>
                </a:cubicBezTo>
                <a:lnTo>
                  <a:pt x="123988" y="66801"/>
                </a:lnTo>
                <a:lnTo>
                  <a:pt x="123988" y="118319"/>
                </a:lnTo>
                <a:lnTo>
                  <a:pt x="76414" y="118319"/>
                </a:lnTo>
                <a:lnTo>
                  <a:pt x="76414" y="77647"/>
                </a:lnTo>
                <a:cubicBezTo>
                  <a:pt x="76414" y="55626"/>
                  <a:pt x="79043" y="39686"/>
                  <a:pt x="84302" y="29826"/>
                </a:cubicBezTo>
                <a:cubicBezTo>
                  <a:pt x="91204" y="16680"/>
                  <a:pt x="102132" y="6738"/>
                  <a:pt x="117086" y="0"/>
                </a:cubicBezTo>
                <a:close/>
                <a:moveTo>
                  <a:pt x="40672" y="0"/>
                </a:moveTo>
                <a:lnTo>
                  <a:pt x="51518" y="17255"/>
                </a:lnTo>
                <a:cubicBezTo>
                  <a:pt x="42480" y="21035"/>
                  <a:pt x="35824" y="26663"/>
                  <a:pt x="31552" y="34140"/>
                </a:cubicBezTo>
                <a:cubicBezTo>
                  <a:pt x="27279" y="41617"/>
                  <a:pt x="24896" y="52504"/>
                  <a:pt x="24403" y="66801"/>
                </a:cubicBezTo>
                <a:lnTo>
                  <a:pt x="47574" y="66801"/>
                </a:lnTo>
                <a:lnTo>
                  <a:pt x="47574" y="118319"/>
                </a:lnTo>
                <a:lnTo>
                  <a:pt x="0" y="118319"/>
                </a:lnTo>
                <a:lnTo>
                  <a:pt x="0" y="77647"/>
                </a:lnTo>
                <a:cubicBezTo>
                  <a:pt x="0" y="55626"/>
                  <a:pt x="2630" y="39686"/>
                  <a:pt x="7888" y="29826"/>
                </a:cubicBezTo>
                <a:cubicBezTo>
                  <a:pt x="14790" y="16680"/>
                  <a:pt x="25718" y="6738"/>
                  <a:pt x="4067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t/>
            </a:r>
            <a:endParaRPr sz="3000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5"/>
          <p:cNvSpPr/>
          <p:nvPr/>
        </p:nvSpPr>
        <p:spPr>
          <a:xfrm>
            <a:off x="192938" y="183933"/>
            <a:ext cx="8758200" cy="4775700"/>
          </a:xfrm>
          <a:prstGeom prst="roundRect">
            <a:avLst>
              <a:gd fmla="val 1203" name="adj"/>
            </a:avLst>
          </a:prstGeom>
          <a:solidFill>
            <a:schemeClr val="dk1">
              <a:alpha val="40000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45"/>
          <p:cNvSpPr txBox="1"/>
          <p:nvPr/>
        </p:nvSpPr>
        <p:spPr>
          <a:xfrm>
            <a:off x="1158075" y="1633950"/>
            <a:ext cx="7186200" cy="20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400">
              <a:solidFill>
                <a:schemeClr val="lt1"/>
              </a:solidFill>
              <a:highlight>
                <a:srgbClr val="A2C4C9"/>
              </a:highlight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4100">
                <a:solidFill>
                  <a:schemeClr val="lt1"/>
                </a:solidFill>
              </a:rPr>
              <a:t>CART</a:t>
            </a:r>
            <a:endParaRPr b="1" sz="4100"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100">
              <a:solidFill>
                <a:schemeClr val="lt1"/>
              </a:solidFill>
            </a:endParaRPr>
          </a:p>
        </p:txBody>
      </p:sp>
      <p:sp>
        <p:nvSpPr>
          <p:cNvPr id="276" name="Google Shape;276;p45"/>
          <p:cNvSpPr/>
          <p:nvPr/>
        </p:nvSpPr>
        <p:spPr>
          <a:xfrm>
            <a:off x="739798" y="1130172"/>
            <a:ext cx="479105" cy="443105"/>
          </a:xfrm>
          <a:custGeom>
            <a:rect b="b" l="l" r="r" t="t"/>
            <a:pathLst>
              <a:path extrusionOk="0" h="118319" w="127932">
                <a:moveTo>
                  <a:pt x="117086" y="0"/>
                </a:moveTo>
                <a:lnTo>
                  <a:pt x="127932" y="17255"/>
                </a:lnTo>
                <a:cubicBezTo>
                  <a:pt x="118894" y="21035"/>
                  <a:pt x="112238" y="26663"/>
                  <a:pt x="107966" y="34140"/>
                </a:cubicBezTo>
                <a:cubicBezTo>
                  <a:pt x="103693" y="41617"/>
                  <a:pt x="101310" y="52504"/>
                  <a:pt x="100817" y="66801"/>
                </a:cubicBezTo>
                <a:lnTo>
                  <a:pt x="123988" y="66801"/>
                </a:lnTo>
                <a:lnTo>
                  <a:pt x="123988" y="118319"/>
                </a:lnTo>
                <a:lnTo>
                  <a:pt x="76414" y="118319"/>
                </a:lnTo>
                <a:lnTo>
                  <a:pt x="76414" y="77647"/>
                </a:lnTo>
                <a:cubicBezTo>
                  <a:pt x="76414" y="55626"/>
                  <a:pt x="79043" y="39686"/>
                  <a:pt x="84302" y="29826"/>
                </a:cubicBezTo>
                <a:cubicBezTo>
                  <a:pt x="91204" y="16680"/>
                  <a:pt x="102132" y="6738"/>
                  <a:pt x="117086" y="0"/>
                </a:cubicBezTo>
                <a:close/>
                <a:moveTo>
                  <a:pt x="40672" y="0"/>
                </a:moveTo>
                <a:lnTo>
                  <a:pt x="51518" y="17255"/>
                </a:lnTo>
                <a:cubicBezTo>
                  <a:pt x="42480" y="21035"/>
                  <a:pt x="35824" y="26663"/>
                  <a:pt x="31552" y="34140"/>
                </a:cubicBezTo>
                <a:cubicBezTo>
                  <a:pt x="27279" y="41617"/>
                  <a:pt x="24896" y="52504"/>
                  <a:pt x="24403" y="66801"/>
                </a:cubicBezTo>
                <a:lnTo>
                  <a:pt x="47574" y="66801"/>
                </a:lnTo>
                <a:lnTo>
                  <a:pt x="47574" y="118319"/>
                </a:lnTo>
                <a:lnTo>
                  <a:pt x="0" y="118319"/>
                </a:lnTo>
                <a:lnTo>
                  <a:pt x="0" y="77647"/>
                </a:lnTo>
                <a:cubicBezTo>
                  <a:pt x="0" y="55626"/>
                  <a:pt x="2630" y="39686"/>
                  <a:pt x="7888" y="29826"/>
                </a:cubicBezTo>
                <a:cubicBezTo>
                  <a:pt x="14790" y="16680"/>
                  <a:pt x="25718" y="6738"/>
                  <a:pt x="4067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t/>
            </a:r>
            <a:endParaRPr sz="3000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45"/>
          <p:cNvSpPr/>
          <p:nvPr/>
        </p:nvSpPr>
        <p:spPr>
          <a:xfrm rot="10800000">
            <a:off x="7662773" y="2956283"/>
            <a:ext cx="479105" cy="443105"/>
          </a:xfrm>
          <a:custGeom>
            <a:rect b="b" l="l" r="r" t="t"/>
            <a:pathLst>
              <a:path extrusionOk="0" h="118319" w="127932">
                <a:moveTo>
                  <a:pt x="117086" y="0"/>
                </a:moveTo>
                <a:lnTo>
                  <a:pt x="127932" y="17255"/>
                </a:lnTo>
                <a:cubicBezTo>
                  <a:pt x="118894" y="21035"/>
                  <a:pt x="112238" y="26663"/>
                  <a:pt x="107966" y="34140"/>
                </a:cubicBezTo>
                <a:cubicBezTo>
                  <a:pt x="103693" y="41617"/>
                  <a:pt x="101310" y="52504"/>
                  <a:pt x="100817" y="66801"/>
                </a:cubicBezTo>
                <a:lnTo>
                  <a:pt x="123988" y="66801"/>
                </a:lnTo>
                <a:lnTo>
                  <a:pt x="123988" y="118319"/>
                </a:lnTo>
                <a:lnTo>
                  <a:pt x="76414" y="118319"/>
                </a:lnTo>
                <a:lnTo>
                  <a:pt x="76414" y="77647"/>
                </a:lnTo>
                <a:cubicBezTo>
                  <a:pt x="76414" y="55626"/>
                  <a:pt x="79043" y="39686"/>
                  <a:pt x="84302" y="29826"/>
                </a:cubicBezTo>
                <a:cubicBezTo>
                  <a:pt x="91204" y="16680"/>
                  <a:pt x="102132" y="6738"/>
                  <a:pt x="117086" y="0"/>
                </a:cubicBezTo>
                <a:close/>
                <a:moveTo>
                  <a:pt x="40672" y="0"/>
                </a:moveTo>
                <a:lnTo>
                  <a:pt x="51518" y="17255"/>
                </a:lnTo>
                <a:cubicBezTo>
                  <a:pt x="42480" y="21035"/>
                  <a:pt x="35824" y="26663"/>
                  <a:pt x="31552" y="34140"/>
                </a:cubicBezTo>
                <a:cubicBezTo>
                  <a:pt x="27279" y="41617"/>
                  <a:pt x="24896" y="52504"/>
                  <a:pt x="24403" y="66801"/>
                </a:cubicBezTo>
                <a:lnTo>
                  <a:pt x="47574" y="66801"/>
                </a:lnTo>
                <a:lnTo>
                  <a:pt x="47574" y="118319"/>
                </a:lnTo>
                <a:lnTo>
                  <a:pt x="0" y="118319"/>
                </a:lnTo>
                <a:lnTo>
                  <a:pt x="0" y="77647"/>
                </a:lnTo>
                <a:cubicBezTo>
                  <a:pt x="0" y="55626"/>
                  <a:pt x="2630" y="39686"/>
                  <a:pt x="7888" y="29826"/>
                </a:cubicBezTo>
                <a:cubicBezTo>
                  <a:pt x="14790" y="16680"/>
                  <a:pt x="25718" y="6738"/>
                  <a:pt x="4067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t/>
            </a:r>
            <a:endParaRPr sz="3000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6"/>
          <p:cNvSpPr/>
          <p:nvPr/>
        </p:nvSpPr>
        <p:spPr>
          <a:xfrm>
            <a:off x="-20250" y="0"/>
            <a:ext cx="9254400" cy="5143500"/>
          </a:xfrm>
          <a:prstGeom prst="rect">
            <a:avLst/>
          </a:prstGeom>
          <a:solidFill>
            <a:srgbClr val="F2F0ED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46"/>
          <p:cNvSpPr/>
          <p:nvPr/>
        </p:nvSpPr>
        <p:spPr>
          <a:xfrm>
            <a:off x="-20250" y="0"/>
            <a:ext cx="9254400" cy="3807000"/>
          </a:xfrm>
          <a:prstGeom prst="rect">
            <a:avLst/>
          </a:prstGeom>
          <a:solidFill>
            <a:srgbClr val="03658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46"/>
          <p:cNvSpPr/>
          <p:nvPr/>
        </p:nvSpPr>
        <p:spPr>
          <a:xfrm>
            <a:off x="1856231" y="272945"/>
            <a:ext cx="702900" cy="641113"/>
          </a:xfrm>
          <a:custGeom>
            <a:rect b="b" l="l" r="r" t="t"/>
            <a:pathLst>
              <a:path extrusionOk="0" h="3945309" w="3960000">
                <a:moveTo>
                  <a:pt x="466104" y="2636906"/>
                </a:moveTo>
                <a:lnTo>
                  <a:pt x="466104" y="2780922"/>
                </a:lnTo>
                <a:lnTo>
                  <a:pt x="2050104" y="2780922"/>
                </a:lnTo>
                <a:lnTo>
                  <a:pt x="2050104" y="2636906"/>
                </a:lnTo>
                <a:close/>
                <a:moveTo>
                  <a:pt x="466104" y="2407894"/>
                </a:moveTo>
                <a:lnTo>
                  <a:pt x="466104" y="2551910"/>
                </a:lnTo>
                <a:lnTo>
                  <a:pt x="2050104" y="2551910"/>
                </a:lnTo>
                <a:lnTo>
                  <a:pt x="2050104" y="2407894"/>
                </a:lnTo>
                <a:close/>
                <a:moveTo>
                  <a:pt x="466104" y="2178881"/>
                </a:moveTo>
                <a:lnTo>
                  <a:pt x="466104" y="2322897"/>
                </a:lnTo>
                <a:lnTo>
                  <a:pt x="2050104" y="2322897"/>
                </a:lnTo>
                <a:lnTo>
                  <a:pt x="2050104" y="2178881"/>
                </a:lnTo>
                <a:close/>
                <a:moveTo>
                  <a:pt x="3358993" y="2178880"/>
                </a:moveTo>
                <a:cubicBezTo>
                  <a:pt x="3299346" y="2178880"/>
                  <a:pt x="3250993" y="2227233"/>
                  <a:pt x="3250993" y="2286880"/>
                </a:cubicBezTo>
                <a:cubicBezTo>
                  <a:pt x="3250993" y="2346527"/>
                  <a:pt x="3299346" y="2394880"/>
                  <a:pt x="3358993" y="2394880"/>
                </a:cubicBezTo>
                <a:cubicBezTo>
                  <a:pt x="3418640" y="2394880"/>
                  <a:pt x="3466993" y="2346527"/>
                  <a:pt x="3466993" y="2286880"/>
                </a:cubicBezTo>
                <a:cubicBezTo>
                  <a:pt x="3466993" y="2227233"/>
                  <a:pt x="3418640" y="2178880"/>
                  <a:pt x="3358993" y="2178880"/>
                </a:cubicBezTo>
                <a:close/>
                <a:moveTo>
                  <a:pt x="2962949" y="2178880"/>
                </a:moveTo>
                <a:cubicBezTo>
                  <a:pt x="2903302" y="2178880"/>
                  <a:pt x="2854949" y="2227233"/>
                  <a:pt x="2854949" y="2286880"/>
                </a:cubicBezTo>
                <a:cubicBezTo>
                  <a:pt x="2854949" y="2346527"/>
                  <a:pt x="2903302" y="2394880"/>
                  <a:pt x="2962949" y="2394880"/>
                </a:cubicBezTo>
                <a:cubicBezTo>
                  <a:pt x="3022596" y="2394880"/>
                  <a:pt x="3070949" y="2346527"/>
                  <a:pt x="3070949" y="2286880"/>
                </a:cubicBezTo>
                <a:cubicBezTo>
                  <a:pt x="3070949" y="2227233"/>
                  <a:pt x="3022596" y="2178880"/>
                  <a:pt x="2962949" y="2178880"/>
                </a:cubicBezTo>
                <a:close/>
                <a:moveTo>
                  <a:pt x="2566905" y="2178880"/>
                </a:moveTo>
                <a:cubicBezTo>
                  <a:pt x="2507258" y="2178880"/>
                  <a:pt x="2458905" y="2227233"/>
                  <a:pt x="2458905" y="2286880"/>
                </a:cubicBezTo>
                <a:cubicBezTo>
                  <a:pt x="2458905" y="2346527"/>
                  <a:pt x="2507258" y="2394880"/>
                  <a:pt x="2566905" y="2394880"/>
                </a:cubicBezTo>
                <a:cubicBezTo>
                  <a:pt x="2626552" y="2394880"/>
                  <a:pt x="2674905" y="2346527"/>
                  <a:pt x="2674905" y="2286880"/>
                </a:cubicBezTo>
                <a:cubicBezTo>
                  <a:pt x="2674905" y="2227233"/>
                  <a:pt x="2626552" y="2178880"/>
                  <a:pt x="2566905" y="2178880"/>
                </a:cubicBezTo>
                <a:close/>
                <a:moveTo>
                  <a:pt x="154649" y="2155901"/>
                </a:moveTo>
                <a:lnTo>
                  <a:pt x="154649" y="2803901"/>
                </a:lnTo>
                <a:lnTo>
                  <a:pt x="298665" y="2803901"/>
                </a:lnTo>
                <a:lnTo>
                  <a:pt x="298665" y="2155901"/>
                </a:lnTo>
                <a:close/>
                <a:moveTo>
                  <a:pt x="3645310" y="2153519"/>
                </a:moveTo>
                <a:lnTo>
                  <a:pt x="3645310" y="2801519"/>
                </a:lnTo>
                <a:lnTo>
                  <a:pt x="3789326" y="2801519"/>
                </a:lnTo>
                <a:lnTo>
                  <a:pt x="3789326" y="2153519"/>
                </a:lnTo>
                <a:close/>
                <a:moveTo>
                  <a:pt x="0" y="2032992"/>
                </a:moveTo>
                <a:lnTo>
                  <a:pt x="3960000" y="2032992"/>
                </a:lnTo>
                <a:lnTo>
                  <a:pt x="3960000" y="2897088"/>
                </a:lnTo>
                <a:lnTo>
                  <a:pt x="2124016" y="2897088"/>
                </a:lnTo>
                <a:lnTo>
                  <a:pt x="2124016" y="3513261"/>
                </a:lnTo>
                <a:lnTo>
                  <a:pt x="2268032" y="3513261"/>
                </a:lnTo>
                <a:cubicBezTo>
                  <a:pt x="2331437" y="3513261"/>
                  <a:pt x="2388462" y="3540577"/>
                  <a:pt x="2426674" y="3585269"/>
                </a:cubicBezTo>
                <a:lnTo>
                  <a:pt x="3960000" y="3585269"/>
                </a:lnTo>
                <a:lnTo>
                  <a:pt x="3960000" y="3873301"/>
                </a:lnTo>
                <a:lnTo>
                  <a:pt x="2426674" y="3873301"/>
                </a:lnTo>
                <a:cubicBezTo>
                  <a:pt x="2388462" y="3917993"/>
                  <a:pt x="2331437" y="3945309"/>
                  <a:pt x="2268032" y="3945309"/>
                </a:cubicBezTo>
                <a:lnTo>
                  <a:pt x="1691968" y="3945309"/>
                </a:lnTo>
                <a:cubicBezTo>
                  <a:pt x="1628563" y="3945309"/>
                  <a:pt x="1571538" y="3917993"/>
                  <a:pt x="1533326" y="3873301"/>
                </a:cubicBezTo>
                <a:lnTo>
                  <a:pt x="0" y="3873301"/>
                </a:lnTo>
                <a:lnTo>
                  <a:pt x="0" y="3585269"/>
                </a:lnTo>
                <a:lnTo>
                  <a:pt x="1533326" y="3585269"/>
                </a:lnTo>
                <a:cubicBezTo>
                  <a:pt x="1571538" y="3540577"/>
                  <a:pt x="1628563" y="3513261"/>
                  <a:pt x="1691968" y="3513261"/>
                </a:cubicBezTo>
                <a:lnTo>
                  <a:pt x="1835984" y="3513261"/>
                </a:lnTo>
                <a:lnTo>
                  <a:pt x="1835984" y="2897088"/>
                </a:lnTo>
                <a:lnTo>
                  <a:pt x="0" y="2897088"/>
                </a:lnTo>
                <a:close/>
                <a:moveTo>
                  <a:pt x="466104" y="1620410"/>
                </a:moveTo>
                <a:lnTo>
                  <a:pt x="466104" y="1764426"/>
                </a:lnTo>
                <a:lnTo>
                  <a:pt x="2050104" y="1764426"/>
                </a:lnTo>
                <a:lnTo>
                  <a:pt x="2050104" y="1620410"/>
                </a:lnTo>
                <a:close/>
                <a:moveTo>
                  <a:pt x="466104" y="1391398"/>
                </a:moveTo>
                <a:lnTo>
                  <a:pt x="466104" y="1535414"/>
                </a:lnTo>
                <a:lnTo>
                  <a:pt x="2050104" y="1535414"/>
                </a:lnTo>
                <a:lnTo>
                  <a:pt x="2050104" y="1391398"/>
                </a:lnTo>
                <a:close/>
                <a:moveTo>
                  <a:pt x="466104" y="1162385"/>
                </a:moveTo>
                <a:lnTo>
                  <a:pt x="466104" y="1306401"/>
                </a:lnTo>
                <a:lnTo>
                  <a:pt x="2050104" y="1306401"/>
                </a:lnTo>
                <a:lnTo>
                  <a:pt x="2050104" y="1162385"/>
                </a:lnTo>
                <a:close/>
                <a:moveTo>
                  <a:pt x="3358993" y="1162384"/>
                </a:moveTo>
                <a:cubicBezTo>
                  <a:pt x="3299346" y="1162384"/>
                  <a:pt x="3250993" y="1210737"/>
                  <a:pt x="3250993" y="1270384"/>
                </a:cubicBezTo>
                <a:cubicBezTo>
                  <a:pt x="3250993" y="1330031"/>
                  <a:pt x="3299346" y="1378384"/>
                  <a:pt x="3358993" y="1378384"/>
                </a:cubicBezTo>
                <a:cubicBezTo>
                  <a:pt x="3418640" y="1378384"/>
                  <a:pt x="3466993" y="1330031"/>
                  <a:pt x="3466993" y="1270384"/>
                </a:cubicBezTo>
                <a:cubicBezTo>
                  <a:pt x="3466993" y="1210737"/>
                  <a:pt x="3418640" y="1162384"/>
                  <a:pt x="3358993" y="1162384"/>
                </a:cubicBezTo>
                <a:close/>
                <a:moveTo>
                  <a:pt x="2962949" y="1162384"/>
                </a:moveTo>
                <a:cubicBezTo>
                  <a:pt x="2903302" y="1162384"/>
                  <a:pt x="2854949" y="1210737"/>
                  <a:pt x="2854949" y="1270384"/>
                </a:cubicBezTo>
                <a:cubicBezTo>
                  <a:pt x="2854949" y="1330031"/>
                  <a:pt x="2903302" y="1378384"/>
                  <a:pt x="2962949" y="1378384"/>
                </a:cubicBezTo>
                <a:cubicBezTo>
                  <a:pt x="3022596" y="1378384"/>
                  <a:pt x="3070949" y="1330031"/>
                  <a:pt x="3070949" y="1270384"/>
                </a:cubicBezTo>
                <a:cubicBezTo>
                  <a:pt x="3070949" y="1210737"/>
                  <a:pt x="3022596" y="1162384"/>
                  <a:pt x="2962949" y="1162384"/>
                </a:cubicBezTo>
                <a:close/>
                <a:moveTo>
                  <a:pt x="2566905" y="1162384"/>
                </a:moveTo>
                <a:cubicBezTo>
                  <a:pt x="2507258" y="1162384"/>
                  <a:pt x="2458905" y="1210737"/>
                  <a:pt x="2458905" y="1270384"/>
                </a:cubicBezTo>
                <a:cubicBezTo>
                  <a:pt x="2458905" y="1330031"/>
                  <a:pt x="2507258" y="1378384"/>
                  <a:pt x="2566905" y="1378384"/>
                </a:cubicBezTo>
                <a:cubicBezTo>
                  <a:pt x="2626552" y="1378384"/>
                  <a:pt x="2674905" y="1330031"/>
                  <a:pt x="2674905" y="1270384"/>
                </a:cubicBezTo>
                <a:cubicBezTo>
                  <a:pt x="2674905" y="1210737"/>
                  <a:pt x="2626552" y="1162384"/>
                  <a:pt x="2566905" y="1162384"/>
                </a:cubicBezTo>
                <a:close/>
                <a:moveTo>
                  <a:pt x="154649" y="1139405"/>
                </a:moveTo>
                <a:lnTo>
                  <a:pt x="154649" y="1787405"/>
                </a:lnTo>
                <a:lnTo>
                  <a:pt x="298665" y="1787405"/>
                </a:lnTo>
                <a:lnTo>
                  <a:pt x="298665" y="1139405"/>
                </a:lnTo>
                <a:close/>
                <a:moveTo>
                  <a:pt x="3645310" y="1137023"/>
                </a:moveTo>
                <a:lnTo>
                  <a:pt x="3645310" y="1785023"/>
                </a:lnTo>
                <a:lnTo>
                  <a:pt x="3789326" y="1785023"/>
                </a:lnTo>
                <a:lnTo>
                  <a:pt x="3789326" y="1137023"/>
                </a:lnTo>
                <a:close/>
                <a:moveTo>
                  <a:pt x="0" y="1016496"/>
                </a:moveTo>
                <a:lnTo>
                  <a:pt x="3960000" y="1016496"/>
                </a:lnTo>
                <a:lnTo>
                  <a:pt x="3960000" y="1880592"/>
                </a:lnTo>
                <a:lnTo>
                  <a:pt x="0" y="1880592"/>
                </a:lnTo>
                <a:close/>
                <a:moveTo>
                  <a:pt x="466104" y="603914"/>
                </a:moveTo>
                <a:lnTo>
                  <a:pt x="466104" y="747930"/>
                </a:lnTo>
                <a:lnTo>
                  <a:pt x="2050104" y="747930"/>
                </a:lnTo>
                <a:lnTo>
                  <a:pt x="2050104" y="603914"/>
                </a:lnTo>
                <a:close/>
                <a:moveTo>
                  <a:pt x="466104" y="374902"/>
                </a:moveTo>
                <a:lnTo>
                  <a:pt x="466104" y="518918"/>
                </a:lnTo>
                <a:lnTo>
                  <a:pt x="2050104" y="518918"/>
                </a:lnTo>
                <a:lnTo>
                  <a:pt x="2050104" y="374902"/>
                </a:lnTo>
                <a:close/>
                <a:moveTo>
                  <a:pt x="466104" y="145889"/>
                </a:moveTo>
                <a:lnTo>
                  <a:pt x="466104" y="289905"/>
                </a:lnTo>
                <a:lnTo>
                  <a:pt x="2050104" y="289905"/>
                </a:lnTo>
                <a:lnTo>
                  <a:pt x="2050104" y="145889"/>
                </a:lnTo>
                <a:close/>
                <a:moveTo>
                  <a:pt x="3358993" y="145888"/>
                </a:moveTo>
                <a:cubicBezTo>
                  <a:pt x="3299346" y="145888"/>
                  <a:pt x="3250993" y="194241"/>
                  <a:pt x="3250993" y="253888"/>
                </a:cubicBezTo>
                <a:cubicBezTo>
                  <a:pt x="3250993" y="313535"/>
                  <a:pt x="3299346" y="361888"/>
                  <a:pt x="3358993" y="361888"/>
                </a:cubicBezTo>
                <a:cubicBezTo>
                  <a:pt x="3418640" y="361888"/>
                  <a:pt x="3466993" y="313535"/>
                  <a:pt x="3466993" y="253888"/>
                </a:cubicBezTo>
                <a:cubicBezTo>
                  <a:pt x="3466993" y="194241"/>
                  <a:pt x="3418640" y="145888"/>
                  <a:pt x="3358993" y="145888"/>
                </a:cubicBezTo>
                <a:close/>
                <a:moveTo>
                  <a:pt x="2962949" y="145888"/>
                </a:moveTo>
                <a:cubicBezTo>
                  <a:pt x="2903302" y="145888"/>
                  <a:pt x="2854949" y="194241"/>
                  <a:pt x="2854949" y="253888"/>
                </a:cubicBezTo>
                <a:cubicBezTo>
                  <a:pt x="2854949" y="313535"/>
                  <a:pt x="2903302" y="361888"/>
                  <a:pt x="2962949" y="361888"/>
                </a:cubicBezTo>
                <a:cubicBezTo>
                  <a:pt x="3022596" y="361888"/>
                  <a:pt x="3070949" y="313535"/>
                  <a:pt x="3070949" y="253888"/>
                </a:cubicBezTo>
                <a:cubicBezTo>
                  <a:pt x="3070949" y="194241"/>
                  <a:pt x="3022596" y="145888"/>
                  <a:pt x="2962949" y="145888"/>
                </a:cubicBezTo>
                <a:close/>
                <a:moveTo>
                  <a:pt x="2566905" y="145888"/>
                </a:moveTo>
                <a:cubicBezTo>
                  <a:pt x="2507258" y="145888"/>
                  <a:pt x="2458905" y="194241"/>
                  <a:pt x="2458905" y="253888"/>
                </a:cubicBezTo>
                <a:cubicBezTo>
                  <a:pt x="2458905" y="313535"/>
                  <a:pt x="2507258" y="361888"/>
                  <a:pt x="2566905" y="361888"/>
                </a:cubicBezTo>
                <a:cubicBezTo>
                  <a:pt x="2626552" y="361888"/>
                  <a:pt x="2674905" y="313535"/>
                  <a:pt x="2674905" y="253888"/>
                </a:cubicBezTo>
                <a:cubicBezTo>
                  <a:pt x="2674905" y="194241"/>
                  <a:pt x="2626552" y="145888"/>
                  <a:pt x="2566905" y="145888"/>
                </a:cubicBezTo>
                <a:close/>
                <a:moveTo>
                  <a:pt x="154649" y="122909"/>
                </a:moveTo>
                <a:lnTo>
                  <a:pt x="154649" y="770909"/>
                </a:lnTo>
                <a:lnTo>
                  <a:pt x="298665" y="770909"/>
                </a:lnTo>
                <a:lnTo>
                  <a:pt x="298665" y="122909"/>
                </a:lnTo>
                <a:close/>
                <a:moveTo>
                  <a:pt x="3645310" y="120527"/>
                </a:moveTo>
                <a:lnTo>
                  <a:pt x="3645310" y="768527"/>
                </a:lnTo>
                <a:lnTo>
                  <a:pt x="3789326" y="768527"/>
                </a:lnTo>
                <a:lnTo>
                  <a:pt x="3789326" y="120527"/>
                </a:lnTo>
                <a:close/>
                <a:moveTo>
                  <a:pt x="0" y="0"/>
                </a:moveTo>
                <a:lnTo>
                  <a:pt x="3960000" y="0"/>
                </a:lnTo>
                <a:lnTo>
                  <a:pt x="3960000" y="864096"/>
                </a:lnTo>
                <a:lnTo>
                  <a:pt x="0" y="86409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46"/>
          <p:cNvSpPr txBox="1"/>
          <p:nvPr/>
        </p:nvSpPr>
        <p:spPr>
          <a:xfrm>
            <a:off x="2298375" y="272944"/>
            <a:ext cx="5832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34290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700">
                <a:solidFill>
                  <a:schemeClr val="lt1"/>
                </a:solidFill>
              </a:rPr>
              <a:t>Hyper parameter tuning result</a:t>
            </a:r>
            <a:endParaRPr b="1" sz="2700">
              <a:solidFill>
                <a:schemeClr val="lt1"/>
              </a:solidFill>
            </a:endParaRPr>
          </a:p>
        </p:txBody>
      </p:sp>
      <p:graphicFrame>
        <p:nvGraphicFramePr>
          <p:cNvPr id="286" name="Google Shape;286;p46"/>
          <p:cNvGraphicFramePr/>
          <p:nvPr/>
        </p:nvGraphicFramePr>
        <p:xfrm>
          <a:off x="3701800" y="12069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{64ED11F5-CCE0-4177-A483-A54A9670F3AA}</a:tableStyleId>
              </a:tblPr>
              <a:tblGrid>
                <a:gridCol w="1360550"/>
                <a:gridCol w="1360550"/>
                <a:gridCol w="1360550"/>
                <a:gridCol w="1360550"/>
              </a:tblGrid>
              <a:tr h="896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solidFill>
                            <a:srgbClr val="990000"/>
                          </a:solidFill>
                        </a:rPr>
                        <a:t>min_samples_leaf=20</a:t>
                      </a:r>
                      <a:endParaRPr b="1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solidFill>
                            <a:schemeClr val="lt1"/>
                          </a:solidFill>
                        </a:rPr>
                        <a:t>min_samples_leaf=50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solidFill>
                            <a:schemeClr val="lt1"/>
                          </a:solidFill>
                        </a:rPr>
                        <a:t>min_samples_leaf=80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FF9900"/>
                    </a:solidFill>
                  </a:tcPr>
                </a:tc>
              </a:tr>
              <a:tr h="703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solidFill>
                            <a:schemeClr val="lt1"/>
                          </a:solidFill>
                        </a:rPr>
                        <a:t>max_leaf_nodes=90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solidFill>
                            <a:schemeClr val="lt1"/>
                          </a:solidFill>
                        </a:rPr>
                        <a:t>94.57(0.1)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solidFill>
                            <a:schemeClr val="lt1"/>
                          </a:solidFill>
                        </a:rPr>
                        <a:t>94.04(0.05)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solidFill>
                            <a:schemeClr val="lt1"/>
                          </a:solidFill>
                        </a:rPr>
                        <a:t>93.64(0.03)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F9CB9C"/>
                    </a:solidFill>
                  </a:tcPr>
                </a:tc>
              </a:tr>
              <a:tr h="703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solidFill>
                            <a:schemeClr val="lt1"/>
                          </a:solidFill>
                        </a:rPr>
                        <a:t>max_leaf_nodes=100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solidFill>
                            <a:schemeClr val="lt1"/>
                          </a:solidFill>
                        </a:rPr>
                        <a:t>94.69(0.07)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solidFill>
                            <a:schemeClr val="lt1"/>
                          </a:solidFill>
                        </a:rPr>
                        <a:t>94.07(0.06)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solidFill>
                            <a:schemeClr val="lt1"/>
                          </a:solidFill>
                        </a:rPr>
                        <a:t>93.66(0.03)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F6B26B"/>
                    </a:solidFill>
                  </a:tcPr>
                </a:tc>
              </a:tr>
              <a:tr h="703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solidFill>
                            <a:srgbClr val="CC0000"/>
                          </a:solidFill>
                        </a:rPr>
                        <a:t>max_leaf_nodes=110</a:t>
                      </a:r>
                      <a:endParaRPr b="1">
                        <a:solidFill>
                          <a:srgbClr val="CC0000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solidFill>
                            <a:srgbClr val="FF0000"/>
                          </a:solidFill>
                        </a:rPr>
                        <a:t>94.78(0.06)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solidFill>
                            <a:schemeClr val="lt1"/>
                          </a:solidFill>
                        </a:rPr>
                        <a:t>94.1(0.05)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solidFill>
                            <a:schemeClr val="lt1"/>
                          </a:solidFill>
                        </a:rPr>
                        <a:t>93.67(0.05)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F9CB9C"/>
                    </a:solidFill>
                  </a:tcPr>
                </a:tc>
              </a:tr>
              <a:tr h="582625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solidFill>
                            <a:srgbClr val="CC0000"/>
                          </a:solidFill>
                        </a:rPr>
                        <a:t>max_depth=13</a:t>
                      </a:r>
                      <a:endParaRPr b="1">
                        <a:solidFill>
                          <a:srgbClr val="CC0000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F6B26B"/>
                    </a:solidFill>
                  </a:tcPr>
                </a:tc>
                <a:tc hMerge="1"/>
                <a:tc hMerge="1"/>
                <a:tc hMerge="1"/>
              </a:tr>
            </a:tbl>
          </a:graphicData>
        </a:graphic>
      </p:graphicFrame>
      <p:sp>
        <p:nvSpPr>
          <p:cNvPr id="287" name="Google Shape;287;p46"/>
          <p:cNvSpPr txBox="1"/>
          <p:nvPr/>
        </p:nvSpPr>
        <p:spPr>
          <a:xfrm>
            <a:off x="118025" y="1480150"/>
            <a:ext cx="34932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TW">
                <a:solidFill>
                  <a:schemeClr val="lt1"/>
                </a:solidFill>
              </a:rPr>
              <a:t>Data splited into 67% training &amp; 33% testing.</a:t>
            </a:r>
            <a:endParaRPr b="1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chemeClr val="lt1"/>
                </a:solidFill>
              </a:rPr>
              <a:t>Hyper parameter：</a:t>
            </a:r>
            <a:endParaRPr b="1">
              <a:solidFill>
                <a:schemeClr val="lt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b="1" lang="zh-TW">
                <a:solidFill>
                  <a:schemeClr val="lt1"/>
                </a:solidFill>
              </a:rPr>
              <a:t>max_depth = 13</a:t>
            </a:r>
            <a:endParaRPr b="1"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b="1" lang="zh-TW">
                <a:solidFill>
                  <a:schemeClr val="lt1"/>
                </a:solidFill>
              </a:rPr>
              <a:t>max_leaf_nodes = [90,100,110]</a:t>
            </a:r>
            <a:endParaRPr b="1"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b="1" lang="zh-TW">
                <a:solidFill>
                  <a:schemeClr val="lt1"/>
                </a:solidFill>
              </a:rPr>
              <a:t>min_sample_leaf = [20,50,80]</a:t>
            </a:r>
            <a:endParaRPr b="1"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b="1" lang="zh-TW">
                <a:solidFill>
                  <a:schemeClr val="lt1"/>
                </a:solidFill>
              </a:rPr>
              <a:t>random_state = [4,100,2000]</a:t>
            </a:r>
            <a:endParaRPr b="1"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b="1" lang="zh-TW">
                <a:solidFill>
                  <a:schemeClr val="lt1"/>
                </a:solidFill>
              </a:rPr>
              <a:t>cv = 3</a:t>
            </a:r>
            <a:endParaRPr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7"/>
          <p:cNvSpPr/>
          <p:nvPr/>
        </p:nvSpPr>
        <p:spPr>
          <a:xfrm>
            <a:off x="-20250" y="0"/>
            <a:ext cx="9254400" cy="5143500"/>
          </a:xfrm>
          <a:prstGeom prst="rect">
            <a:avLst/>
          </a:prstGeom>
          <a:solidFill>
            <a:srgbClr val="F2F0ED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47"/>
          <p:cNvSpPr/>
          <p:nvPr/>
        </p:nvSpPr>
        <p:spPr>
          <a:xfrm>
            <a:off x="-20250" y="0"/>
            <a:ext cx="9254400" cy="3807000"/>
          </a:xfrm>
          <a:prstGeom prst="rect">
            <a:avLst/>
          </a:prstGeom>
          <a:solidFill>
            <a:srgbClr val="03658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47"/>
          <p:cNvSpPr/>
          <p:nvPr/>
        </p:nvSpPr>
        <p:spPr>
          <a:xfrm>
            <a:off x="1856231" y="272945"/>
            <a:ext cx="702900" cy="641113"/>
          </a:xfrm>
          <a:custGeom>
            <a:rect b="b" l="l" r="r" t="t"/>
            <a:pathLst>
              <a:path extrusionOk="0" h="3945309" w="3960000">
                <a:moveTo>
                  <a:pt x="466104" y="2636906"/>
                </a:moveTo>
                <a:lnTo>
                  <a:pt x="466104" y="2780922"/>
                </a:lnTo>
                <a:lnTo>
                  <a:pt x="2050104" y="2780922"/>
                </a:lnTo>
                <a:lnTo>
                  <a:pt x="2050104" y="2636906"/>
                </a:lnTo>
                <a:close/>
                <a:moveTo>
                  <a:pt x="466104" y="2407894"/>
                </a:moveTo>
                <a:lnTo>
                  <a:pt x="466104" y="2551910"/>
                </a:lnTo>
                <a:lnTo>
                  <a:pt x="2050104" y="2551910"/>
                </a:lnTo>
                <a:lnTo>
                  <a:pt x="2050104" y="2407894"/>
                </a:lnTo>
                <a:close/>
                <a:moveTo>
                  <a:pt x="466104" y="2178881"/>
                </a:moveTo>
                <a:lnTo>
                  <a:pt x="466104" y="2322897"/>
                </a:lnTo>
                <a:lnTo>
                  <a:pt x="2050104" y="2322897"/>
                </a:lnTo>
                <a:lnTo>
                  <a:pt x="2050104" y="2178881"/>
                </a:lnTo>
                <a:close/>
                <a:moveTo>
                  <a:pt x="3358993" y="2178880"/>
                </a:moveTo>
                <a:cubicBezTo>
                  <a:pt x="3299346" y="2178880"/>
                  <a:pt x="3250993" y="2227233"/>
                  <a:pt x="3250993" y="2286880"/>
                </a:cubicBezTo>
                <a:cubicBezTo>
                  <a:pt x="3250993" y="2346527"/>
                  <a:pt x="3299346" y="2394880"/>
                  <a:pt x="3358993" y="2394880"/>
                </a:cubicBezTo>
                <a:cubicBezTo>
                  <a:pt x="3418640" y="2394880"/>
                  <a:pt x="3466993" y="2346527"/>
                  <a:pt x="3466993" y="2286880"/>
                </a:cubicBezTo>
                <a:cubicBezTo>
                  <a:pt x="3466993" y="2227233"/>
                  <a:pt x="3418640" y="2178880"/>
                  <a:pt x="3358993" y="2178880"/>
                </a:cubicBezTo>
                <a:close/>
                <a:moveTo>
                  <a:pt x="2962949" y="2178880"/>
                </a:moveTo>
                <a:cubicBezTo>
                  <a:pt x="2903302" y="2178880"/>
                  <a:pt x="2854949" y="2227233"/>
                  <a:pt x="2854949" y="2286880"/>
                </a:cubicBezTo>
                <a:cubicBezTo>
                  <a:pt x="2854949" y="2346527"/>
                  <a:pt x="2903302" y="2394880"/>
                  <a:pt x="2962949" y="2394880"/>
                </a:cubicBezTo>
                <a:cubicBezTo>
                  <a:pt x="3022596" y="2394880"/>
                  <a:pt x="3070949" y="2346527"/>
                  <a:pt x="3070949" y="2286880"/>
                </a:cubicBezTo>
                <a:cubicBezTo>
                  <a:pt x="3070949" y="2227233"/>
                  <a:pt x="3022596" y="2178880"/>
                  <a:pt x="2962949" y="2178880"/>
                </a:cubicBezTo>
                <a:close/>
                <a:moveTo>
                  <a:pt x="2566905" y="2178880"/>
                </a:moveTo>
                <a:cubicBezTo>
                  <a:pt x="2507258" y="2178880"/>
                  <a:pt x="2458905" y="2227233"/>
                  <a:pt x="2458905" y="2286880"/>
                </a:cubicBezTo>
                <a:cubicBezTo>
                  <a:pt x="2458905" y="2346527"/>
                  <a:pt x="2507258" y="2394880"/>
                  <a:pt x="2566905" y="2394880"/>
                </a:cubicBezTo>
                <a:cubicBezTo>
                  <a:pt x="2626552" y="2394880"/>
                  <a:pt x="2674905" y="2346527"/>
                  <a:pt x="2674905" y="2286880"/>
                </a:cubicBezTo>
                <a:cubicBezTo>
                  <a:pt x="2674905" y="2227233"/>
                  <a:pt x="2626552" y="2178880"/>
                  <a:pt x="2566905" y="2178880"/>
                </a:cubicBezTo>
                <a:close/>
                <a:moveTo>
                  <a:pt x="154649" y="2155901"/>
                </a:moveTo>
                <a:lnTo>
                  <a:pt x="154649" y="2803901"/>
                </a:lnTo>
                <a:lnTo>
                  <a:pt x="298665" y="2803901"/>
                </a:lnTo>
                <a:lnTo>
                  <a:pt x="298665" y="2155901"/>
                </a:lnTo>
                <a:close/>
                <a:moveTo>
                  <a:pt x="3645310" y="2153519"/>
                </a:moveTo>
                <a:lnTo>
                  <a:pt x="3645310" y="2801519"/>
                </a:lnTo>
                <a:lnTo>
                  <a:pt x="3789326" y="2801519"/>
                </a:lnTo>
                <a:lnTo>
                  <a:pt x="3789326" y="2153519"/>
                </a:lnTo>
                <a:close/>
                <a:moveTo>
                  <a:pt x="0" y="2032992"/>
                </a:moveTo>
                <a:lnTo>
                  <a:pt x="3960000" y="2032992"/>
                </a:lnTo>
                <a:lnTo>
                  <a:pt x="3960000" y="2897088"/>
                </a:lnTo>
                <a:lnTo>
                  <a:pt x="2124016" y="2897088"/>
                </a:lnTo>
                <a:lnTo>
                  <a:pt x="2124016" y="3513261"/>
                </a:lnTo>
                <a:lnTo>
                  <a:pt x="2268032" y="3513261"/>
                </a:lnTo>
                <a:cubicBezTo>
                  <a:pt x="2331437" y="3513261"/>
                  <a:pt x="2388462" y="3540577"/>
                  <a:pt x="2426674" y="3585269"/>
                </a:cubicBezTo>
                <a:lnTo>
                  <a:pt x="3960000" y="3585269"/>
                </a:lnTo>
                <a:lnTo>
                  <a:pt x="3960000" y="3873301"/>
                </a:lnTo>
                <a:lnTo>
                  <a:pt x="2426674" y="3873301"/>
                </a:lnTo>
                <a:cubicBezTo>
                  <a:pt x="2388462" y="3917993"/>
                  <a:pt x="2331437" y="3945309"/>
                  <a:pt x="2268032" y="3945309"/>
                </a:cubicBezTo>
                <a:lnTo>
                  <a:pt x="1691968" y="3945309"/>
                </a:lnTo>
                <a:cubicBezTo>
                  <a:pt x="1628563" y="3945309"/>
                  <a:pt x="1571538" y="3917993"/>
                  <a:pt x="1533326" y="3873301"/>
                </a:cubicBezTo>
                <a:lnTo>
                  <a:pt x="0" y="3873301"/>
                </a:lnTo>
                <a:lnTo>
                  <a:pt x="0" y="3585269"/>
                </a:lnTo>
                <a:lnTo>
                  <a:pt x="1533326" y="3585269"/>
                </a:lnTo>
                <a:cubicBezTo>
                  <a:pt x="1571538" y="3540577"/>
                  <a:pt x="1628563" y="3513261"/>
                  <a:pt x="1691968" y="3513261"/>
                </a:cubicBezTo>
                <a:lnTo>
                  <a:pt x="1835984" y="3513261"/>
                </a:lnTo>
                <a:lnTo>
                  <a:pt x="1835984" y="2897088"/>
                </a:lnTo>
                <a:lnTo>
                  <a:pt x="0" y="2897088"/>
                </a:lnTo>
                <a:close/>
                <a:moveTo>
                  <a:pt x="466104" y="1620410"/>
                </a:moveTo>
                <a:lnTo>
                  <a:pt x="466104" y="1764426"/>
                </a:lnTo>
                <a:lnTo>
                  <a:pt x="2050104" y="1764426"/>
                </a:lnTo>
                <a:lnTo>
                  <a:pt x="2050104" y="1620410"/>
                </a:lnTo>
                <a:close/>
                <a:moveTo>
                  <a:pt x="466104" y="1391398"/>
                </a:moveTo>
                <a:lnTo>
                  <a:pt x="466104" y="1535414"/>
                </a:lnTo>
                <a:lnTo>
                  <a:pt x="2050104" y="1535414"/>
                </a:lnTo>
                <a:lnTo>
                  <a:pt x="2050104" y="1391398"/>
                </a:lnTo>
                <a:close/>
                <a:moveTo>
                  <a:pt x="466104" y="1162385"/>
                </a:moveTo>
                <a:lnTo>
                  <a:pt x="466104" y="1306401"/>
                </a:lnTo>
                <a:lnTo>
                  <a:pt x="2050104" y="1306401"/>
                </a:lnTo>
                <a:lnTo>
                  <a:pt x="2050104" y="1162385"/>
                </a:lnTo>
                <a:close/>
                <a:moveTo>
                  <a:pt x="3358993" y="1162384"/>
                </a:moveTo>
                <a:cubicBezTo>
                  <a:pt x="3299346" y="1162384"/>
                  <a:pt x="3250993" y="1210737"/>
                  <a:pt x="3250993" y="1270384"/>
                </a:cubicBezTo>
                <a:cubicBezTo>
                  <a:pt x="3250993" y="1330031"/>
                  <a:pt x="3299346" y="1378384"/>
                  <a:pt x="3358993" y="1378384"/>
                </a:cubicBezTo>
                <a:cubicBezTo>
                  <a:pt x="3418640" y="1378384"/>
                  <a:pt x="3466993" y="1330031"/>
                  <a:pt x="3466993" y="1270384"/>
                </a:cubicBezTo>
                <a:cubicBezTo>
                  <a:pt x="3466993" y="1210737"/>
                  <a:pt x="3418640" y="1162384"/>
                  <a:pt x="3358993" y="1162384"/>
                </a:cubicBezTo>
                <a:close/>
                <a:moveTo>
                  <a:pt x="2962949" y="1162384"/>
                </a:moveTo>
                <a:cubicBezTo>
                  <a:pt x="2903302" y="1162384"/>
                  <a:pt x="2854949" y="1210737"/>
                  <a:pt x="2854949" y="1270384"/>
                </a:cubicBezTo>
                <a:cubicBezTo>
                  <a:pt x="2854949" y="1330031"/>
                  <a:pt x="2903302" y="1378384"/>
                  <a:pt x="2962949" y="1378384"/>
                </a:cubicBezTo>
                <a:cubicBezTo>
                  <a:pt x="3022596" y="1378384"/>
                  <a:pt x="3070949" y="1330031"/>
                  <a:pt x="3070949" y="1270384"/>
                </a:cubicBezTo>
                <a:cubicBezTo>
                  <a:pt x="3070949" y="1210737"/>
                  <a:pt x="3022596" y="1162384"/>
                  <a:pt x="2962949" y="1162384"/>
                </a:cubicBezTo>
                <a:close/>
                <a:moveTo>
                  <a:pt x="2566905" y="1162384"/>
                </a:moveTo>
                <a:cubicBezTo>
                  <a:pt x="2507258" y="1162384"/>
                  <a:pt x="2458905" y="1210737"/>
                  <a:pt x="2458905" y="1270384"/>
                </a:cubicBezTo>
                <a:cubicBezTo>
                  <a:pt x="2458905" y="1330031"/>
                  <a:pt x="2507258" y="1378384"/>
                  <a:pt x="2566905" y="1378384"/>
                </a:cubicBezTo>
                <a:cubicBezTo>
                  <a:pt x="2626552" y="1378384"/>
                  <a:pt x="2674905" y="1330031"/>
                  <a:pt x="2674905" y="1270384"/>
                </a:cubicBezTo>
                <a:cubicBezTo>
                  <a:pt x="2674905" y="1210737"/>
                  <a:pt x="2626552" y="1162384"/>
                  <a:pt x="2566905" y="1162384"/>
                </a:cubicBezTo>
                <a:close/>
                <a:moveTo>
                  <a:pt x="154649" y="1139405"/>
                </a:moveTo>
                <a:lnTo>
                  <a:pt x="154649" y="1787405"/>
                </a:lnTo>
                <a:lnTo>
                  <a:pt x="298665" y="1787405"/>
                </a:lnTo>
                <a:lnTo>
                  <a:pt x="298665" y="1139405"/>
                </a:lnTo>
                <a:close/>
                <a:moveTo>
                  <a:pt x="3645310" y="1137023"/>
                </a:moveTo>
                <a:lnTo>
                  <a:pt x="3645310" y="1785023"/>
                </a:lnTo>
                <a:lnTo>
                  <a:pt x="3789326" y="1785023"/>
                </a:lnTo>
                <a:lnTo>
                  <a:pt x="3789326" y="1137023"/>
                </a:lnTo>
                <a:close/>
                <a:moveTo>
                  <a:pt x="0" y="1016496"/>
                </a:moveTo>
                <a:lnTo>
                  <a:pt x="3960000" y="1016496"/>
                </a:lnTo>
                <a:lnTo>
                  <a:pt x="3960000" y="1880592"/>
                </a:lnTo>
                <a:lnTo>
                  <a:pt x="0" y="1880592"/>
                </a:lnTo>
                <a:close/>
                <a:moveTo>
                  <a:pt x="466104" y="603914"/>
                </a:moveTo>
                <a:lnTo>
                  <a:pt x="466104" y="747930"/>
                </a:lnTo>
                <a:lnTo>
                  <a:pt x="2050104" y="747930"/>
                </a:lnTo>
                <a:lnTo>
                  <a:pt x="2050104" y="603914"/>
                </a:lnTo>
                <a:close/>
                <a:moveTo>
                  <a:pt x="466104" y="374902"/>
                </a:moveTo>
                <a:lnTo>
                  <a:pt x="466104" y="518918"/>
                </a:lnTo>
                <a:lnTo>
                  <a:pt x="2050104" y="518918"/>
                </a:lnTo>
                <a:lnTo>
                  <a:pt x="2050104" y="374902"/>
                </a:lnTo>
                <a:close/>
                <a:moveTo>
                  <a:pt x="466104" y="145889"/>
                </a:moveTo>
                <a:lnTo>
                  <a:pt x="466104" y="289905"/>
                </a:lnTo>
                <a:lnTo>
                  <a:pt x="2050104" y="289905"/>
                </a:lnTo>
                <a:lnTo>
                  <a:pt x="2050104" y="145889"/>
                </a:lnTo>
                <a:close/>
                <a:moveTo>
                  <a:pt x="3358993" y="145888"/>
                </a:moveTo>
                <a:cubicBezTo>
                  <a:pt x="3299346" y="145888"/>
                  <a:pt x="3250993" y="194241"/>
                  <a:pt x="3250993" y="253888"/>
                </a:cubicBezTo>
                <a:cubicBezTo>
                  <a:pt x="3250993" y="313535"/>
                  <a:pt x="3299346" y="361888"/>
                  <a:pt x="3358993" y="361888"/>
                </a:cubicBezTo>
                <a:cubicBezTo>
                  <a:pt x="3418640" y="361888"/>
                  <a:pt x="3466993" y="313535"/>
                  <a:pt x="3466993" y="253888"/>
                </a:cubicBezTo>
                <a:cubicBezTo>
                  <a:pt x="3466993" y="194241"/>
                  <a:pt x="3418640" y="145888"/>
                  <a:pt x="3358993" y="145888"/>
                </a:cubicBezTo>
                <a:close/>
                <a:moveTo>
                  <a:pt x="2962949" y="145888"/>
                </a:moveTo>
                <a:cubicBezTo>
                  <a:pt x="2903302" y="145888"/>
                  <a:pt x="2854949" y="194241"/>
                  <a:pt x="2854949" y="253888"/>
                </a:cubicBezTo>
                <a:cubicBezTo>
                  <a:pt x="2854949" y="313535"/>
                  <a:pt x="2903302" y="361888"/>
                  <a:pt x="2962949" y="361888"/>
                </a:cubicBezTo>
                <a:cubicBezTo>
                  <a:pt x="3022596" y="361888"/>
                  <a:pt x="3070949" y="313535"/>
                  <a:pt x="3070949" y="253888"/>
                </a:cubicBezTo>
                <a:cubicBezTo>
                  <a:pt x="3070949" y="194241"/>
                  <a:pt x="3022596" y="145888"/>
                  <a:pt x="2962949" y="145888"/>
                </a:cubicBezTo>
                <a:close/>
                <a:moveTo>
                  <a:pt x="2566905" y="145888"/>
                </a:moveTo>
                <a:cubicBezTo>
                  <a:pt x="2507258" y="145888"/>
                  <a:pt x="2458905" y="194241"/>
                  <a:pt x="2458905" y="253888"/>
                </a:cubicBezTo>
                <a:cubicBezTo>
                  <a:pt x="2458905" y="313535"/>
                  <a:pt x="2507258" y="361888"/>
                  <a:pt x="2566905" y="361888"/>
                </a:cubicBezTo>
                <a:cubicBezTo>
                  <a:pt x="2626552" y="361888"/>
                  <a:pt x="2674905" y="313535"/>
                  <a:pt x="2674905" y="253888"/>
                </a:cubicBezTo>
                <a:cubicBezTo>
                  <a:pt x="2674905" y="194241"/>
                  <a:pt x="2626552" y="145888"/>
                  <a:pt x="2566905" y="145888"/>
                </a:cubicBezTo>
                <a:close/>
                <a:moveTo>
                  <a:pt x="154649" y="122909"/>
                </a:moveTo>
                <a:lnTo>
                  <a:pt x="154649" y="770909"/>
                </a:lnTo>
                <a:lnTo>
                  <a:pt x="298665" y="770909"/>
                </a:lnTo>
                <a:lnTo>
                  <a:pt x="298665" y="122909"/>
                </a:lnTo>
                <a:close/>
                <a:moveTo>
                  <a:pt x="3645310" y="120527"/>
                </a:moveTo>
                <a:lnTo>
                  <a:pt x="3645310" y="768527"/>
                </a:lnTo>
                <a:lnTo>
                  <a:pt x="3789326" y="768527"/>
                </a:lnTo>
                <a:lnTo>
                  <a:pt x="3789326" y="120527"/>
                </a:lnTo>
                <a:close/>
                <a:moveTo>
                  <a:pt x="0" y="0"/>
                </a:moveTo>
                <a:lnTo>
                  <a:pt x="3960000" y="0"/>
                </a:lnTo>
                <a:lnTo>
                  <a:pt x="3960000" y="864096"/>
                </a:lnTo>
                <a:lnTo>
                  <a:pt x="0" y="86409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47"/>
          <p:cNvSpPr txBox="1"/>
          <p:nvPr/>
        </p:nvSpPr>
        <p:spPr>
          <a:xfrm>
            <a:off x="2298375" y="272944"/>
            <a:ext cx="5832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34290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700">
                <a:solidFill>
                  <a:schemeClr val="lt1"/>
                </a:solidFill>
              </a:rPr>
              <a:t>Hyper parameter tuning result</a:t>
            </a:r>
            <a:endParaRPr b="1" sz="2700">
              <a:solidFill>
                <a:schemeClr val="lt1"/>
              </a:solidFill>
            </a:endParaRPr>
          </a:p>
        </p:txBody>
      </p:sp>
      <p:graphicFrame>
        <p:nvGraphicFramePr>
          <p:cNvPr id="296" name="Google Shape;296;p47"/>
          <p:cNvGraphicFramePr/>
          <p:nvPr/>
        </p:nvGraphicFramePr>
        <p:xfrm>
          <a:off x="3700800" y="1206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{64ED11F5-CCE0-4177-A483-A54A9670F3AA}</a:tableStyleId>
              </a:tblPr>
              <a:tblGrid>
                <a:gridCol w="1360800"/>
                <a:gridCol w="1360800"/>
                <a:gridCol w="1360800"/>
                <a:gridCol w="1360800"/>
              </a:tblGrid>
              <a:tr h="896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solidFill>
                            <a:schemeClr val="lt1"/>
                          </a:solidFill>
                        </a:rPr>
                        <a:t>min_samples_leaf=20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zh-TW">
                          <a:solidFill>
                            <a:schemeClr val="lt1"/>
                          </a:solidFill>
                        </a:rPr>
                        <a:t>min_samples_leaf=50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zh-TW">
                          <a:solidFill>
                            <a:schemeClr val="lt1"/>
                          </a:solidFill>
                        </a:rPr>
                        <a:t>min_samples_leaf=80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FF9900"/>
                    </a:solidFill>
                  </a:tcPr>
                </a:tc>
              </a:tr>
              <a:tr h="703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solidFill>
                            <a:schemeClr val="lt1"/>
                          </a:solidFill>
                        </a:rPr>
                        <a:t>max_leaf_nodes=90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solidFill>
                            <a:schemeClr val="lt1"/>
                          </a:solidFill>
                        </a:rPr>
                        <a:t>94.56(0.09)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zh-TW">
                          <a:solidFill>
                            <a:schemeClr val="lt1"/>
                          </a:solidFill>
                        </a:rPr>
                        <a:t>94.07(0.05)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zh-TW">
                          <a:solidFill>
                            <a:schemeClr val="lt1"/>
                          </a:solidFill>
                        </a:rPr>
                        <a:t>93.66(0.03)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F9CB9C"/>
                    </a:solidFill>
                  </a:tcPr>
                </a:tc>
              </a:tr>
              <a:tr h="703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zh-TW">
                          <a:solidFill>
                            <a:schemeClr val="lt1"/>
                          </a:solidFill>
                        </a:rPr>
                        <a:t>max_leaf_nodes=100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solidFill>
                            <a:schemeClr val="lt1"/>
                          </a:solidFill>
                        </a:rPr>
                        <a:t>94.68(0.09)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zh-TW">
                          <a:solidFill>
                            <a:schemeClr val="lt1"/>
                          </a:solidFill>
                        </a:rPr>
                        <a:t>94.1(0.05)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zh-TW">
                          <a:solidFill>
                            <a:schemeClr val="lt1"/>
                          </a:solidFill>
                        </a:rPr>
                        <a:t>93.68(0.04)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F6B26B"/>
                    </a:solidFill>
                  </a:tcPr>
                </a:tc>
              </a:tr>
              <a:tr h="703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zh-TW">
                          <a:solidFill>
                            <a:schemeClr val="lt1"/>
                          </a:solidFill>
                        </a:rPr>
                        <a:t>max_leaf_nodes=110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solidFill>
                            <a:schemeClr val="lt1"/>
                          </a:solidFill>
                        </a:rPr>
                        <a:t>94.78(0.06)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zh-TW">
                          <a:solidFill>
                            <a:schemeClr val="lt1"/>
                          </a:solidFill>
                        </a:rPr>
                        <a:t>94.12(0.06)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zh-TW">
                          <a:solidFill>
                            <a:schemeClr val="lt1"/>
                          </a:solidFill>
                        </a:rPr>
                        <a:t>93.69(0.05)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F9CB9C"/>
                    </a:solidFill>
                  </a:tcPr>
                </a:tc>
              </a:tr>
              <a:tr h="582825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solidFill>
                            <a:srgbClr val="CC0000"/>
                          </a:solidFill>
                        </a:rPr>
                        <a:t>max_depth=14</a:t>
                      </a:r>
                      <a:endParaRPr b="1">
                        <a:solidFill>
                          <a:srgbClr val="CC0000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F6B26B"/>
                    </a:solidFill>
                  </a:tcPr>
                </a:tc>
                <a:tc hMerge="1"/>
                <a:tc hMerge="1"/>
                <a:tc hMerge="1"/>
              </a:tr>
            </a:tbl>
          </a:graphicData>
        </a:graphic>
      </p:graphicFrame>
      <p:sp>
        <p:nvSpPr>
          <p:cNvPr id="297" name="Google Shape;297;p47"/>
          <p:cNvSpPr txBox="1"/>
          <p:nvPr/>
        </p:nvSpPr>
        <p:spPr>
          <a:xfrm>
            <a:off x="118025" y="1480150"/>
            <a:ext cx="34932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TW">
                <a:solidFill>
                  <a:schemeClr val="lt1"/>
                </a:solidFill>
              </a:rPr>
              <a:t>Data splited into 67% training &amp; 33% testing.</a:t>
            </a:r>
            <a:endParaRPr b="1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chemeClr val="lt1"/>
                </a:solidFill>
              </a:rPr>
              <a:t>Hyper parameter：</a:t>
            </a:r>
            <a:endParaRPr b="1">
              <a:solidFill>
                <a:schemeClr val="lt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b="1" lang="zh-TW">
                <a:solidFill>
                  <a:schemeClr val="lt1"/>
                </a:solidFill>
              </a:rPr>
              <a:t>max_depth = 14</a:t>
            </a:r>
            <a:endParaRPr b="1"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b="1" lang="zh-TW">
                <a:solidFill>
                  <a:schemeClr val="lt1"/>
                </a:solidFill>
              </a:rPr>
              <a:t>max_leaf_nodes = [90,100,110]</a:t>
            </a:r>
            <a:endParaRPr b="1"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b="1" lang="zh-TW">
                <a:solidFill>
                  <a:schemeClr val="lt1"/>
                </a:solidFill>
              </a:rPr>
              <a:t>min_sample_leaf = [20,50,80]</a:t>
            </a:r>
            <a:endParaRPr b="1"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b="1" lang="zh-TW">
                <a:solidFill>
                  <a:schemeClr val="lt1"/>
                </a:solidFill>
              </a:rPr>
              <a:t>random_state = [4,100,2000]</a:t>
            </a:r>
            <a:endParaRPr b="1"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b="1" lang="zh-TW">
                <a:solidFill>
                  <a:schemeClr val="lt1"/>
                </a:solidFill>
              </a:rPr>
              <a:t>cv = 3</a:t>
            </a:r>
            <a:endParaRPr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0"/>
          <p:cNvSpPr/>
          <p:nvPr/>
        </p:nvSpPr>
        <p:spPr>
          <a:xfrm>
            <a:off x="4648173" y="260708"/>
            <a:ext cx="4227300" cy="4703100"/>
          </a:xfrm>
          <a:prstGeom prst="roundRect">
            <a:avLst>
              <a:gd fmla="val 1286" name="adj"/>
            </a:avLst>
          </a:prstGeom>
          <a:solidFill>
            <a:schemeClr val="accent1">
              <a:alpha val="40000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30"/>
          <p:cNvSpPr txBox="1"/>
          <p:nvPr/>
        </p:nvSpPr>
        <p:spPr>
          <a:xfrm>
            <a:off x="5317598" y="1246886"/>
            <a:ext cx="34962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lt1"/>
                </a:solidFill>
              </a:rPr>
              <a:t>資料描述說明</a:t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1" name="Google Shape;91;p30"/>
          <p:cNvGrpSpPr/>
          <p:nvPr/>
        </p:nvGrpSpPr>
        <p:grpSpPr>
          <a:xfrm>
            <a:off x="4736047" y="734696"/>
            <a:ext cx="4064643" cy="577125"/>
            <a:chOff x="6102442" y="1483456"/>
            <a:chExt cx="5419523" cy="769500"/>
          </a:xfrm>
        </p:grpSpPr>
        <p:sp>
          <p:nvSpPr>
            <p:cNvPr id="92" name="Google Shape;92;p30"/>
            <p:cNvSpPr txBox="1"/>
            <p:nvPr/>
          </p:nvSpPr>
          <p:spPr>
            <a:xfrm>
              <a:off x="6860266" y="1678152"/>
              <a:ext cx="4661700" cy="50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81000" spcFirstLastPara="1" rIns="81000" wrap="square" tIns="342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2000">
                  <a:solidFill>
                    <a:schemeClr val="lt1"/>
                  </a:solidFill>
                </a:rPr>
                <a:t>Variable (feature) definition</a:t>
              </a:r>
              <a:endParaRPr b="1" sz="2000">
                <a:solidFill>
                  <a:schemeClr val="lt1"/>
                </a:solidFill>
              </a:endParaRPr>
            </a:p>
          </p:txBody>
        </p:sp>
        <p:sp>
          <p:nvSpPr>
            <p:cNvPr id="93" name="Google Shape;93;p30"/>
            <p:cNvSpPr txBox="1"/>
            <p:nvPr/>
          </p:nvSpPr>
          <p:spPr>
            <a:xfrm>
              <a:off x="6102442" y="1483456"/>
              <a:ext cx="981000" cy="76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81000" spcFirstLastPara="1" rIns="81000" wrap="square" tIns="34275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33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01</a:t>
              </a:r>
              <a:endParaRPr b="1" sz="3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4" name="Google Shape;94;p30"/>
          <p:cNvSpPr txBox="1"/>
          <p:nvPr/>
        </p:nvSpPr>
        <p:spPr>
          <a:xfrm>
            <a:off x="5317598" y="2101130"/>
            <a:ext cx="34962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lt1"/>
                </a:solidFill>
              </a:rPr>
              <a:t>資料敘述統計</a:t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5" name="Google Shape;95;p30"/>
          <p:cNvGrpSpPr/>
          <p:nvPr/>
        </p:nvGrpSpPr>
        <p:grpSpPr>
          <a:xfrm>
            <a:off x="4736047" y="1588940"/>
            <a:ext cx="4064643" cy="577125"/>
            <a:chOff x="6102442" y="1483456"/>
            <a:chExt cx="5419523" cy="769500"/>
          </a:xfrm>
        </p:grpSpPr>
        <p:sp>
          <p:nvSpPr>
            <p:cNvPr id="96" name="Google Shape;96;p30"/>
            <p:cNvSpPr txBox="1"/>
            <p:nvPr/>
          </p:nvSpPr>
          <p:spPr>
            <a:xfrm>
              <a:off x="6860266" y="1678152"/>
              <a:ext cx="4661700" cy="50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81000" spcFirstLastPara="1" rIns="81000" wrap="square" tIns="342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2000">
                  <a:solidFill>
                    <a:schemeClr val="lt1"/>
                  </a:solidFill>
                </a:rPr>
                <a:t>Descriptive statistics</a:t>
              </a:r>
              <a:endParaRPr b="1" sz="2000">
                <a:solidFill>
                  <a:schemeClr val="lt1"/>
                </a:solidFill>
              </a:endParaRPr>
            </a:p>
          </p:txBody>
        </p:sp>
        <p:sp>
          <p:nvSpPr>
            <p:cNvPr id="97" name="Google Shape;97;p30"/>
            <p:cNvSpPr txBox="1"/>
            <p:nvPr/>
          </p:nvSpPr>
          <p:spPr>
            <a:xfrm>
              <a:off x="6102442" y="1483456"/>
              <a:ext cx="981000" cy="76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81000" spcFirstLastPara="1" rIns="81000" wrap="square" tIns="34275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33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02</a:t>
              </a:r>
              <a:endParaRPr b="1" sz="3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8" name="Google Shape;98;p30"/>
          <p:cNvSpPr txBox="1"/>
          <p:nvPr/>
        </p:nvSpPr>
        <p:spPr>
          <a:xfrm>
            <a:off x="5317598" y="2955374"/>
            <a:ext cx="34962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lt1"/>
                </a:solidFill>
              </a:rPr>
              <a:t>資料前處理過程</a:t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9" name="Google Shape;99;p30"/>
          <p:cNvGrpSpPr/>
          <p:nvPr/>
        </p:nvGrpSpPr>
        <p:grpSpPr>
          <a:xfrm>
            <a:off x="4736047" y="2443184"/>
            <a:ext cx="4064643" cy="577125"/>
            <a:chOff x="6102442" y="1483456"/>
            <a:chExt cx="5419523" cy="769500"/>
          </a:xfrm>
        </p:grpSpPr>
        <p:sp>
          <p:nvSpPr>
            <p:cNvPr id="100" name="Google Shape;100;p30"/>
            <p:cNvSpPr txBox="1"/>
            <p:nvPr/>
          </p:nvSpPr>
          <p:spPr>
            <a:xfrm>
              <a:off x="6860266" y="1678152"/>
              <a:ext cx="4661700" cy="50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81000" spcFirstLastPara="1" rIns="81000" wrap="square" tIns="342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2000">
                  <a:solidFill>
                    <a:schemeClr val="lt1"/>
                  </a:solidFill>
                </a:rPr>
                <a:t>Data preprocessing</a:t>
              </a:r>
              <a:endParaRPr b="1" sz="2000">
                <a:solidFill>
                  <a:schemeClr val="lt1"/>
                </a:solidFill>
              </a:endParaRPr>
            </a:p>
          </p:txBody>
        </p:sp>
        <p:sp>
          <p:nvSpPr>
            <p:cNvPr id="101" name="Google Shape;101;p30"/>
            <p:cNvSpPr txBox="1"/>
            <p:nvPr/>
          </p:nvSpPr>
          <p:spPr>
            <a:xfrm>
              <a:off x="6102442" y="1483456"/>
              <a:ext cx="981000" cy="76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81000" spcFirstLastPara="1" rIns="81000" wrap="square" tIns="34275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33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03</a:t>
              </a:r>
              <a:endParaRPr b="1" sz="3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2" name="Google Shape;102;p30"/>
          <p:cNvSpPr txBox="1"/>
          <p:nvPr/>
        </p:nvSpPr>
        <p:spPr>
          <a:xfrm>
            <a:off x="5317598" y="3809618"/>
            <a:ext cx="34962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lt1"/>
                </a:solidFill>
              </a:rPr>
              <a:t>模式建立與結果</a:t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3" name="Google Shape;103;p30"/>
          <p:cNvGrpSpPr/>
          <p:nvPr/>
        </p:nvGrpSpPr>
        <p:grpSpPr>
          <a:xfrm>
            <a:off x="4736047" y="3297428"/>
            <a:ext cx="4064643" cy="577125"/>
            <a:chOff x="6102442" y="1483456"/>
            <a:chExt cx="5419523" cy="769500"/>
          </a:xfrm>
        </p:grpSpPr>
        <p:sp>
          <p:nvSpPr>
            <p:cNvPr id="104" name="Google Shape;104;p30"/>
            <p:cNvSpPr txBox="1"/>
            <p:nvPr/>
          </p:nvSpPr>
          <p:spPr>
            <a:xfrm>
              <a:off x="6860266" y="1678152"/>
              <a:ext cx="4661700" cy="50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81000" spcFirstLastPara="1" rIns="81000" wrap="square" tIns="342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2000">
                  <a:solidFill>
                    <a:schemeClr val="lt1"/>
                  </a:solidFill>
                </a:rPr>
                <a:t>Model building and results</a:t>
              </a:r>
              <a:endParaRPr b="1" sz="2000">
                <a:solidFill>
                  <a:schemeClr val="lt1"/>
                </a:solidFill>
              </a:endParaRPr>
            </a:p>
          </p:txBody>
        </p:sp>
        <p:sp>
          <p:nvSpPr>
            <p:cNvPr id="105" name="Google Shape;105;p30"/>
            <p:cNvSpPr txBox="1"/>
            <p:nvPr/>
          </p:nvSpPr>
          <p:spPr>
            <a:xfrm>
              <a:off x="6102442" y="1483456"/>
              <a:ext cx="981000" cy="76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81000" spcFirstLastPara="1" rIns="81000" wrap="square" tIns="34275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33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04</a:t>
              </a:r>
              <a:endParaRPr b="1" sz="3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6" name="Google Shape;106;p30"/>
          <p:cNvSpPr txBox="1"/>
          <p:nvPr/>
        </p:nvSpPr>
        <p:spPr>
          <a:xfrm>
            <a:off x="4815182" y="218486"/>
            <a:ext cx="3742500" cy="7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100">
                <a:solidFill>
                  <a:schemeClr val="lt1"/>
                </a:solidFill>
              </a:rPr>
              <a:t>目錄</a:t>
            </a:r>
            <a:endParaRPr sz="4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7" name="Google Shape;107;p30"/>
          <p:cNvGrpSpPr/>
          <p:nvPr/>
        </p:nvGrpSpPr>
        <p:grpSpPr>
          <a:xfrm>
            <a:off x="4815172" y="4220928"/>
            <a:ext cx="4064643" cy="577125"/>
            <a:chOff x="6102442" y="1411456"/>
            <a:chExt cx="5419523" cy="769500"/>
          </a:xfrm>
        </p:grpSpPr>
        <p:sp>
          <p:nvSpPr>
            <p:cNvPr id="108" name="Google Shape;108;p30"/>
            <p:cNvSpPr txBox="1"/>
            <p:nvPr/>
          </p:nvSpPr>
          <p:spPr>
            <a:xfrm>
              <a:off x="6860266" y="1544785"/>
              <a:ext cx="4661700" cy="50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81000" spcFirstLastPara="1" rIns="81000" wrap="square" tIns="342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2000">
                  <a:solidFill>
                    <a:schemeClr val="lt1"/>
                  </a:solidFill>
                </a:rPr>
                <a:t>CART vs KNN vs ANN</a:t>
              </a:r>
              <a:endParaRPr b="1" sz="2000">
                <a:solidFill>
                  <a:schemeClr val="lt1"/>
                </a:solidFill>
              </a:endParaRPr>
            </a:p>
          </p:txBody>
        </p:sp>
        <p:sp>
          <p:nvSpPr>
            <p:cNvPr id="109" name="Google Shape;109;p30"/>
            <p:cNvSpPr txBox="1"/>
            <p:nvPr/>
          </p:nvSpPr>
          <p:spPr>
            <a:xfrm>
              <a:off x="6102442" y="1411456"/>
              <a:ext cx="981000" cy="76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81000" spcFirstLastPara="1" rIns="81000" wrap="square" tIns="34275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33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r>
                <a:rPr b="1" lang="zh-TW" sz="3300">
                  <a:solidFill>
                    <a:schemeClr val="lt1"/>
                  </a:solidFill>
                </a:rPr>
                <a:t>5</a:t>
              </a:r>
              <a:endParaRPr b="1" sz="3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8"/>
          <p:cNvSpPr/>
          <p:nvPr/>
        </p:nvSpPr>
        <p:spPr>
          <a:xfrm>
            <a:off x="-20250" y="0"/>
            <a:ext cx="9254400" cy="5143500"/>
          </a:xfrm>
          <a:prstGeom prst="rect">
            <a:avLst/>
          </a:prstGeom>
          <a:solidFill>
            <a:srgbClr val="F2F0ED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 </a:t>
            </a:r>
            <a:endParaRPr/>
          </a:p>
        </p:txBody>
      </p:sp>
      <p:sp>
        <p:nvSpPr>
          <p:cNvPr id="303" name="Google Shape;303;p48"/>
          <p:cNvSpPr/>
          <p:nvPr/>
        </p:nvSpPr>
        <p:spPr>
          <a:xfrm>
            <a:off x="-20250" y="0"/>
            <a:ext cx="9254400" cy="3807000"/>
          </a:xfrm>
          <a:prstGeom prst="rect">
            <a:avLst/>
          </a:prstGeom>
          <a:solidFill>
            <a:srgbClr val="03658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48"/>
          <p:cNvSpPr/>
          <p:nvPr/>
        </p:nvSpPr>
        <p:spPr>
          <a:xfrm>
            <a:off x="1856231" y="272945"/>
            <a:ext cx="702900" cy="641113"/>
          </a:xfrm>
          <a:custGeom>
            <a:rect b="b" l="l" r="r" t="t"/>
            <a:pathLst>
              <a:path extrusionOk="0" h="3945309" w="3960000">
                <a:moveTo>
                  <a:pt x="466104" y="2636906"/>
                </a:moveTo>
                <a:lnTo>
                  <a:pt x="466104" y="2780922"/>
                </a:lnTo>
                <a:lnTo>
                  <a:pt x="2050104" y="2780922"/>
                </a:lnTo>
                <a:lnTo>
                  <a:pt x="2050104" y="2636906"/>
                </a:lnTo>
                <a:close/>
                <a:moveTo>
                  <a:pt x="466104" y="2407894"/>
                </a:moveTo>
                <a:lnTo>
                  <a:pt x="466104" y="2551910"/>
                </a:lnTo>
                <a:lnTo>
                  <a:pt x="2050104" y="2551910"/>
                </a:lnTo>
                <a:lnTo>
                  <a:pt x="2050104" y="2407894"/>
                </a:lnTo>
                <a:close/>
                <a:moveTo>
                  <a:pt x="466104" y="2178881"/>
                </a:moveTo>
                <a:lnTo>
                  <a:pt x="466104" y="2322897"/>
                </a:lnTo>
                <a:lnTo>
                  <a:pt x="2050104" y="2322897"/>
                </a:lnTo>
                <a:lnTo>
                  <a:pt x="2050104" y="2178881"/>
                </a:lnTo>
                <a:close/>
                <a:moveTo>
                  <a:pt x="3358993" y="2178880"/>
                </a:moveTo>
                <a:cubicBezTo>
                  <a:pt x="3299346" y="2178880"/>
                  <a:pt x="3250993" y="2227233"/>
                  <a:pt x="3250993" y="2286880"/>
                </a:cubicBezTo>
                <a:cubicBezTo>
                  <a:pt x="3250993" y="2346527"/>
                  <a:pt x="3299346" y="2394880"/>
                  <a:pt x="3358993" y="2394880"/>
                </a:cubicBezTo>
                <a:cubicBezTo>
                  <a:pt x="3418640" y="2394880"/>
                  <a:pt x="3466993" y="2346527"/>
                  <a:pt x="3466993" y="2286880"/>
                </a:cubicBezTo>
                <a:cubicBezTo>
                  <a:pt x="3466993" y="2227233"/>
                  <a:pt x="3418640" y="2178880"/>
                  <a:pt x="3358993" y="2178880"/>
                </a:cubicBezTo>
                <a:close/>
                <a:moveTo>
                  <a:pt x="2962949" y="2178880"/>
                </a:moveTo>
                <a:cubicBezTo>
                  <a:pt x="2903302" y="2178880"/>
                  <a:pt x="2854949" y="2227233"/>
                  <a:pt x="2854949" y="2286880"/>
                </a:cubicBezTo>
                <a:cubicBezTo>
                  <a:pt x="2854949" y="2346527"/>
                  <a:pt x="2903302" y="2394880"/>
                  <a:pt x="2962949" y="2394880"/>
                </a:cubicBezTo>
                <a:cubicBezTo>
                  <a:pt x="3022596" y="2394880"/>
                  <a:pt x="3070949" y="2346527"/>
                  <a:pt x="3070949" y="2286880"/>
                </a:cubicBezTo>
                <a:cubicBezTo>
                  <a:pt x="3070949" y="2227233"/>
                  <a:pt x="3022596" y="2178880"/>
                  <a:pt x="2962949" y="2178880"/>
                </a:cubicBezTo>
                <a:close/>
                <a:moveTo>
                  <a:pt x="2566905" y="2178880"/>
                </a:moveTo>
                <a:cubicBezTo>
                  <a:pt x="2507258" y="2178880"/>
                  <a:pt x="2458905" y="2227233"/>
                  <a:pt x="2458905" y="2286880"/>
                </a:cubicBezTo>
                <a:cubicBezTo>
                  <a:pt x="2458905" y="2346527"/>
                  <a:pt x="2507258" y="2394880"/>
                  <a:pt x="2566905" y="2394880"/>
                </a:cubicBezTo>
                <a:cubicBezTo>
                  <a:pt x="2626552" y="2394880"/>
                  <a:pt x="2674905" y="2346527"/>
                  <a:pt x="2674905" y="2286880"/>
                </a:cubicBezTo>
                <a:cubicBezTo>
                  <a:pt x="2674905" y="2227233"/>
                  <a:pt x="2626552" y="2178880"/>
                  <a:pt x="2566905" y="2178880"/>
                </a:cubicBezTo>
                <a:close/>
                <a:moveTo>
                  <a:pt x="154649" y="2155901"/>
                </a:moveTo>
                <a:lnTo>
                  <a:pt x="154649" y="2803901"/>
                </a:lnTo>
                <a:lnTo>
                  <a:pt x="298665" y="2803901"/>
                </a:lnTo>
                <a:lnTo>
                  <a:pt x="298665" y="2155901"/>
                </a:lnTo>
                <a:close/>
                <a:moveTo>
                  <a:pt x="3645310" y="2153519"/>
                </a:moveTo>
                <a:lnTo>
                  <a:pt x="3645310" y="2801519"/>
                </a:lnTo>
                <a:lnTo>
                  <a:pt x="3789326" y="2801519"/>
                </a:lnTo>
                <a:lnTo>
                  <a:pt x="3789326" y="2153519"/>
                </a:lnTo>
                <a:close/>
                <a:moveTo>
                  <a:pt x="0" y="2032992"/>
                </a:moveTo>
                <a:lnTo>
                  <a:pt x="3960000" y="2032992"/>
                </a:lnTo>
                <a:lnTo>
                  <a:pt x="3960000" y="2897088"/>
                </a:lnTo>
                <a:lnTo>
                  <a:pt x="2124016" y="2897088"/>
                </a:lnTo>
                <a:lnTo>
                  <a:pt x="2124016" y="3513261"/>
                </a:lnTo>
                <a:lnTo>
                  <a:pt x="2268032" y="3513261"/>
                </a:lnTo>
                <a:cubicBezTo>
                  <a:pt x="2331437" y="3513261"/>
                  <a:pt x="2388462" y="3540577"/>
                  <a:pt x="2426674" y="3585269"/>
                </a:cubicBezTo>
                <a:lnTo>
                  <a:pt x="3960000" y="3585269"/>
                </a:lnTo>
                <a:lnTo>
                  <a:pt x="3960000" y="3873301"/>
                </a:lnTo>
                <a:lnTo>
                  <a:pt x="2426674" y="3873301"/>
                </a:lnTo>
                <a:cubicBezTo>
                  <a:pt x="2388462" y="3917993"/>
                  <a:pt x="2331437" y="3945309"/>
                  <a:pt x="2268032" y="3945309"/>
                </a:cubicBezTo>
                <a:lnTo>
                  <a:pt x="1691968" y="3945309"/>
                </a:lnTo>
                <a:cubicBezTo>
                  <a:pt x="1628563" y="3945309"/>
                  <a:pt x="1571538" y="3917993"/>
                  <a:pt x="1533326" y="3873301"/>
                </a:cubicBezTo>
                <a:lnTo>
                  <a:pt x="0" y="3873301"/>
                </a:lnTo>
                <a:lnTo>
                  <a:pt x="0" y="3585269"/>
                </a:lnTo>
                <a:lnTo>
                  <a:pt x="1533326" y="3585269"/>
                </a:lnTo>
                <a:cubicBezTo>
                  <a:pt x="1571538" y="3540577"/>
                  <a:pt x="1628563" y="3513261"/>
                  <a:pt x="1691968" y="3513261"/>
                </a:cubicBezTo>
                <a:lnTo>
                  <a:pt x="1835984" y="3513261"/>
                </a:lnTo>
                <a:lnTo>
                  <a:pt x="1835984" y="2897088"/>
                </a:lnTo>
                <a:lnTo>
                  <a:pt x="0" y="2897088"/>
                </a:lnTo>
                <a:close/>
                <a:moveTo>
                  <a:pt x="466104" y="1620410"/>
                </a:moveTo>
                <a:lnTo>
                  <a:pt x="466104" y="1764426"/>
                </a:lnTo>
                <a:lnTo>
                  <a:pt x="2050104" y="1764426"/>
                </a:lnTo>
                <a:lnTo>
                  <a:pt x="2050104" y="1620410"/>
                </a:lnTo>
                <a:close/>
                <a:moveTo>
                  <a:pt x="466104" y="1391398"/>
                </a:moveTo>
                <a:lnTo>
                  <a:pt x="466104" y="1535414"/>
                </a:lnTo>
                <a:lnTo>
                  <a:pt x="2050104" y="1535414"/>
                </a:lnTo>
                <a:lnTo>
                  <a:pt x="2050104" y="1391398"/>
                </a:lnTo>
                <a:close/>
                <a:moveTo>
                  <a:pt x="466104" y="1162385"/>
                </a:moveTo>
                <a:lnTo>
                  <a:pt x="466104" y="1306401"/>
                </a:lnTo>
                <a:lnTo>
                  <a:pt x="2050104" y="1306401"/>
                </a:lnTo>
                <a:lnTo>
                  <a:pt x="2050104" y="1162385"/>
                </a:lnTo>
                <a:close/>
                <a:moveTo>
                  <a:pt x="3358993" y="1162384"/>
                </a:moveTo>
                <a:cubicBezTo>
                  <a:pt x="3299346" y="1162384"/>
                  <a:pt x="3250993" y="1210737"/>
                  <a:pt x="3250993" y="1270384"/>
                </a:cubicBezTo>
                <a:cubicBezTo>
                  <a:pt x="3250993" y="1330031"/>
                  <a:pt x="3299346" y="1378384"/>
                  <a:pt x="3358993" y="1378384"/>
                </a:cubicBezTo>
                <a:cubicBezTo>
                  <a:pt x="3418640" y="1378384"/>
                  <a:pt x="3466993" y="1330031"/>
                  <a:pt x="3466993" y="1270384"/>
                </a:cubicBezTo>
                <a:cubicBezTo>
                  <a:pt x="3466993" y="1210737"/>
                  <a:pt x="3418640" y="1162384"/>
                  <a:pt x="3358993" y="1162384"/>
                </a:cubicBezTo>
                <a:close/>
                <a:moveTo>
                  <a:pt x="2962949" y="1162384"/>
                </a:moveTo>
                <a:cubicBezTo>
                  <a:pt x="2903302" y="1162384"/>
                  <a:pt x="2854949" y="1210737"/>
                  <a:pt x="2854949" y="1270384"/>
                </a:cubicBezTo>
                <a:cubicBezTo>
                  <a:pt x="2854949" y="1330031"/>
                  <a:pt x="2903302" y="1378384"/>
                  <a:pt x="2962949" y="1378384"/>
                </a:cubicBezTo>
                <a:cubicBezTo>
                  <a:pt x="3022596" y="1378384"/>
                  <a:pt x="3070949" y="1330031"/>
                  <a:pt x="3070949" y="1270384"/>
                </a:cubicBezTo>
                <a:cubicBezTo>
                  <a:pt x="3070949" y="1210737"/>
                  <a:pt x="3022596" y="1162384"/>
                  <a:pt x="2962949" y="1162384"/>
                </a:cubicBezTo>
                <a:close/>
                <a:moveTo>
                  <a:pt x="2566905" y="1162384"/>
                </a:moveTo>
                <a:cubicBezTo>
                  <a:pt x="2507258" y="1162384"/>
                  <a:pt x="2458905" y="1210737"/>
                  <a:pt x="2458905" y="1270384"/>
                </a:cubicBezTo>
                <a:cubicBezTo>
                  <a:pt x="2458905" y="1330031"/>
                  <a:pt x="2507258" y="1378384"/>
                  <a:pt x="2566905" y="1378384"/>
                </a:cubicBezTo>
                <a:cubicBezTo>
                  <a:pt x="2626552" y="1378384"/>
                  <a:pt x="2674905" y="1330031"/>
                  <a:pt x="2674905" y="1270384"/>
                </a:cubicBezTo>
                <a:cubicBezTo>
                  <a:pt x="2674905" y="1210737"/>
                  <a:pt x="2626552" y="1162384"/>
                  <a:pt x="2566905" y="1162384"/>
                </a:cubicBezTo>
                <a:close/>
                <a:moveTo>
                  <a:pt x="154649" y="1139405"/>
                </a:moveTo>
                <a:lnTo>
                  <a:pt x="154649" y="1787405"/>
                </a:lnTo>
                <a:lnTo>
                  <a:pt x="298665" y="1787405"/>
                </a:lnTo>
                <a:lnTo>
                  <a:pt x="298665" y="1139405"/>
                </a:lnTo>
                <a:close/>
                <a:moveTo>
                  <a:pt x="3645310" y="1137023"/>
                </a:moveTo>
                <a:lnTo>
                  <a:pt x="3645310" y="1785023"/>
                </a:lnTo>
                <a:lnTo>
                  <a:pt x="3789326" y="1785023"/>
                </a:lnTo>
                <a:lnTo>
                  <a:pt x="3789326" y="1137023"/>
                </a:lnTo>
                <a:close/>
                <a:moveTo>
                  <a:pt x="0" y="1016496"/>
                </a:moveTo>
                <a:lnTo>
                  <a:pt x="3960000" y="1016496"/>
                </a:lnTo>
                <a:lnTo>
                  <a:pt x="3960000" y="1880592"/>
                </a:lnTo>
                <a:lnTo>
                  <a:pt x="0" y="1880592"/>
                </a:lnTo>
                <a:close/>
                <a:moveTo>
                  <a:pt x="466104" y="603914"/>
                </a:moveTo>
                <a:lnTo>
                  <a:pt x="466104" y="747930"/>
                </a:lnTo>
                <a:lnTo>
                  <a:pt x="2050104" y="747930"/>
                </a:lnTo>
                <a:lnTo>
                  <a:pt x="2050104" y="603914"/>
                </a:lnTo>
                <a:close/>
                <a:moveTo>
                  <a:pt x="466104" y="374902"/>
                </a:moveTo>
                <a:lnTo>
                  <a:pt x="466104" y="518918"/>
                </a:lnTo>
                <a:lnTo>
                  <a:pt x="2050104" y="518918"/>
                </a:lnTo>
                <a:lnTo>
                  <a:pt x="2050104" y="374902"/>
                </a:lnTo>
                <a:close/>
                <a:moveTo>
                  <a:pt x="466104" y="145889"/>
                </a:moveTo>
                <a:lnTo>
                  <a:pt x="466104" y="289905"/>
                </a:lnTo>
                <a:lnTo>
                  <a:pt x="2050104" y="289905"/>
                </a:lnTo>
                <a:lnTo>
                  <a:pt x="2050104" y="145889"/>
                </a:lnTo>
                <a:close/>
                <a:moveTo>
                  <a:pt x="3358993" y="145888"/>
                </a:moveTo>
                <a:cubicBezTo>
                  <a:pt x="3299346" y="145888"/>
                  <a:pt x="3250993" y="194241"/>
                  <a:pt x="3250993" y="253888"/>
                </a:cubicBezTo>
                <a:cubicBezTo>
                  <a:pt x="3250993" y="313535"/>
                  <a:pt x="3299346" y="361888"/>
                  <a:pt x="3358993" y="361888"/>
                </a:cubicBezTo>
                <a:cubicBezTo>
                  <a:pt x="3418640" y="361888"/>
                  <a:pt x="3466993" y="313535"/>
                  <a:pt x="3466993" y="253888"/>
                </a:cubicBezTo>
                <a:cubicBezTo>
                  <a:pt x="3466993" y="194241"/>
                  <a:pt x="3418640" y="145888"/>
                  <a:pt x="3358993" y="145888"/>
                </a:cubicBezTo>
                <a:close/>
                <a:moveTo>
                  <a:pt x="2962949" y="145888"/>
                </a:moveTo>
                <a:cubicBezTo>
                  <a:pt x="2903302" y="145888"/>
                  <a:pt x="2854949" y="194241"/>
                  <a:pt x="2854949" y="253888"/>
                </a:cubicBezTo>
                <a:cubicBezTo>
                  <a:pt x="2854949" y="313535"/>
                  <a:pt x="2903302" y="361888"/>
                  <a:pt x="2962949" y="361888"/>
                </a:cubicBezTo>
                <a:cubicBezTo>
                  <a:pt x="3022596" y="361888"/>
                  <a:pt x="3070949" y="313535"/>
                  <a:pt x="3070949" y="253888"/>
                </a:cubicBezTo>
                <a:cubicBezTo>
                  <a:pt x="3070949" y="194241"/>
                  <a:pt x="3022596" y="145888"/>
                  <a:pt x="2962949" y="145888"/>
                </a:cubicBezTo>
                <a:close/>
                <a:moveTo>
                  <a:pt x="2566905" y="145888"/>
                </a:moveTo>
                <a:cubicBezTo>
                  <a:pt x="2507258" y="145888"/>
                  <a:pt x="2458905" y="194241"/>
                  <a:pt x="2458905" y="253888"/>
                </a:cubicBezTo>
                <a:cubicBezTo>
                  <a:pt x="2458905" y="313535"/>
                  <a:pt x="2507258" y="361888"/>
                  <a:pt x="2566905" y="361888"/>
                </a:cubicBezTo>
                <a:cubicBezTo>
                  <a:pt x="2626552" y="361888"/>
                  <a:pt x="2674905" y="313535"/>
                  <a:pt x="2674905" y="253888"/>
                </a:cubicBezTo>
                <a:cubicBezTo>
                  <a:pt x="2674905" y="194241"/>
                  <a:pt x="2626552" y="145888"/>
                  <a:pt x="2566905" y="145888"/>
                </a:cubicBezTo>
                <a:close/>
                <a:moveTo>
                  <a:pt x="154649" y="122909"/>
                </a:moveTo>
                <a:lnTo>
                  <a:pt x="154649" y="770909"/>
                </a:lnTo>
                <a:lnTo>
                  <a:pt x="298665" y="770909"/>
                </a:lnTo>
                <a:lnTo>
                  <a:pt x="298665" y="122909"/>
                </a:lnTo>
                <a:close/>
                <a:moveTo>
                  <a:pt x="3645310" y="120527"/>
                </a:moveTo>
                <a:lnTo>
                  <a:pt x="3645310" y="768527"/>
                </a:lnTo>
                <a:lnTo>
                  <a:pt x="3789326" y="768527"/>
                </a:lnTo>
                <a:lnTo>
                  <a:pt x="3789326" y="120527"/>
                </a:lnTo>
                <a:close/>
                <a:moveTo>
                  <a:pt x="0" y="0"/>
                </a:moveTo>
                <a:lnTo>
                  <a:pt x="3960000" y="0"/>
                </a:lnTo>
                <a:lnTo>
                  <a:pt x="3960000" y="864096"/>
                </a:lnTo>
                <a:lnTo>
                  <a:pt x="0" y="86409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48"/>
          <p:cNvSpPr txBox="1"/>
          <p:nvPr/>
        </p:nvSpPr>
        <p:spPr>
          <a:xfrm>
            <a:off x="2298375" y="272944"/>
            <a:ext cx="5832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34290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700">
                <a:solidFill>
                  <a:schemeClr val="lt1"/>
                </a:solidFill>
              </a:rPr>
              <a:t>Hyper parameter tuning result</a:t>
            </a:r>
            <a:endParaRPr b="1" sz="2700">
              <a:solidFill>
                <a:schemeClr val="lt1"/>
              </a:solidFill>
            </a:endParaRPr>
          </a:p>
        </p:txBody>
      </p:sp>
      <p:graphicFrame>
        <p:nvGraphicFramePr>
          <p:cNvPr id="306" name="Google Shape;306;p48"/>
          <p:cNvGraphicFramePr/>
          <p:nvPr/>
        </p:nvGraphicFramePr>
        <p:xfrm>
          <a:off x="3700800" y="1206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{64ED11F5-CCE0-4177-A483-A54A9670F3AA}</a:tableStyleId>
              </a:tblPr>
              <a:tblGrid>
                <a:gridCol w="1360800"/>
                <a:gridCol w="1360800"/>
                <a:gridCol w="1360800"/>
                <a:gridCol w="1360800"/>
              </a:tblGrid>
              <a:tr h="896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solidFill>
                            <a:schemeClr val="lt1"/>
                          </a:solidFill>
                        </a:rPr>
                        <a:t>min_samples_leaf=20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solidFill>
                            <a:schemeClr val="lt1"/>
                          </a:solidFill>
                        </a:rPr>
                        <a:t>min_samples_leaf=50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solidFill>
                            <a:schemeClr val="lt1"/>
                          </a:solidFill>
                        </a:rPr>
                        <a:t>min_samples_leaf=80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FF9900"/>
                    </a:solidFill>
                  </a:tcPr>
                </a:tc>
              </a:tr>
              <a:tr h="703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solidFill>
                            <a:schemeClr val="lt1"/>
                          </a:solidFill>
                        </a:rPr>
                        <a:t>max_leaf_nodes=90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solidFill>
                            <a:schemeClr val="lt1"/>
                          </a:solidFill>
                        </a:rPr>
                        <a:t>94.57(0.09)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zh-TW">
                          <a:solidFill>
                            <a:schemeClr val="lt1"/>
                          </a:solidFill>
                        </a:rPr>
                        <a:t>94.09(0.03)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zh-TW">
                          <a:solidFill>
                            <a:schemeClr val="lt1"/>
                          </a:solidFill>
                        </a:rPr>
                        <a:t>93.66(0.03)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F9CB9C"/>
                    </a:solidFill>
                  </a:tcPr>
                </a:tc>
              </a:tr>
              <a:tr h="703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solidFill>
                            <a:schemeClr val="lt1"/>
                          </a:solidFill>
                        </a:rPr>
                        <a:t>max_leaf_nodes=100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solidFill>
                            <a:schemeClr val="lt1"/>
                          </a:solidFill>
                        </a:rPr>
                        <a:t>94.67(0.07)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solidFill>
                            <a:schemeClr val="lt1"/>
                          </a:solidFill>
                        </a:rPr>
                        <a:t>94.12(0.03)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solidFill>
                            <a:schemeClr val="lt1"/>
                          </a:solidFill>
                        </a:rPr>
                        <a:t>93.68(0.04)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F6B26B"/>
                    </a:solidFill>
                  </a:tcPr>
                </a:tc>
              </a:tr>
              <a:tr h="703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solidFill>
                            <a:schemeClr val="lt1"/>
                          </a:solidFill>
                        </a:rPr>
                        <a:t>max_leaf_nodes=110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solidFill>
                            <a:schemeClr val="lt1"/>
                          </a:solidFill>
                        </a:rPr>
                        <a:t>94.77(0.07)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solidFill>
                            <a:schemeClr val="lt1"/>
                          </a:solidFill>
                        </a:rPr>
                        <a:t>94.14(0.04)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solidFill>
                            <a:schemeClr val="lt1"/>
                          </a:solidFill>
                        </a:rPr>
                        <a:t>93.69(0.05)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F9CB9C"/>
                    </a:solidFill>
                  </a:tcPr>
                </a:tc>
              </a:tr>
              <a:tr h="582825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solidFill>
                            <a:srgbClr val="CC0000"/>
                          </a:solidFill>
                        </a:rPr>
                        <a:t>max_depth=15</a:t>
                      </a:r>
                      <a:endParaRPr b="1">
                        <a:solidFill>
                          <a:srgbClr val="CC0000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F6B26B"/>
                    </a:solidFill>
                  </a:tcPr>
                </a:tc>
                <a:tc hMerge="1"/>
                <a:tc hMerge="1"/>
                <a:tc hMerge="1"/>
              </a:tr>
            </a:tbl>
          </a:graphicData>
        </a:graphic>
      </p:graphicFrame>
      <p:sp>
        <p:nvSpPr>
          <p:cNvPr id="307" name="Google Shape;307;p48"/>
          <p:cNvSpPr txBox="1"/>
          <p:nvPr/>
        </p:nvSpPr>
        <p:spPr>
          <a:xfrm>
            <a:off x="118025" y="1480150"/>
            <a:ext cx="34932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TW">
                <a:solidFill>
                  <a:schemeClr val="lt1"/>
                </a:solidFill>
              </a:rPr>
              <a:t>Data splited into 67% training &amp; 33% testing.</a:t>
            </a:r>
            <a:endParaRPr b="1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chemeClr val="lt1"/>
                </a:solidFill>
              </a:rPr>
              <a:t>Hyper parameter：</a:t>
            </a:r>
            <a:endParaRPr b="1">
              <a:solidFill>
                <a:schemeClr val="lt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b="1" lang="zh-TW">
                <a:solidFill>
                  <a:schemeClr val="lt1"/>
                </a:solidFill>
              </a:rPr>
              <a:t>max_depth = 15</a:t>
            </a:r>
            <a:endParaRPr b="1"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b="1" lang="zh-TW">
                <a:solidFill>
                  <a:schemeClr val="lt1"/>
                </a:solidFill>
              </a:rPr>
              <a:t>max_leaf_nodes = [90,100,110]</a:t>
            </a:r>
            <a:endParaRPr b="1"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b="1" lang="zh-TW">
                <a:solidFill>
                  <a:schemeClr val="lt1"/>
                </a:solidFill>
              </a:rPr>
              <a:t>min_sample_leaf = [20,50,80]</a:t>
            </a:r>
            <a:endParaRPr b="1"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b="1" lang="zh-TW">
                <a:solidFill>
                  <a:schemeClr val="lt1"/>
                </a:solidFill>
              </a:rPr>
              <a:t>random_state = [4,100,2000]</a:t>
            </a:r>
            <a:endParaRPr b="1"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b="1" lang="zh-TW">
                <a:solidFill>
                  <a:schemeClr val="lt1"/>
                </a:solidFill>
              </a:rPr>
              <a:t>cv = 3</a:t>
            </a:r>
            <a:endParaRPr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9"/>
          <p:cNvSpPr/>
          <p:nvPr/>
        </p:nvSpPr>
        <p:spPr>
          <a:xfrm>
            <a:off x="-20250" y="0"/>
            <a:ext cx="9254400" cy="5143500"/>
          </a:xfrm>
          <a:prstGeom prst="rect">
            <a:avLst/>
          </a:prstGeom>
          <a:solidFill>
            <a:srgbClr val="F2F0ED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49"/>
          <p:cNvSpPr/>
          <p:nvPr/>
        </p:nvSpPr>
        <p:spPr>
          <a:xfrm>
            <a:off x="-20250" y="0"/>
            <a:ext cx="9254400" cy="3807000"/>
          </a:xfrm>
          <a:prstGeom prst="rect">
            <a:avLst/>
          </a:prstGeom>
          <a:solidFill>
            <a:srgbClr val="03658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49"/>
          <p:cNvSpPr/>
          <p:nvPr/>
        </p:nvSpPr>
        <p:spPr>
          <a:xfrm>
            <a:off x="1856231" y="272945"/>
            <a:ext cx="702900" cy="641113"/>
          </a:xfrm>
          <a:custGeom>
            <a:rect b="b" l="l" r="r" t="t"/>
            <a:pathLst>
              <a:path extrusionOk="0" h="3945309" w="3960000">
                <a:moveTo>
                  <a:pt x="466104" y="2636906"/>
                </a:moveTo>
                <a:lnTo>
                  <a:pt x="466104" y="2780922"/>
                </a:lnTo>
                <a:lnTo>
                  <a:pt x="2050104" y="2780922"/>
                </a:lnTo>
                <a:lnTo>
                  <a:pt x="2050104" y="2636906"/>
                </a:lnTo>
                <a:close/>
                <a:moveTo>
                  <a:pt x="466104" y="2407894"/>
                </a:moveTo>
                <a:lnTo>
                  <a:pt x="466104" y="2551910"/>
                </a:lnTo>
                <a:lnTo>
                  <a:pt x="2050104" y="2551910"/>
                </a:lnTo>
                <a:lnTo>
                  <a:pt x="2050104" y="2407894"/>
                </a:lnTo>
                <a:close/>
                <a:moveTo>
                  <a:pt x="466104" y="2178881"/>
                </a:moveTo>
                <a:lnTo>
                  <a:pt x="466104" y="2322897"/>
                </a:lnTo>
                <a:lnTo>
                  <a:pt x="2050104" y="2322897"/>
                </a:lnTo>
                <a:lnTo>
                  <a:pt x="2050104" y="2178881"/>
                </a:lnTo>
                <a:close/>
                <a:moveTo>
                  <a:pt x="3358993" y="2178880"/>
                </a:moveTo>
                <a:cubicBezTo>
                  <a:pt x="3299346" y="2178880"/>
                  <a:pt x="3250993" y="2227233"/>
                  <a:pt x="3250993" y="2286880"/>
                </a:cubicBezTo>
                <a:cubicBezTo>
                  <a:pt x="3250993" y="2346527"/>
                  <a:pt x="3299346" y="2394880"/>
                  <a:pt x="3358993" y="2394880"/>
                </a:cubicBezTo>
                <a:cubicBezTo>
                  <a:pt x="3418640" y="2394880"/>
                  <a:pt x="3466993" y="2346527"/>
                  <a:pt x="3466993" y="2286880"/>
                </a:cubicBezTo>
                <a:cubicBezTo>
                  <a:pt x="3466993" y="2227233"/>
                  <a:pt x="3418640" y="2178880"/>
                  <a:pt x="3358993" y="2178880"/>
                </a:cubicBezTo>
                <a:close/>
                <a:moveTo>
                  <a:pt x="2962949" y="2178880"/>
                </a:moveTo>
                <a:cubicBezTo>
                  <a:pt x="2903302" y="2178880"/>
                  <a:pt x="2854949" y="2227233"/>
                  <a:pt x="2854949" y="2286880"/>
                </a:cubicBezTo>
                <a:cubicBezTo>
                  <a:pt x="2854949" y="2346527"/>
                  <a:pt x="2903302" y="2394880"/>
                  <a:pt x="2962949" y="2394880"/>
                </a:cubicBezTo>
                <a:cubicBezTo>
                  <a:pt x="3022596" y="2394880"/>
                  <a:pt x="3070949" y="2346527"/>
                  <a:pt x="3070949" y="2286880"/>
                </a:cubicBezTo>
                <a:cubicBezTo>
                  <a:pt x="3070949" y="2227233"/>
                  <a:pt x="3022596" y="2178880"/>
                  <a:pt x="2962949" y="2178880"/>
                </a:cubicBezTo>
                <a:close/>
                <a:moveTo>
                  <a:pt x="2566905" y="2178880"/>
                </a:moveTo>
                <a:cubicBezTo>
                  <a:pt x="2507258" y="2178880"/>
                  <a:pt x="2458905" y="2227233"/>
                  <a:pt x="2458905" y="2286880"/>
                </a:cubicBezTo>
                <a:cubicBezTo>
                  <a:pt x="2458905" y="2346527"/>
                  <a:pt x="2507258" y="2394880"/>
                  <a:pt x="2566905" y="2394880"/>
                </a:cubicBezTo>
                <a:cubicBezTo>
                  <a:pt x="2626552" y="2394880"/>
                  <a:pt x="2674905" y="2346527"/>
                  <a:pt x="2674905" y="2286880"/>
                </a:cubicBezTo>
                <a:cubicBezTo>
                  <a:pt x="2674905" y="2227233"/>
                  <a:pt x="2626552" y="2178880"/>
                  <a:pt x="2566905" y="2178880"/>
                </a:cubicBezTo>
                <a:close/>
                <a:moveTo>
                  <a:pt x="154649" y="2155901"/>
                </a:moveTo>
                <a:lnTo>
                  <a:pt x="154649" y="2803901"/>
                </a:lnTo>
                <a:lnTo>
                  <a:pt x="298665" y="2803901"/>
                </a:lnTo>
                <a:lnTo>
                  <a:pt x="298665" y="2155901"/>
                </a:lnTo>
                <a:close/>
                <a:moveTo>
                  <a:pt x="3645310" y="2153519"/>
                </a:moveTo>
                <a:lnTo>
                  <a:pt x="3645310" y="2801519"/>
                </a:lnTo>
                <a:lnTo>
                  <a:pt x="3789326" y="2801519"/>
                </a:lnTo>
                <a:lnTo>
                  <a:pt x="3789326" y="2153519"/>
                </a:lnTo>
                <a:close/>
                <a:moveTo>
                  <a:pt x="0" y="2032992"/>
                </a:moveTo>
                <a:lnTo>
                  <a:pt x="3960000" y="2032992"/>
                </a:lnTo>
                <a:lnTo>
                  <a:pt x="3960000" y="2897088"/>
                </a:lnTo>
                <a:lnTo>
                  <a:pt x="2124016" y="2897088"/>
                </a:lnTo>
                <a:lnTo>
                  <a:pt x="2124016" y="3513261"/>
                </a:lnTo>
                <a:lnTo>
                  <a:pt x="2268032" y="3513261"/>
                </a:lnTo>
                <a:cubicBezTo>
                  <a:pt x="2331437" y="3513261"/>
                  <a:pt x="2388462" y="3540577"/>
                  <a:pt x="2426674" y="3585269"/>
                </a:cubicBezTo>
                <a:lnTo>
                  <a:pt x="3960000" y="3585269"/>
                </a:lnTo>
                <a:lnTo>
                  <a:pt x="3960000" y="3873301"/>
                </a:lnTo>
                <a:lnTo>
                  <a:pt x="2426674" y="3873301"/>
                </a:lnTo>
                <a:cubicBezTo>
                  <a:pt x="2388462" y="3917993"/>
                  <a:pt x="2331437" y="3945309"/>
                  <a:pt x="2268032" y="3945309"/>
                </a:cubicBezTo>
                <a:lnTo>
                  <a:pt x="1691968" y="3945309"/>
                </a:lnTo>
                <a:cubicBezTo>
                  <a:pt x="1628563" y="3945309"/>
                  <a:pt x="1571538" y="3917993"/>
                  <a:pt x="1533326" y="3873301"/>
                </a:cubicBezTo>
                <a:lnTo>
                  <a:pt x="0" y="3873301"/>
                </a:lnTo>
                <a:lnTo>
                  <a:pt x="0" y="3585269"/>
                </a:lnTo>
                <a:lnTo>
                  <a:pt x="1533326" y="3585269"/>
                </a:lnTo>
                <a:cubicBezTo>
                  <a:pt x="1571538" y="3540577"/>
                  <a:pt x="1628563" y="3513261"/>
                  <a:pt x="1691968" y="3513261"/>
                </a:cubicBezTo>
                <a:lnTo>
                  <a:pt x="1835984" y="3513261"/>
                </a:lnTo>
                <a:lnTo>
                  <a:pt x="1835984" y="2897088"/>
                </a:lnTo>
                <a:lnTo>
                  <a:pt x="0" y="2897088"/>
                </a:lnTo>
                <a:close/>
                <a:moveTo>
                  <a:pt x="466104" y="1620410"/>
                </a:moveTo>
                <a:lnTo>
                  <a:pt x="466104" y="1764426"/>
                </a:lnTo>
                <a:lnTo>
                  <a:pt x="2050104" y="1764426"/>
                </a:lnTo>
                <a:lnTo>
                  <a:pt x="2050104" y="1620410"/>
                </a:lnTo>
                <a:close/>
                <a:moveTo>
                  <a:pt x="466104" y="1391398"/>
                </a:moveTo>
                <a:lnTo>
                  <a:pt x="466104" y="1535414"/>
                </a:lnTo>
                <a:lnTo>
                  <a:pt x="2050104" y="1535414"/>
                </a:lnTo>
                <a:lnTo>
                  <a:pt x="2050104" y="1391398"/>
                </a:lnTo>
                <a:close/>
                <a:moveTo>
                  <a:pt x="466104" y="1162385"/>
                </a:moveTo>
                <a:lnTo>
                  <a:pt x="466104" y="1306401"/>
                </a:lnTo>
                <a:lnTo>
                  <a:pt x="2050104" y="1306401"/>
                </a:lnTo>
                <a:lnTo>
                  <a:pt x="2050104" y="1162385"/>
                </a:lnTo>
                <a:close/>
                <a:moveTo>
                  <a:pt x="3358993" y="1162384"/>
                </a:moveTo>
                <a:cubicBezTo>
                  <a:pt x="3299346" y="1162384"/>
                  <a:pt x="3250993" y="1210737"/>
                  <a:pt x="3250993" y="1270384"/>
                </a:cubicBezTo>
                <a:cubicBezTo>
                  <a:pt x="3250993" y="1330031"/>
                  <a:pt x="3299346" y="1378384"/>
                  <a:pt x="3358993" y="1378384"/>
                </a:cubicBezTo>
                <a:cubicBezTo>
                  <a:pt x="3418640" y="1378384"/>
                  <a:pt x="3466993" y="1330031"/>
                  <a:pt x="3466993" y="1270384"/>
                </a:cubicBezTo>
                <a:cubicBezTo>
                  <a:pt x="3466993" y="1210737"/>
                  <a:pt x="3418640" y="1162384"/>
                  <a:pt x="3358993" y="1162384"/>
                </a:cubicBezTo>
                <a:close/>
                <a:moveTo>
                  <a:pt x="2962949" y="1162384"/>
                </a:moveTo>
                <a:cubicBezTo>
                  <a:pt x="2903302" y="1162384"/>
                  <a:pt x="2854949" y="1210737"/>
                  <a:pt x="2854949" y="1270384"/>
                </a:cubicBezTo>
                <a:cubicBezTo>
                  <a:pt x="2854949" y="1330031"/>
                  <a:pt x="2903302" y="1378384"/>
                  <a:pt x="2962949" y="1378384"/>
                </a:cubicBezTo>
                <a:cubicBezTo>
                  <a:pt x="3022596" y="1378384"/>
                  <a:pt x="3070949" y="1330031"/>
                  <a:pt x="3070949" y="1270384"/>
                </a:cubicBezTo>
                <a:cubicBezTo>
                  <a:pt x="3070949" y="1210737"/>
                  <a:pt x="3022596" y="1162384"/>
                  <a:pt x="2962949" y="1162384"/>
                </a:cubicBezTo>
                <a:close/>
                <a:moveTo>
                  <a:pt x="2566905" y="1162384"/>
                </a:moveTo>
                <a:cubicBezTo>
                  <a:pt x="2507258" y="1162384"/>
                  <a:pt x="2458905" y="1210737"/>
                  <a:pt x="2458905" y="1270384"/>
                </a:cubicBezTo>
                <a:cubicBezTo>
                  <a:pt x="2458905" y="1330031"/>
                  <a:pt x="2507258" y="1378384"/>
                  <a:pt x="2566905" y="1378384"/>
                </a:cubicBezTo>
                <a:cubicBezTo>
                  <a:pt x="2626552" y="1378384"/>
                  <a:pt x="2674905" y="1330031"/>
                  <a:pt x="2674905" y="1270384"/>
                </a:cubicBezTo>
                <a:cubicBezTo>
                  <a:pt x="2674905" y="1210737"/>
                  <a:pt x="2626552" y="1162384"/>
                  <a:pt x="2566905" y="1162384"/>
                </a:cubicBezTo>
                <a:close/>
                <a:moveTo>
                  <a:pt x="154649" y="1139405"/>
                </a:moveTo>
                <a:lnTo>
                  <a:pt x="154649" y="1787405"/>
                </a:lnTo>
                <a:lnTo>
                  <a:pt x="298665" y="1787405"/>
                </a:lnTo>
                <a:lnTo>
                  <a:pt x="298665" y="1139405"/>
                </a:lnTo>
                <a:close/>
                <a:moveTo>
                  <a:pt x="3645310" y="1137023"/>
                </a:moveTo>
                <a:lnTo>
                  <a:pt x="3645310" y="1785023"/>
                </a:lnTo>
                <a:lnTo>
                  <a:pt x="3789326" y="1785023"/>
                </a:lnTo>
                <a:lnTo>
                  <a:pt x="3789326" y="1137023"/>
                </a:lnTo>
                <a:close/>
                <a:moveTo>
                  <a:pt x="0" y="1016496"/>
                </a:moveTo>
                <a:lnTo>
                  <a:pt x="3960000" y="1016496"/>
                </a:lnTo>
                <a:lnTo>
                  <a:pt x="3960000" y="1880592"/>
                </a:lnTo>
                <a:lnTo>
                  <a:pt x="0" y="1880592"/>
                </a:lnTo>
                <a:close/>
                <a:moveTo>
                  <a:pt x="466104" y="603914"/>
                </a:moveTo>
                <a:lnTo>
                  <a:pt x="466104" y="747930"/>
                </a:lnTo>
                <a:lnTo>
                  <a:pt x="2050104" y="747930"/>
                </a:lnTo>
                <a:lnTo>
                  <a:pt x="2050104" y="603914"/>
                </a:lnTo>
                <a:close/>
                <a:moveTo>
                  <a:pt x="466104" y="374902"/>
                </a:moveTo>
                <a:lnTo>
                  <a:pt x="466104" y="518918"/>
                </a:lnTo>
                <a:lnTo>
                  <a:pt x="2050104" y="518918"/>
                </a:lnTo>
                <a:lnTo>
                  <a:pt x="2050104" y="374902"/>
                </a:lnTo>
                <a:close/>
                <a:moveTo>
                  <a:pt x="466104" y="145889"/>
                </a:moveTo>
                <a:lnTo>
                  <a:pt x="466104" y="289905"/>
                </a:lnTo>
                <a:lnTo>
                  <a:pt x="2050104" y="289905"/>
                </a:lnTo>
                <a:lnTo>
                  <a:pt x="2050104" y="145889"/>
                </a:lnTo>
                <a:close/>
                <a:moveTo>
                  <a:pt x="3358993" y="145888"/>
                </a:moveTo>
                <a:cubicBezTo>
                  <a:pt x="3299346" y="145888"/>
                  <a:pt x="3250993" y="194241"/>
                  <a:pt x="3250993" y="253888"/>
                </a:cubicBezTo>
                <a:cubicBezTo>
                  <a:pt x="3250993" y="313535"/>
                  <a:pt x="3299346" y="361888"/>
                  <a:pt x="3358993" y="361888"/>
                </a:cubicBezTo>
                <a:cubicBezTo>
                  <a:pt x="3418640" y="361888"/>
                  <a:pt x="3466993" y="313535"/>
                  <a:pt x="3466993" y="253888"/>
                </a:cubicBezTo>
                <a:cubicBezTo>
                  <a:pt x="3466993" y="194241"/>
                  <a:pt x="3418640" y="145888"/>
                  <a:pt x="3358993" y="145888"/>
                </a:cubicBezTo>
                <a:close/>
                <a:moveTo>
                  <a:pt x="2962949" y="145888"/>
                </a:moveTo>
                <a:cubicBezTo>
                  <a:pt x="2903302" y="145888"/>
                  <a:pt x="2854949" y="194241"/>
                  <a:pt x="2854949" y="253888"/>
                </a:cubicBezTo>
                <a:cubicBezTo>
                  <a:pt x="2854949" y="313535"/>
                  <a:pt x="2903302" y="361888"/>
                  <a:pt x="2962949" y="361888"/>
                </a:cubicBezTo>
                <a:cubicBezTo>
                  <a:pt x="3022596" y="361888"/>
                  <a:pt x="3070949" y="313535"/>
                  <a:pt x="3070949" y="253888"/>
                </a:cubicBezTo>
                <a:cubicBezTo>
                  <a:pt x="3070949" y="194241"/>
                  <a:pt x="3022596" y="145888"/>
                  <a:pt x="2962949" y="145888"/>
                </a:cubicBezTo>
                <a:close/>
                <a:moveTo>
                  <a:pt x="2566905" y="145888"/>
                </a:moveTo>
                <a:cubicBezTo>
                  <a:pt x="2507258" y="145888"/>
                  <a:pt x="2458905" y="194241"/>
                  <a:pt x="2458905" y="253888"/>
                </a:cubicBezTo>
                <a:cubicBezTo>
                  <a:pt x="2458905" y="313535"/>
                  <a:pt x="2507258" y="361888"/>
                  <a:pt x="2566905" y="361888"/>
                </a:cubicBezTo>
                <a:cubicBezTo>
                  <a:pt x="2626552" y="361888"/>
                  <a:pt x="2674905" y="313535"/>
                  <a:pt x="2674905" y="253888"/>
                </a:cubicBezTo>
                <a:cubicBezTo>
                  <a:pt x="2674905" y="194241"/>
                  <a:pt x="2626552" y="145888"/>
                  <a:pt x="2566905" y="145888"/>
                </a:cubicBezTo>
                <a:close/>
                <a:moveTo>
                  <a:pt x="154649" y="122909"/>
                </a:moveTo>
                <a:lnTo>
                  <a:pt x="154649" y="770909"/>
                </a:lnTo>
                <a:lnTo>
                  <a:pt x="298665" y="770909"/>
                </a:lnTo>
                <a:lnTo>
                  <a:pt x="298665" y="122909"/>
                </a:lnTo>
                <a:close/>
                <a:moveTo>
                  <a:pt x="3645310" y="120527"/>
                </a:moveTo>
                <a:lnTo>
                  <a:pt x="3645310" y="768527"/>
                </a:lnTo>
                <a:lnTo>
                  <a:pt x="3789326" y="768527"/>
                </a:lnTo>
                <a:lnTo>
                  <a:pt x="3789326" y="120527"/>
                </a:lnTo>
                <a:close/>
                <a:moveTo>
                  <a:pt x="0" y="0"/>
                </a:moveTo>
                <a:lnTo>
                  <a:pt x="3960000" y="0"/>
                </a:lnTo>
                <a:lnTo>
                  <a:pt x="3960000" y="864096"/>
                </a:lnTo>
                <a:lnTo>
                  <a:pt x="0" y="86409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49"/>
          <p:cNvSpPr txBox="1"/>
          <p:nvPr/>
        </p:nvSpPr>
        <p:spPr>
          <a:xfrm>
            <a:off x="2845200" y="316450"/>
            <a:ext cx="3523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342900" lvl="0" marL="3429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700">
                <a:solidFill>
                  <a:schemeClr val="lt1"/>
                </a:solidFill>
              </a:rPr>
              <a:t>Best set</a:t>
            </a:r>
            <a:endParaRPr b="1" sz="2700">
              <a:solidFill>
                <a:schemeClr val="lt1"/>
              </a:solidFill>
            </a:endParaRPr>
          </a:p>
        </p:txBody>
      </p:sp>
      <p:sp>
        <p:nvSpPr>
          <p:cNvPr id="316" name="Google Shape;316;p49"/>
          <p:cNvSpPr txBox="1"/>
          <p:nvPr/>
        </p:nvSpPr>
        <p:spPr>
          <a:xfrm>
            <a:off x="215525" y="1086213"/>
            <a:ext cx="232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chemeClr val="lt1"/>
                </a:solidFill>
              </a:rPr>
              <a:t>Parameter set: default</a:t>
            </a:r>
            <a:endParaRPr b="1">
              <a:solidFill>
                <a:schemeClr val="lt1"/>
              </a:solidFill>
            </a:endParaRPr>
          </a:p>
        </p:txBody>
      </p:sp>
      <p:pic>
        <p:nvPicPr>
          <p:cNvPr id="317" name="Google Shape;317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91325" y="1560701"/>
            <a:ext cx="1866900" cy="13846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18" name="Google Shape;318;p49"/>
          <p:cNvGraphicFramePr/>
          <p:nvPr/>
        </p:nvGraphicFramePr>
        <p:xfrm>
          <a:off x="444575" y="151607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{64ED11F5-CCE0-4177-A483-A54A9670F3AA}</a:tableStyleId>
              </a:tblPr>
              <a:tblGrid>
                <a:gridCol w="1536025"/>
                <a:gridCol w="1536025"/>
                <a:gridCol w="1536025"/>
                <a:gridCol w="1536025"/>
              </a:tblGrid>
              <a:tr h="437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solidFill>
                            <a:schemeClr val="lt1"/>
                          </a:solidFill>
                        </a:rPr>
                        <a:t>Round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solidFill>
                            <a:schemeClr val="lt1"/>
                          </a:solidFill>
                        </a:rPr>
                        <a:t>1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solidFill>
                            <a:schemeClr val="lt1"/>
                          </a:solidFill>
                        </a:rPr>
                        <a:t>2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solidFill>
                            <a:schemeClr val="lt1"/>
                          </a:solidFill>
                        </a:rPr>
                        <a:t>3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FF9900"/>
                    </a:solidFill>
                  </a:tcPr>
                </a:tc>
              </a:tr>
              <a:tr h="473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solidFill>
                            <a:schemeClr val="lt1"/>
                          </a:solidFill>
                        </a:rPr>
                        <a:t>Accuracy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solidFill>
                            <a:schemeClr val="lt1"/>
                          </a:solidFill>
                        </a:rPr>
                        <a:t>93.89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solidFill>
                            <a:schemeClr val="lt1"/>
                          </a:solidFill>
                        </a:rPr>
                        <a:t>94.19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solidFill>
                            <a:schemeClr val="lt1"/>
                          </a:solidFill>
                        </a:rPr>
                        <a:t>93.88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F9CB9C"/>
                    </a:solidFill>
                  </a:tcPr>
                </a:tc>
              </a:tr>
              <a:tr h="473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solidFill>
                            <a:schemeClr val="lt1"/>
                          </a:solidFill>
                        </a:rPr>
                        <a:t>Average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F9CB9C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solidFill>
                            <a:schemeClr val="lt1"/>
                          </a:solidFill>
                        </a:rPr>
                        <a:t>93.99 +/- 0.15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F9CB9C"/>
                    </a:solidFill>
                  </a:tcPr>
                </a:tc>
                <a:tc hMerge="1"/>
                <a:tc hMerge="1"/>
              </a:tr>
            </a:tbl>
          </a:graphicData>
        </a:graphic>
      </p:graphicFrame>
      <p:graphicFrame>
        <p:nvGraphicFramePr>
          <p:cNvPr id="319" name="Google Shape;319;p49"/>
          <p:cNvGraphicFramePr/>
          <p:nvPr/>
        </p:nvGraphicFramePr>
        <p:xfrm>
          <a:off x="444575" y="35462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{64ED11F5-CCE0-4177-A483-A54A9670F3AA}</a:tableStyleId>
              </a:tblPr>
              <a:tblGrid>
                <a:gridCol w="1536025"/>
                <a:gridCol w="1536025"/>
                <a:gridCol w="1536025"/>
                <a:gridCol w="1536025"/>
              </a:tblGrid>
              <a:tr h="437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solidFill>
                            <a:schemeClr val="lt1"/>
                          </a:solidFill>
                        </a:rPr>
                        <a:t>Round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solidFill>
                            <a:schemeClr val="lt1"/>
                          </a:solidFill>
                        </a:rPr>
                        <a:t>1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solidFill>
                            <a:schemeClr val="lt1"/>
                          </a:solidFill>
                        </a:rPr>
                        <a:t>2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solidFill>
                            <a:schemeClr val="lt1"/>
                          </a:solidFill>
                        </a:rPr>
                        <a:t>3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FF9900"/>
                    </a:solidFill>
                  </a:tcPr>
                </a:tc>
              </a:tr>
              <a:tr h="473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solidFill>
                            <a:schemeClr val="lt1"/>
                          </a:solidFill>
                        </a:rPr>
                        <a:t>Accuracy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solidFill>
                            <a:schemeClr val="lt1"/>
                          </a:solidFill>
                        </a:rPr>
                        <a:t>94.83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solidFill>
                            <a:schemeClr val="lt1"/>
                          </a:solidFill>
                        </a:rPr>
                        <a:t>94.8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solidFill>
                            <a:schemeClr val="lt1"/>
                          </a:solidFill>
                        </a:rPr>
                        <a:t>94.71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F9CB9C"/>
                    </a:solidFill>
                  </a:tcPr>
                </a:tc>
              </a:tr>
              <a:tr h="473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solidFill>
                            <a:schemeClr val="lt1"/>
                          </a:solidFill>
                        </a:rPr>
                        <a:t>Average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F9CB9C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solidFill>
                            <a:schemeClr val="lt1"/>
                          </a:solidFill>
                        </a:rPr>
                        <a:t>94.78 +/- 0.06 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F9CB9C"/>
                    </a:solidFill>
                  </a:tcPr>
                </a:tc>
                <a:tc hMerge="1"/>
                <a:tc hMerge="1"/>
              </a:tr>
            </a:tbl>
          </a:graphicData>
        </a:graphic>
      </p:graphicFrame>
      <p:sp>
        <p:nvSpPr>
          <p:cNvPr id="320" name="Google Shape;320;p49"/>
          <p:cNvSpPr txBox="1"/>
          <p:nvPr/>
        </p:nvSpPr>
        <p:spPr>
          <a:xfrm>
            <a:off x="215525" y="3146025"/>
            <a:ext cx="670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chemeClr val="lt1"/>
                </a:solidFill>
              </a:rPr>
              <a:t>Parameter set: max_depth=13,max_leaf_nodes=110,min_samples_leaf=20</a:t>
            </a:r>
            <a:endParaRPr b="1">
              <a:solidFill>
                <a:schemeClr val="lt1"/>
              </a:solidFill>
            </a:endParaRPr>
          </a:p>
        </p:txBody>
      </p:sp>
      <p:pic>
        <p:nvPicPr>
          <p:cNvPr id="321" name="Google Shape;321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90575" y="3546226"/>
            <a:ext cx="1868400" cy="138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50"/>
          <p:cNvSpPr/>
          <p:nvPr/>
        </p:nvSpPr>
        <p:spPr>
          <a:xfrm>
            <a:off x="192938" y="183933"/>
            <a:ext cx="8758200" cy="4775700"/>
          </a:xfrm>
          <a:prstGeom prst="roundRect">
            <a:avLst>
              <a:gd fmla="val 1203" name="adj"/>
            </a:avLst>
          </a:prstGeom>
          <a:solidFill>
            <a:schemeClr val="dk1">
              <a:alpha val="40000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50"/>
          <p:cNvSpPr txBox="1"/>
          <p:nvPr/>
        </p:nvSpPr>
        <p:spPr>
          <a:xfrm>
            <a:off x="1158075" y="1633950"/>
            <a:ext cx="7186200" cy="20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400">
              <a:solidFill>
                <a:schemeClr val="lt1"/>
              </a:solidFill>
              <a:highlight>
                <a:srgbClr val="A2C4C9"/>
              </a:highlight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4100">
                <a:solidFill>
                  <a:schemeClr val="lt1"/>
                </a:solidFill>
              </a:rPr>
              <a:t>K-Nearest neighbors</a:t>
            </a:r>
            <a:endParaRPr b="1" sz="4100"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100">
              <a:solidFill>
                <a:schemeClr val="lt1"/>
              </a:solidFill>
            </a:endParaRPr>
          </a:p>
        </p:txBody>
      </p:sp>
      <p:sp>
        <p:nvSpPr>
          <p:cNvPr id="328" name="Google Shape;328;p50"/>
          <p:cNvSpPr/>
          <p:nvPr/>
        </p:nvSpPr>
        <p:spPr>
          <a:xfrm>
            <a:off x="739798" y="1130172"/>
            <a:ext cx="479105" cy="443105"/>
          </a:xfrm>
          <a:custGeom>
            <a:rect b="b" l="l" r="r" t="t"/>
            <a:pathLst>
              <a:path extrusionOk="0" h="118319" w="127932">
                <a:moveTo>
                  <a:pt x="117086" y="0"/>
                </a:moveTo>
                <a:lnTo>
                  <a:pt x="127932" y="17255"/>
                </a:lnTo>
                <a:cubicBezTo>
                  <a:pt x="118894" y="21035"/>
                  <a:pt x="112238" y="26663"/>
                  <a:pt x="107966" y="34140"/>
                </a:cubicBezTo>
                <a:cubicBezTo>
                  <a:pt x="103693" y="41617"/>
                  <a:pt x="101310" y="52504"/>
                  <a:pt x="100817" y="66801"/>
                </a:cubicBezTo>
                <a:lnTo>
                  <a:pt x="123988" y="66801"/>
                </a:lnTo>
                <a:lnTo>
                  <a:pt x="123988" y="118319"/>
                </a:lnTo>
                <a:lnTo>
                  <a:pt x="76414" y="118319"/>
                </a:lnTo>
                <a:lnTo>
                  <a:pt x="76414" y="77647"/>
                </a:lnTo>
                <a:cubicBezTo>
                  <a:pt x="76414" y="55626"/>
                  <a:pt x="79043" y="39686"/>
                  <a:pt x="84302" y="29826"/>
                </a:cubicBezTo>
                <a:cubicBezTo>
                  <a:pt x="91204" y="16680"/>
                  <a:pt x="102132" y="6738"/>
                  <a:pt x="117086" y="0"/>
                </a:cubicBezTo>
                <a:close/>
                <a:moveTo>
                  <a:pt x="40672" y="0"/>
                </a:moveTo>
                <a:lnTo>
                  <a:pt x="51518" y="17255"/>
                </a:lnTo>
                <a:cubicBezTo>
                  <a:pt x="42480" y="21035"/>
                  <a:pt x="35824" y="26663"/>
                  <a:pt x="31552" y="34140"/>
                </a:cubicBezTo>
                <a:cubicBezTo>
                  <a:pt x="27279" y="41617"/>
                  <a:pt x="24896" y="52504"/>
                  <a:pt x="24403" y="66801"/>
                </a:cubicBezTo>
                <a:lnTo>
                  <a:pt x="47574" y="66801"/>
                </a:lnTo>
                <a:lnTo>
                  <a:pt x="47574" y="118319"/>
                </a:lnTo>
                <a:lnTo>
                  <a:pt x="0" y="118319"/>
                </a:lnTo>
                <a:lnTo>
                  <a:pt x="0" y="77647"/>
                </a:lnTo>
                <a:cubicBezTo>
                  <a:pt x="0" y="55626"/>
                  <a:pt x="2630" y="39686"/>
                  <a:pt x="7888" y="29826"/>
                </a:cubicBezTo>
                <a:cubicBezTo>
                  <a:pt x="14790" y="16680"/>
                  <a:pt x="25718" y="6738"/>
                  <a:pt x="4067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t/>
            </a:r>
            <a:endParaRPr sz="3000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50"/>
          <p:cNvSpPr/>
          <p:nvPr/>
        </p:nvSpPr>
        <p:spPr>
          <a:xfrm rot="10800000">
            <a:off x="7662773" y="2956283"/>
            <a:ext cx="479105" cy="443105"/>
          </a:xfrm>
          <a:custGeom>
            <a:rect b="b" l="l" r="r" t="t"/>
            <a:pathLst>
              <a:path extrusionOk="0" h="118319" w="127932">
                <a:moveTo>
                  <a:pt x="117086" y="0"/>
                </a:moveTo>
                <a:lnTo>
                  <a:pt x="127932" y="17255"/>
                </a:lnTo>
                <a:cubicBezTo>
                  <a:pt x="118894" y="21035"/>
                  <a:pt x="112238" y="26663"/>
                  <a:pt x="107966" y="34140"/>
                </a:cubicBezTo>
                <a:cubicBezTo>
                  <a:pt x="103693" y="41617"/>
                  <a:pt x="101310" y="52504"/>
                  <a:pt x="100817" y="66801"/>
                </a:cubicBezTo>
                <a:lnTo>
                  <a:pt x="123988" y="66801"/>
                </a:lnTo>
                <a:lnTo>
                  <a:pt x="123988" y="118319"/>
                </a:lnTo>
                <a:lnTo>
                  <a:pt x="76414" y="118319"/>
                </a:lnTo>
                <a:lnTo>
                  <a:pt x="76414" y="77647"/>
                </a:lnTo>
                <a:cubicBezTo>
                  <a:pt x="76414" y="55626"/>
                  <a:pt x="79043" y="39686"/>
                  <a:pt x="84302" y="29826"/>
                </a:cubicBezTo>
                <a:cubicBezTo>
                  <a:pt x="91204" y="16680"/>
                  <a:pt x="102132" y="6738"/>
                  <a:pt x="117086" y="0"/>
                </a:cubicBezTo>
                <a:close/>
                <a:moveTo>
                  <a:pt x="40672" y="0"/>
                </a:moveTo>
                <a:lnTo>
                  <a:pt x="51518" y="17255"/>
                </a:lnTo>
                <a:cubicBezTo>
                  <a:pt x="42480" y="21035"/>
                  <a:pt x="35824" y="26663"/>
                  <a:pt x="31552" y="34140"/>
                </a:cubicBezTo>
                <a:cubicBezTo>
                  <a:pt x="27279" y="41617"/>
                  <a:pt x="24896" y="52504"/>
                  <a:pt x="24403" y="66801"/>
                </a:cubicBezTo>
                <a:lnTo>
                  <a:pt x="47574" y="66801"/>
                </a:lnTo>
                <a:lnTo>
                  <a:pt x="47574" y="118319"/>
                </a:lnTo>
                <a:lnTo>
                  <a:pt x="0" y="118319"/>
                </a:lnTo>
                <a:lnTo>
                  <a:pt x="0" y="77647"/>
                </a:lnTo>
                <a:cubicBezTo>
                  <a:pt x="0" y="55626"/>
                  <a:pt x="2630" y="39686"/>
                  <a:pt x="7888" y="29826"/>
                </a:cubicBezTo>
                <a:cubicBezTo>
                  <a:pt x="14790" y="16680"/>
                  <a:pt x="25718" y="6738"/>
                  <a:pt x="4067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t/>
            </a:r>
            <a:endParaRPr sz="3000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51"/>
          <p:cNvSpPr/>
          <p:nvPr/>
        </p:nvSpPr>
        <p:spPr>
          <a:xfrm>
            <a:off x="-20250" y="0"/>
            <a:ext cx="9254400" cy="5143500"/>
          </a:xfrm>
          <a:prstGeom prst="rect">
            <a:avLst/>
          </a:prstGeom>
          <a:solidFill>
            <a:srgbClr val="F2F0ED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51"/>
          <p:cNvSpPr/>
          <p:nvPr/>
        </p:nvSpPr>
        <p:spPr>
          <a:xfrm>
            <a:off x="-20250" y="0"/>
            <a:ext cx="9254400" cy="3807000"/>
          </a:xfrm>
          <a:prstGeom prst="rect">
            <a:avLst/>
          </a:prstGeom>
          <a:solidFill>
            <a:srgbClr val="03658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51"/>
          <p:cNvSpPr/>
          <p:nvPr/>
        </p:nvSpPr>
        <p:spPr>
          <a:xfrm>
            <a:off x="1856231" y="272945"/>
            <a:ext cx="702900" cy="641113"/>
          </a:xfrm>
          <a:custGeom>
            <a:rect b="b" l="l" r="r" t="t"/>
            <a:pathLst>
              <a:path extrusionOk="0" h="3945309" w="3960000">
                <a:moveTo>
                  <a:pt x="466104" y="2636906"/>
                </a:moveTo>
                <a:lnTo>
                  <a:pt x="466104" y="2780922"/>
                </a:lnTo>
                <a:lnTo>
                  <a:pt x="2050104" y="2780922"/>
                </a:lnTo>
                <a:lnTo>
                  <a:pt x="2050104" y="2636906"/>
                </a:lnTo>
                <a:close/>
                <a:moveTo>
                  <a:pt x="466104" y="2407894"/>
                </a:moveTo>
                <a:lnTo>
                  <a:pt x="466104" y="2551910"/>
                </a:lnTo>
                <a:lnTo>
                  <a:pt x="2050104" y="2551910"/>
                </a:lnTo>
                <a:lnTo>
                  <a:pt x="2050104" y="2407894"/>
                </a:lnTo>
                <a:close/>
                <a:moveTo>
                  <a:pt x="466104" y="2178881"/>
                </a:moveTo>
                <a:lnTo>
                  <a:pt x="466104" y="2322897"/>
                </a:lnTo>
                <a:lnTo>
                  <a:pt x="2050104" y="2322897"/>
                </a:lnTo>
                <a:lnTo>
                  <a:pt x="2050104" y="2178881"/>
                </a:lnTo>
                <a:close/>
                <a:moveTo>
                  <a:pt x="3358993" y="2178880"/>
                </a:moveTo>
                <a:cubicBezTo>
                  <a:pt x="3299346" y="2178880"/>
                  <a:pt x="3250993" y="2227233"/>
                  <a:pt x="3250993" y="2286880"/>
                </a:cubicBezTo>
                <a:cubicBezTo>
                  <a:pt x="3250993" y="2346527"/>
                  <a:pt x="3299346" y="2394880"/>
                  <a:pt x="3358993" y="2394880"/>
                </a:cubicBezTo>
                <a:cubicBezTo>
                  <a:pt x="3418640" y="2394880"/>
                  <a:pt x="3466993" y="2346527"/>
                  <a:pt x="3466993" y="2286880"/>
                </a:cubicBezTo>
                <a:cubicBezTo>
                  <a:pt x="3466993" y="2227233"/>
                  <a:pt x="3418640" y="2178880"/>
                  <a:pt x="3358993" y="2178880"/>
                </a:cubicBezTo>
                <a:close/>
                <a:moveTo>
                  <a:pt x="2962949" y="2178880"/>
                </a:moveTo>
                <a:cubicBezTo>
                  <a:pt x="2903302" y="2178880"/>
                  <a:pt x="2854949" y="2227233"/>
                  <a:pt x="2854949" y="2286880"/>
                </a:cubicBezTo>
                <a:cubicBezTo>
                  <a:pt x="2854949" y="2346527"/>
                  <a:pt x="2903302" y="2394880"/>
                  <a:pt x="2962949" y="2394880"/>
                </a:cubicBezTo>
                <a:cubicBezTo>
                  <a:pt x="3022596" y="2394880"/>
                  <a:pt x="3070949" y="2346527"/>
                  <a:pt x="3070949" y="2286880"/>
                </a:cubicBezTo>
                <a:cubicBezTo>
                  <a:pt x="3070949" y="2227233"/>
                  <a:pt x="3022596" y="2178880"/>
                  <a:pt x="2962949" y="2178880"/>
                </a:cubicBezTo>
                <a:close/>
                <a:moveTo>
                  <a:pt x="2566905" y="2178880"/>
                </a:moveTo>
                <a:cubicBezTo>
                  <a:pt x="2507258" y="2178880"/>
                  <a:pt x="2458905" y="2227233"/>
                  <a:pt x="2458905" y="2286880"/>
                </a:cubicBezTo>
                <a:cubicBezTo>
                  <a:pt x="2458905" y="2346527"/>
                  <a:pt x="2507258" y="2394880"/>
                  <a:pt x="2566905" y="2394880"/>
                </a:cubicBezTo>
                <a:cubicBezTo>
                  <a:pt x="2626552" y="2394880"/>
                  <a:pt x="2674905" y="2346527"/>
                  <a:pt x="2674905" y="2286880"/>
                </a:cubicBezTo>
                <a:cubicBezTo>
                  <a:pt x="2674905" y="2227233"/>
                  <a:pt x="2626552" y="2178880"/>
                  <a:pt x="2566905" y="2178880"/>
                </a:cubicBezTo>
                <a:close/>
                <a:moveTo>
                  <a:pt x="154649" y="2155901"/>
                </a:moveTo>
                <a:lnTo>
                  <a:pt x="154649" y="2803901"/>
                </a:lnTo>
                <a:lnTo>
                  <a:pt x="298665" y="2803901"/>
                </a:lnTo>
                <a:lnTo>
                  <a:pt x="298665" y="2155901"/>
                </a:lnTo>
                <a:close/>
                <a:moveTo>
                  <a:pt x="3645310" y="2153519"/>
                </a:moveTo>
                <a:lnTo>
                  <a:pt x="3645310" y="2801519"/>
                </a:lnTo>
                <a:lnTo>
                  <a:pt x="3789326" y="2801519"/>
                </a:lnTo>
                <a:lnTo>
                  <a:pt x="3789326" y="2153519"/>
                </a:lnTo>
                <a:close/>
                <a:moveTo>
                  <a:pt x="0" y="2032992"/>
                </a:moveTo>
                <a:lnTo>
                  <a:pt x="3960000" y="2032992"/>
                </a:lnTo>
                <a:lnTo>
                  <a:pt x="3960000" y="2897088"/>
                </a:lnTo>
                <a:lnTo>
                  <a:pt x="2124016" y="2897088"/>
                </a:lnTo>
                <a:lnTo>
                  <a:pt x="2124016" y="3513261"/>
                </a:lnTo>
                <a:lnTo>
                  <a:pt x="2268032" y="3513261"/>
                </a:lnTo>
                <a:cubicBezTo>
                  <a:pt x="2331437" y="3513261"/>
                  <a:pt x="2388462" y="3540577"/>
                  <a:pt x="2426674" y="3585269"/>
                </a:cubicBezTo>
                <a:lnTo>
                  <a:pt x="3960000" y="3585269"/>
                </a:lnTo>
                <a:lnTo>
                  <a:pt x="3960000" y="3873301"/>
                </a:lnTo>
                <a:lnTo>
                  <a:pt x="2426674" y="3873301"/>
                </a:lnTo>
                <a:cubicBezTo>
                  <a:pt x="2388462" y="3917993"/>
                  <a:pt x="2331437" y="3945309"/>
                  <a:pt x="2268032" y="3945309"/>
                </a:cubicBezTo>
                <a:lnTo>
                  <a:pt x="1691968" y="3945309"/>
                </a:lnTo>
                <a:cubicBezTo>
                  <a:pt x="1628563" y="3945309"/>
                  <a:pt x="1571538" y="3917993"/>
                  <a:pt x="1533326" y="3873301"/>
                </a:cubicBezTo>
                <a:lnTo>
                  <a:pt x="0" y="3873301"/>
                </a:lnTo>
                <a:lnTo>
                  <a:pt x="0" y="3585269"/>
                </a:lnTo>
                <a:lnTo>
                  <a:pt x="1533326" y="3585269"/>
                </a:lnTo>
                <a:cubicBezTo>
                  <a:pt x="1571538" y="3540577"/>
                  <a:pt x="1628563" y="3513261"/>
                  <a:pt x="1691968" y="3513261"/>
                </a:cubicBezTo>
                <a:lnTo>
                  <a:pt x="1835984" y="3513261"/>
                </a:lnTo>
                <a:lnTo>
                  <a:pt x="1835984" y="2897088"/>
                </a:lnTo>
                <a:lnTo>
                  <a:pt x="0" y="2897088"/>
                </a:lnTo>
                <a:close/>
                <a:moveTo>
                  <a:pt x="466104" y="1620410"/>
                </a:moveTo>
                <a:lnTo>
                  <a:pt x="466104" y="1764426"/>
                </a:lnTo>
                <a:lnTo>
                  <a:pt x="2050104" y="1764426"/>
                </a:lnTo>
                <a:lnTo>
                  <a:pt x="2050104" y="1620410"/>
                </a:lnTo>
                <a:close/>
                <a:moveTo>
                  <a:pt x="466104" y="1391398"/>
                </a:moveTo>
                <a:lnTo>
                  <a:pt x="466104" y="1535414"/>
                </a:lnTo>
                <a:lnTo>
                  <a:pt x="2050104" y="1535414"/>
                </a:lnTo>
                <a:lnTo>
                  <a:pt x="2050104" y="1391398"/>
                </a:lnTo>
                <a:close/>
                <a:moveTo>
                  <a:pt x="466104" y="1162385"/>
                </a:moveTo>
                <a:lnTo>
                  <a:pt x="466104" y="1306401"/>
                </a:lnTo>
                <a:lnTo>
                  <a:pt x="2050104" y="1306401"/>
                </a:lnTo>
                <a:lnTo>
                  <a:pt x="2050104" y="1162385"/>
                </a:lnTo>
                <a:close/>
                <a:moveTo>
                  <a:pt x="3358993" y="1162384"/>
                </a:moveTo>
                <a:cubicBezTo>
                  <a:pt x="3299346" y="1162384"/>
                  <a:pt x="3250993" y="1210737"/>
                  <a:pt x="3250993" y="1270384"/>
                </a:cubicBezTo>
                <a:cubicBezTo>
                  <a:pt x="3250993" y="1330031"/>
                  <a:pt x="3299346" y="1378384"/>
                  <a:pt x="3358993" y="1378384"/>
                </a:cubicBezTo>
                <a:cubicBezTo>
                  <a:pt x="3418640" y="1378384"/>
                  <a:pt x="3466993" y="1330031"/>
                  <a:pt x="3466993" y="1270384"/>
                </a:cubicBezTo>
                <a:cubicBezTo>
                  <a:pt x="3466993" y="1210737"/>
                  <a:pt x="3418640" y="1162384"/>
                  <a:pt x="3358993" y="1162384"/>
                </a:cubicBezTo>
                <a:close/>
                <a:moveTo>
                  <a:pt x="2962949" y="1162384"/>
                </a:moveTo>
                <a:cubicBezTo>
                  <a:pt x="2903302" y="1162384"/>
                  <a:pt x="2854949" y="1210737"/>
                  <a:pt x="2854949" y="1270384"/>
                </a:cubicBezTo>
                <a:cubicBezTo>
                  <a:pt x="2854949" y="1330031"/>
                  <a:pt x="2903302" y="1378384"/>
                  <a:pt x="2962949" y="1378384"/>
                </a:cubicBezTo>
                <a:cubicBezTo>
                  <a:pt x="3022596" y="1378384"/>
                  <a:pt x="3070949" y="1330031"/>
                  <a:pt x="3070949" y="1270384"/>
                </a:cubicBezTo>
                <a:cubicBezTo>
                  <a:pt x="3070949" y="1210737"/>
                  <a:pt x="3022596" y="1162384"/>
                  <a:pt x="2962949" y="1162384"/>
                </a:cubicBezTo>
                <a:close/>
                <a:moveTo>
                  <a:pt x="2566905" y="1162384"/>
                </a:moveTo>
                <a:cubicBezTo>
                  <a:pt x="2507258" y="1162384"/>
                  <a:pt x="2458905" y="1210737"/>
                  <a:pt x="2458905" y="1270384"/>
                </a:cubicBezTo>
                <a:cubicBezTo>
                  <a:pt x="2458905" y="1330031"/>
                  <a:pt x="2507258" y="1378384"/>
                  <a:pt x="2566905" y="1378384"/>
                </a:cubicBezTo>
                <a:cubicBezTo>
                  <a:pt x="2626552" y="1378384"/>
                  <a:pt x="2674905" y="1330031"/>
                  <a:pt x="2674905" y="1270384"/>
                </a:cubicBezTo>
                <a:cubicBezTo>
                  <a:pt x="2674905" y="1210737"/>
                  <a:pt x="2626552" y="1162384"/>
                  <a:pt x="2566905" y="1162384"/>
                </a:cubicBezTo>
                <a:close/>
                <a:moveTo>
                  <a:pt x="154649" y="1139405"/>
                </a:moveTo>
                <a:lnTo>
                  <a:pt x="154649" y="1787405"/>
                </a:lnTo>
                <a:lnTo>
                  <a:pt x="298665" y="1787405"/>
                </a:lnTo>
                <a:lnTo>
                  <a:pt x="298665" y="1139405"/>
                </a:lnTo>
                <a:close/>
                <a:moveTo>
                  <a:pt x="3645310" y="1137023"/>
                </a:moveTo>
                <a:lnTo>
                  <a:pt x="3645310" y="1785023"/>
                </a:lnTo>
                <a:lnTo>
                  <a:pt x="3789326" y="1785023"/>
                </a:lnTo>
                <a:lnTo>
                  <a:pt x="3789326" y="1137023"/>
                </a:lnTo>
                <a:close/>
                <a:moveTo>
                  <a:pt x="0" y="1016496"/>
                </a:moveTo>
                <a:lnTo>
                  <a:pt x="3960000" y="1016496"/>
                </a:lnTo>
                <a:lnTo>
                  <a:pt x="3960000" y="1880592"/>
                </a:lnTo>
                <a:lnTo>
                  <a:pt x="0" y="1880592"/>
                </a:lnTo>
                <a:close/>
                <a:moveTo>
                  <a:pt x="466104" y="603914"/>
                </a:moveTo>
                <a:lnTo>
                  <a:pt x="466104" y="747930"/>
                </a:lnTo>
                <a:lnTo>
                  <a:pt x="2050104" y="747930"/>
                </a:lnTo>
                <a:lnTo>
                  <a:pt x="2050104" y="603914"/>
                </a:lnTo>
                <a:close/>
                <a:moveTo>
                  <a:pt x="466104" y="374902"/>
                </a:moveTo>
                <a:lnTo>
                  <a:pt x="466104" y="518918"/>
                </a:lnTo>
                <a:lnTo>
                  <a:pt x="2050104" y="518918"/>
                </a:lnTo>
                <a:lnTo>
                  <a:pt x="2050104" y="374902"/>
                </a:lnTo>
                <a:close/>
                <a:moveTo>
                  <a:pt x="466104" y="145889"/>
                </a:moveTo>
                <a:lnTo>
                  <a:pt x="466104" y="289905"/>
                </a:lnTo>
                <a:lnTo>
                  <a:pt x="2050104" y="289905"/>
                </a:lnTo>
                <a:lnTo>
                  <a:pt x="2050104" y="145889"/>
                </a:lnTo>
                <a:close/>
                <a:moveTo>
                  <a:pt x="3358993" y="145888"/>
                </a:moveTo>
                <a:cubicBezTo>
                  <a:pt x="3299346" y="145888"/>
                  <a:pt x="3250993" y="194241"/>
                  <a:pt x="3250993" y="253888"/>
                </a:cubicBezTo>
                <a:cubicBezTo>
                  <a:pt x="3250993" y="313535"/>
                  <a:pt x="3299346" y="361888"/>
                  <a:pt x="3358993" y="361888"/>
                </a:cubicBezTo>
                <a:cubicBezTo>
                  <a:pt x="3418640" y="361888"/>
                  <a:pt x="3466993" y="313535"/>
                  <a:pt x="3466993" y="253888"/>
                </a:cubicBezTo>
                <a:cubicBezTo>
                  <a:pt x="3466993" y="194241"/>
                  <a:pt x="3418640" y="145888"/>
                  <a:pt x="3358993" y="145888"/>
                </a:cubicBezTo>
                <a:close/>
                <a:moveTo>
                  <a:pt x="2962949" y="145888"/>
                </a:moveTo>
                <a:cubicBezTo>
                  <a:pt x="2903302" y="145888"/>
                  <a:pt x="2854949" y="194241"/>
                  <a:pt x="2854949" y="253888"/>
                </a:cubicBezTo>
                <a:cubicBezTo>
                  <a:pt x="2854949" y="313535"/>
                  <a:pt x="2903302" y="361888"/>
                  <a:pt x="2962949" y="361888"/>
                </a:cubicBezTo>
                <a:cubicBezTo>
                  <a:pt x="3022596" y="361888"/>
                  <a:pt x="3070949" y="313535"/>
                  <a:pt x="3070949" y="253888"/>
                </a:cubicBezTo>
                <a:cubicBezTo>
                  <a:pt x="3070949" y="194241"/>
                  <a:pt x="3022596" y="145888"/>
                  <a:pt x="2962949" y="145888"/>
                </a:cubicBezTo>
                <a:close/>
                <a:moveTo>
                  <a:pt x="2566905" y="145888"/>
                </a:moveTo>
                <a:cubicBezTo>
                  <a:pt x="2507258" y="145888"/>
                  <a:pt x="2458905" y="194241"/>
                  <a:pt x="2458905" y="253888"/>
                </a:cubicBezTo>
                <a:cubicBezTo>
                  <a:pt x="2458905" y="313535"/>
                  <a:pt x="2507258" y="361888"/>
                  <a:pt x="2566905" y="361888"/>
                </a:cubicBezTo>
                <a:cubicBezTo>
                  <a:pt x="2626552" y="361888"/>
                  <a:pt x="2674905" y="313535"/>
                  <a:pt x="2674905" y="253888"/>
                </a:cubicBezTo>
                <a:cubicBezTo>
                  <a:pt x="2674905" y="194241"/>
                  <a:pt x="2626552" y="145888"/>
                  <a:pt x="2566905" y="145888"/>
                </a:cubicBezTo>
                <a:close/>
                <a:moveTo>
                  <a:pt x="154649" y="122909"/>
                </a:moveTo>
                <a:lnTo>
                  <a:pt x="154649" y="770909"/>
                </a:lnTo>
                <a:lnTo>
                  <a:pt x="298665" y="770909"/>
                </a:lnTo>
                <a:lnTo>
                  <a:pt x="298665" y="122909"/>
                </a:lnTo>
                <a:close/>
                <a:moveTo>
                  <a:pt x="3645310" y="120527"/>
                </a:moveTo>
                <a:lnTo>
                  <a:pt x="3645310" y="768527"/>
                </a:lnTo>
                <a:lnTo>
                  <a:pt x="3789326" y="768527"/>
                </a:lnTo>
                <a:lnTo>
                  <a:pt x="3789326" y="120527"/>
                </a:lnTo>
                <a:close/>
                <a:moveTo>
                  <a:pt x="0" y="0"/>
                </a:moveTo>
                <a:lnTo>
                  <a:pt x="3960000" y="0"/>
                </a:lnTo>
                <a:lnTo>
                  <a:pt x="3960000" y="864096"/>
                </a:lnTo>
                <a:lnTo>
                  <a:pt x="0" y="86409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51"/>
          <p:cNvSpPr txBox="1"/>
          <p:nvPr/>
        </p:nvSpPr>
        <p:spPr>
          <a:xfrm>
            <a:off x="2298375" y="272944"/>
            <a:ext cx="5832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34290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700">
                <a:solidFill>
                  <a:schemeClr val="lt1"/>
                </a:solidFill>
              </a:rPr>
              <a:t>Hyper parameter tuning result</a:t>
            </a:r>
            <a:endParaRPr b="1" sz="2700">
              <a:solidFill>
                <a:schemeClr val="lt1"/>
              </a:solidFill>
            </a:endParaRPr>
          </a:p>
        </p:txBody>
      </p:sp>
      <p:graphicFrame>
        <p:nvGraphicFramePr>
          <p:cNvPr id="338" name="Google Shape;338;p51"/>
          <p:cNvGraphicFramePr/>
          <p:nvPr/>
        </p:nvGraphicFramePr>
        <p:xfrm>
          <a:off x="706125" y="1555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{64ED11F5-CCE0-4177-A483-A54A9670F3AA}</a:tableStyleId>
              </a:tblPr>
              <a:tblGrid>
                <a:gridCol w="1300275"/>
                <a:gridCol w="1300275"/>
                <a:gridCol w="1300275"/>
                <a:gridCol w="1300275"/>
                <a:gridCol w="1300275"/>
                <a:gridCol w="1300275"/>
              </a:tblGrid>
              <a:tr h="777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solidFill>
                            <a:schemeClr val="lt1"/>
                          </a:solidFill>
                        </a:rPr>
                        <a:t>n_neighbors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solidFill>
                            <a:schemeClr val="lt1"/>
                          </a:solidFill>
                        </a:rPr>
                        <a:t>Accuracy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solidFill>
                            <a:schemeClr val="lt1"/>
                          </a:solidFill>
                        </a:rPr>
                        <a:t>Sensitivity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solidFill>
                            <a:schemeClr val="lt1"/>
                          </a:solidFill>
                        </a:rPr>
                        <a:t>Specificity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solidFill>
                            <a:schemeClr val="lt1"/>
                          </a:solidFill>
                        </a:rPr>
                        <a:t>Precision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solidFill>
                            <a:schemeClr val="lt1"/>
                          </a:solidFill>
                        </a:rPr>
                        <a:t>F1-score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6AA84F"/>
                    </a:solidFill>
                  </a:tcPr>
                </a:tc>
              </a:tr>
              <a:tr h="505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solidFill>
                            <a:srgbClr val="FF0000"/>
                          </a:solidFill>
                        </a:rPr>
                        <a:t>9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solidFill>
                            <a:srgbClr val="FF0000"/>
                          </a:solidFill>
                        </a:rPr>
                        <a:t>93.16(0.03)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solidFill>
                            <a:srgbClr val="FF0000"/>
                          </a:solidFill>
                        </a:rPr>
                        <a:t>88.23(0.02)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solidFill>
                            <a:srgbClr val="FF0000"/>
                          </a:solidFill>
                        </a:rPr>
                        <a:t>3.03(0.06)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solidFill>
                            <a:srgbClr val="FF0000"/>
                          </a:solidFill>
                        </a:rPr>
                        <a:t>95.74(0.09)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solidFill>
                            <a:srgbClr val="FF0000"/>
                          </a:solidFill>
                        </a:rPr>
                        <a:t>91.83(0.05)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B6D7A8"/>
                    </a:solidFill>
                  </a:tcPr>
                </a:tc>
              </a:tr>
              <a:tr h="505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solidFill>
                            <a:schemeClr val="lt1"/>
                          </a:solidFill>
                        </a:rPr>
                        <a:t>27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solidFill>
                            <a:schemeClr val="lt1"/>
                          </a:solidFill>
                        </a:rPr>
                        <a:t>92.75(0.06)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solidFill>
                            <a:schemeClr val="lt1"/>
                          </a:solidFill>
                        </a:rPr>
                        <a:t>87.23(0.17)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solidFill>
                            <a:schemeClr val="lt1"/>
                          </a:solidFill>
                        </a:rPr>
                        <a:t>2.99(0.05)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solidFill>
                            <a:schemeClr val="lt1"/>
                          </a:solidFill>
                        </a:rPr>
                        <a:t>95.75(0.04)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solidFill>
                            <a:schemeClr val="lt1"/>
                          </a:solidFill>
                        </a:rPr>
                        <a:t>91.29(0.09)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</a:tr>
              <a:tr h="505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solidFill>
                            <a:schemeClr val="lt1"/>
                          </a:solidFill>
                        </a:rPr>
                        <a:t>43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solidFill>
                            <a:schemeClr val="lt1"/>
                          </a:solidFill>
                        </a:rPr>
                        <a:t>92.46(0.03)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solidFill>
                            <a:schemeClr val="lt1"/>
                          </a:solidFill>
                        </a:rPr>
                        <a:t>86.59(0.22)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solidFill>
                            <a:schemeClr val="lt1"/>
                          </a:solidFill>
                        </a:rPr>
                        <a:t>3.09(0.05)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solidFill>
                            <a:schemeClr val="lt1"/>
                          </a:solidFill>
                        </a:rPr>
                        <a:t>95.58(0.05)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solidFill>
                            <a:schemeClr val="lt1"/>
                          </a:solidFill>
                        </a:rPr>
                        <a:t>90.93(0.06)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  <a:tr h="505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solidFill>
                            <a:schemeClr val="lt1"/>
                          </a:solidFill>
                        </a:rPr>
                        <a:t>75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solidFill>
                            <a:schemeClr val="lt1"/>
                          </a:solidFill>
                        </a:rPr>
                        <a:t>92.07(0.05)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solidFill>
                            <a:schemeClr val="lt1"/>
                          </a:solidFill>
                        </a:rPr>
                        <a:t>85.94(0.2)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solidFill>
                            <a:schemeClr val="lt1"/>
                          </a:solidFill>
                        </a:rPr>
                        <a:t>3.21(0.06)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solidFill>
                            <a:schemeClr val="lt1"/>
                          </a:solidFill>
                        </a:rPr>
                        <a:t>95.39(0.06)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solidFill>
                            <a:schemeClr val="lt1"/>
                          </a:solidFill>
                        </a:rPr>
                        <a:t>90.42(0.09)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93C47D"/>
                    </a:solidFill>
                  </a:tcPr>
                </a:tc>
              </a:tr>
              <a:tr h="505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solidFill>
                            <a:schemeClr val="lt1"/>
                          </a:solidFill>
                        </a:rPr>
                        <a:t>99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solidFill>
                            <a:schemeClr val="lt1"/>
                          </a:solidFill>
                        </a:rPr>
                        <a:t>91.84(0.05)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solidFill>
                            <a:schemeClr val="lt1"/>
                          </a:solidFill>
                        </a:rPr>
                        <a:t>85.45(0.22)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solidFill>
                            <a:schemeClr val="lt1"/>
                          </a:solidFill>
                        </a:rPr>
                        <a:t>3.23(0.09)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solidFill>
                            <a:schemeClr val="lt1"/>
                          </a:solidFill>
                        </a:rPr>
                        <a:t>95.34(0.09)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solidFill>
                            <a:schemeClr val="lt1"/>
                          </a:solidFill>
                        </a:rPr>
                        <a:t>90.13(0.09)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B6D7A8"/>
                    </a:solidFill>
                  </a:tcPr>
                </a:tc>
              </a:tr>
            </a:tbl>
          </a:graphicData>
        </a:graphic>
      </p:graphicFrame>
      <p:sp>
        <p:nvSpPr>
          <p:cNvPr id="339" name="Google Shape;339;p51"/>
          <p:cNvSpPr txBox="1"/>
          <p:nvPr/>
        </p:nvSpPr>
        <p:spPr>
          <a:xfrm>
            <a:off x="3124725" y="827050"/>
            <a:ext cx="4179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TW" sz="1200">
                <a:solidFill>
                  <a:schemeClr val="lt1"/>
                </a:solidFill>
              </a:rPr>
              <a:t>Data splited into 67% training &amp; 33% testing.</a:t>
            </a:r>
            <a:endParaRPr b="1" sz="1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TW" sz="1200">
                <a:solidFill>
                  <a:schemeClr val="lt1"/>
                </a:solidFill>
              </a:rPr>
              <a:t>random_state= [4,100,2000]</a:t>
            </a:r>
            <a:endParaRPr b="1" sz="1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200">
                <a:solidFill>
                  <a:schemeClr val="lt1"/>
                </a:solidFill>
              </a:rPr>
              <a:t>n_neighbor = [9,27,43,75,99]</a:t>
            </a:r>
            <a:endParaRPr b="1" sz="12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52"/>
          <p:cNvSpPr/>
          <p:nvPr/>
        </p:nvSpPr>
        <p:spPr>
          <a:xfrm>
            <a:off x="-20250" y="0"/>
            <a:ext cx="9254400" cy="5143500"/>
          </a:xfrm>
          <a:prstGeom prst="rect">
            <a:avLst/>
          </a:prstGeom>
          <a:solidFill>
            <a:srgbClr val="F2F0ED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52"/>
          <p:cNvSpPr/>
          <p:nvPr/>
        </p:nvSpPr>
        <p:spPr>
          <a:xfrm>
            <a:off x="-20250" y="0"/>
            <a:ext cx="9254400" cy="3807000"/>
          </a:xfrm>
          <a:prstGeom prst="rect">
            <a:avLst/>
          </a:prstGeom>
          <a:solidFill>
            <a:srgbClr val="03658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52"/>
          <p:cNvSpPr/>
          <p:nvPr/>
        </p:nvSpPr>
        <p:spPr>
          <a:xfrm>
            <a:off x="1856231" y="272945"/>
            <a:ext cx="702900" cy="641113"/>
          </a:xfrm>
          <a:custGeom>
            <a:rect b="b" l="l" r="r" t="t"/>
            <a:pathLst>
              <a:path extrusionOk="0" h="3945309" w="3960000">
                <a:moveTo>
                  <a:pt x="466104" y="2636906"/>
                </a:moveTo>
                <a:lnTo>
                  <a:pt x="466104" y="2780922"/>
                </a:lnTo>
                <a:lnTo>
                  <a:pt x="2050104" y="2780922"/>
                </a:lnTo>
                <a:lnTo>
                  <a:pt x="2050104" y="2636906"/>
                </a:lnTo>
                <a:close/>
                <a:moveTo>
                  <a:pt x="466104" y="2407894"/>
                </a:moveTo>
                <a:lnTo>
                  <a:pt x="466104" y="2551910"/>
                </a:lnTo>
                <a:lnTo>
                  <a:pt x="2050104" y="2551910"/>
                </a:lnTo>
                <a:lnTo>
                  <a:pt x="2050104" y="2407894"/>
                </a:lnTo>
                <a:close/>
                <a:moveTo>
                  <a:pt x="466104" y="2178881"/>
                </a:moveTo>
                <a:lnTo>
                  <a:pt x="466104" y="2322897"/>
                </a:lnTo>
                <a:lnTo>
                  <a:pt x="2050104" y="2322897"/>
                </a:lnTo>
                <a:lnTo>
                  <a:pt x="2050104" y="2178881"/>
                </a:lnTo>
                <a:close/>
                <a:moveTo>
                  <a:pt x="3358993" y="2178880"/>
                </a:moveTo>
                <a:cubicBezTo>
                  <a:pt x="3299346" y="2178880"/>
                  <a:pt x="3250993" y="2227233"/>
                  <a:pt x="3250993" y="2286880"/>
                </a:cubicBezTo>
                <a:cubicBezTo>
                  <a:pt x="3250993" y="2346527"/>
                  <a:pt x="3299346" y="2394880"/>
                  <a:pt x="3358993" y="2394880"/>
                </a:cubicBezTo>
                <a:cubicBezTo>
                  <a:pt x="3418640" y="2394880"/>
                  <a:pt x="3466993" y="2346527"/>
                  <a:pt x="3466993" y="2286880"/>
                </a:cubicBezTo>
                <a:cubicBezTo>
                  <a:pt x="3466993" y="2227233"/>
                  <a:pt x="3418640" y="2178880"/>
                  <a:pt x="3358993" y="2178880"/>
                </a:cubicBezTo>
                <a:close/>
                <a:moveTo>
                  <a:pt x="2962949" y="2178880"/>
                </a:moveTo>
                <a:cubicBezTo>
                  <a:pt x="2903302" y="2178880"/>
                  <a:pt x="2854949" y="2227233"/>
                  <a:pt x="2854949" y="2286880"/>
                </a:cubicBezTo>
                <a:cubicBezTo>
                  <a:pt x="2854949" y="2346527"/>
                  <a:pt x="2903302" y="2394880"/>
                  <a:pt x="2962949" y="2394880"/>
                </a:cubicBezTo>
                <a:cubicBezTo>
                  <a:pt x="3022596" y="2394880"/>
                  <a:pt x="3070949" y="2346527"/>
                  <a:pt x="3070949" y="2286880"/>
                </a:cubicBezTo>
                <a:cubicBezTo>
                  <a:pt x="3070949" y="2227233"/>
                  <a:pt x="3022596" y="2178880"/>
                  <a:pt x="2962949" y="2178880"/>
                </a:cubicBezTo>
                <a:close/>
                <a:moveTo>
                  <a:pt x="2566905" y="2178880"/>
                </a:moveTo>
                <a:cubicBezTo>
                  <a:pt x="2507258" y="2178880"/>
                  <a:pt x="2458905" y="2227233"/>
                  <a:pt x="2458905" y="2286880"/>
                </a:cubicBezTo>
                <a:cubicBezTo>
                  <a:pt x="2458905" y="2346527"/>
                  <a:pt x="2507258" y="2394880"/>
                  <a:pt x="2566905" y="2394880"/>
                </a:cubicBezTo>
                <a:cubicBezTo>
                  <a:pt x="2626552" y="2394880"/>
                  <a:pt x="2674905" y="2346527"/>
                  <a:pt x="2674905" y="2286880"/>
                </a:cubicBezTo>
                <a:cubicBezTo>
                  <a:pt x="2674905" y="2227233"/>
                  <a:pt x="2626552" y="2178880"/>
                  <a:pt x="2566905" y="2178880"/>
                </a:cubicBezTo>
                <a:close/>
                <a:moveTo>
                  <a:pt x="154649" y="2155901"/>
                </a:moveTo>
                <a:lnTo>
                  <a:pt x="154649" y="2803901"/>
                </a:lnTo>
                <a:lnTo>
                  <a:pt x="298665" y="2803901"/>
                </a:lnTo>
                <a:lnTo>
                  <a:pt x="298665" y="2155901"/>
                </a:lnTo>
                <a:close/>
                <a:moveTo>
                  <a:pt x="3645310" y="2153519"/>
                </a:moveTo>
                <a:lnTo>
                  <a:pt x="3645310" y="2801519"/>
                </a:lnTo>
                <a:lnTo>
                  <a:pt x="3789326" y="2801519"/>
                </a:lnTo>
                <a:lnTo>
                  <a:pt x="3789326" y="2153519"/>
                </a:lnTo>
                <a:close/>
                <a:moveTo>
                  <a:pt x="0" y="2032992"/>
                </a:moveTo>
                <a:lnTo>
                  <a:pt x="3960000" y="2032992"/>
                </a:lnTo>
                <a:lnTo>
                  <a:pt x="3960000" y="2897088"/>
                </a:lnTo>
                <a:lnTo>
                  <a:pt x="2124016" y="2897088"/>
                </a:lnTo>
                <a:lnTo>
                  <a:pt x="2124016" y="3513261"/>
                </a:lnTo>
                <a:lnTo>
                  <a:pt x="2268032" y="3513261"/>
                </a:lnTo>
                <a:cubicBezTo>
                  <a:pt x="2331437" y="3513261"/>
                  <a:pt x="2388462" y="3540577"/>
                  <a:pt x="2426674" y="3585269"/>
                </a:cubicBezTo>
                <a:lnTo>
                  <a:pt x="3960000" y="3585269"/>
                </a:lnTo>
                <a:lnTo>
                  <a:pt x="3960000" y="3873301"/>
                </a:lnTo>
                <a:lnTo>
                  <a:pt x="2426674" y="3873301"/>
                </a:lnTo>
                <a:cubicBezTo>
                  <a:pt x="2388462" y="3917993"/>
                  <a:pt x="2331437" y="3945309"/>
                  <a:pt x="2268032" y="3945309"/>
                </a:cubicBezTo>
                <a:lnTo>
                  <a:pt x="1691968" y="3945309"/>
                </a:lnTo>
                <a:cubicBezTo>
                  <a:pt x="1628563" y="3945309"/>
                  <a:pt x="1571538" y="3917993"/>
                  <a:pt x="1533326" y="3873301"/>
                </a:cubicBezTo>
                <a:lnTo>
                  <a:pt x="0" y="3873301"/>
                </a:lnTo>
                <a:lnTo>
                  <a:pt x="0" y="3585269"/>
                </a:lnTo>
                <a:lnTo>
                  <a:pt x="1533326" y="3585269"/>
                </a:lnTo>
                <a:cubicBezTo>
                  <a:pt x="1571538" y="3540577"/>
                  <a:pt x="1628563" y="3513261"/>
                  <a:pt x="1691968" y="3513261"/>
                </a:cubicBezTo>
                <a:lnTo>
                  <a:pt x="1835984" y="3513261"/>
                </a:lnTo>
                <a:lnTo>
                  <a:pt x="1835984" y="2897088"/>
                </a:lnTo>
                <a:lnTo>
                  <a:pt x="0" y="2897088"/>
                </a:lnTo>
                <a:close/>
                <a:moveTo>
                  <a:pt x="466104" y="1620410"/>
                </a:moveTo>
                <a:lnTo>
                  <a:pt x="466104" y="1764426"/>
                </a:lnTo>
                <a:lnTo>
                  <a:pt x="2050104" y="1764426"/>
                </a:lnTo>
                <a:lnTo>
                  <a:pt x="2050104" y="1620410"/>
                </a:lnTo>
                <a:close/>
                <a:moveTo>
                  <a:pt x="466104" y="1391398"/>
                </a:moveTo>
                <a:lnTo>
                  <a:pt x="466104" y="1535414"/>
                </a:lnTo>
                <a:lnTo>
                  <a:pt x="2050104" y="1535414"/>
                </a:lnTo>
                <a:lnTo>
                  <a:pt x="2050104" y="1391398"/>
                </a:lnTo>
                <a:close/>
                <a:moveTo>
                  <a:pt x="466104" y="1162385"/>
                </a:moveTo>
                <a:lnTo>
                  <a:pt x="466104" y="1306401"/>
                </a:lnTo>
                <a:lnTo>
                  <a:pt x="2050104" y="1306401"/>
                </a:lnTo>
                <a:lnTo>
                  <a:pt x="2050104" y="1162385"/>
                </a:lnTo>
                <a:close/>
                <a:moveTo>
                  <a:pt x="3358993" y="1162384"/>
                </a:moveTo>
                <a:cubicBezTo>
                  <a:pt x="3299346" y="1162384"/>
                  <a:pt x="3250993" y="1210737"/>
                  <a:pt x="3250993" y="1270384"/>
                </a:cubicBezTo>
                <a:cubicBezTo>
                  <a:pt x="3250993" y="1330031"/>
                  <a:pt x="3299346" y="1378384"/>
                  <a:pt x="3358993" y="1378384"/>
                </a:cubicBezTo>
                <a:cubicBezTo>
                  <a:pt x="3418640" y="1378384"/>
                  <a:pt x="3466993" y="1330031"/>
                  <a:pt x="3466993" y="1270384"/>
                </a:cubicBezTo>
                <a:cubicBezTo>
                  <a:pt x="3466993" y="1210737"/>
                  <a:pt x="3418640" y="1162384"/>
                  <a:pt x="3358993" y="1162384"/>
                </a:cubicBezTo>
                <a:close/>
                <a:moveTo>
                  <a:pt x="2962949" y="1162384"/>
                </a:moveTo>
                <a:cubicBezTo>
                  <a:pt x="2903302" y="1162384"/>
                  <a:pt x="2854949" y="1210737"/>
                  <a:pt x="2854949" y="1270384"/>
                </a:cubicBezTo>
                <a:cubicBezTo>
                  <a:pt x="2854949" y="1330031"/>
                  <a:pt x="2903302" y="1378384"/>
                  <a:pt x="2962949" y="1378384"/>
                </a:cubicBezTo>
                <a:cubicBezTo>
                  <a:pt x="3022596" y="1378384"/>
                  <a:pt x="3070949" y="1330031"/>
                  <a:pt x="3070949" y="1270384"/>
                </a:cubicBezTo>
                <a:cubicBezTo>
                  <a:pt x="3070949" y="1210737"/>
                  <a:pt x="3022596" y="1162384"/>
                  <a:pt x="2962949" y="1162384"/>
                </a:cubicBezTo>
                <a:close/>
                <a:moveTo>
                  <a:pt x="2566905" y="1162384"/>
                </a:moveTo>
                <a:cubicBezTo>
                  <a:pt x="2507258" y="1162384"/>
                  <a:pt x="2458905" y="1210737"/>
                  <a:pt x="2458905" y="1270384"/>
                </a:cubicBezTo>
                <a:cubicBezTo>
                  <a:pt x="2458905" y="1330031"/>
                  <a:pt x="2507258" y="1378384"/>
                  <a:pt x="2566905" y="1378384"/>
                </a:cubicBezTo>
                <a:cubicBezTo>
                  <a:pt x="2626552" y="1378384"/>
                  <a:pt x="2674905" y="1330031"/>
                  <a:pt x="2674905" y="1270384"/>
                </a:cubicBezTo>
                <a:cubicBezTo>
                  <a:pt x="2674905" y="1210737"/>
                  <a:pt x="2626552" y="1162384"/>
                  <a:pt x="2566905" y="1162384"/>
                </a:cubicBezTo>
                <a:close/>
                <a:moveTo>
                  <a:pt x="154649" y="1139405"/>
                </a:moveTo>
                <a:lnTo>
                  <a:pt x="154649" y="1787405"/>
                </a:lnTo>
                <a:lnTo>
                  <a:pt x="298665" y="1787405"/>
                </a:lnTo>
                <a:lnTo>
                  <a:pt x="298665" y="1139405"/>
                </a:lnTo>
                <a:close/>
                <a:moveTo>
                  <a:pt x="3645310" y="1137023"/>
                </a:moveTo>
                <a:lnTo>
                  <a:pt x="3645310" y="1785023"/>
                </a:lnTo>
                <a:lnTo>
                  <a:pt x="3789326" y="1785023"/>
                </a:lnTo>
                <a:lnTo>
                  <a:pt x="3789326" y="1137023"/>
                </a:lnTo>
                <a:close/>
                <a:moveTo>
                  <a:pt x="0" y="1016496"/>
                </a:moveTo>
                <a:lnTo>
                  <a:pt x="3960000" y="1016496"/>
                </a:lnTo>
                <a:lnTo>
                  <a:pt x="3960000" y="1880592"/>
                </a:lnTo>
                <a:lnTo>
                  <a:pt x="0" y="1880592"/>
                </a:lnTo>
                <a:close/>
                <a:moveTo>
                  <a:pt x="466104" y="603914"/>
                </a:moveTo>
                <a:lnTo>
                  <a:pt x="466104" y="747930"/>
                </a:lnTo>
                <a:lnTo>
                  <a:pt x="2050104" y="747930"/>
                </a:lnTo>
                <a:lnTo>
                  <a:pt x="2050104" y="603914"/>
                </a:lnTo>
                <a:close/>
                <a:moveTo>
                  <a:pt x="466104" y="374902"/>
                </a:moveTo>
                <a:lnTo>
                  <a:pt x="466104" y="518918"/>
                </a:lnTo>
                <a:lnTo>
                  <a:pt x="2050104" y="518918"/>
                </a:lnTo>
                <a:lnTo>
                  <a:pt x="2050104" y="374902"/>
                </a:lnTo>
                <a:close/>
                <a:moveTo>
                  <a:pt x="466104" y="145889"/>
                </a:moveTo>
                <a:lnTo>
                  <a:pt x="466104" y="289905"/>
                </a:lnTo>
                <a:lnTo>
                  <a:pt x="2050104" y="289905"/>
                </a:lnTo>
                <a:lnTo>
                  <a:pt x="2050104" y="145889"/>
                </a:lnTo>
                <a:close/>
                <a:moveTo>
                  <a:pt x="3358993" y="145888"/>
                </a:moveTo>
                <a:cubicBezTo>
                  <a:pt x="3299346" y="145888"/>
                  <a:pt x="3250993" y="194241"/>
                  <a:pt x="3250993" y="253888"/>
                </a:cubicBezTo>
                <a:cubicBezTo>
                  <a:pt x="3250993" y="313535"/>
                  <a:pt x="3299346" y="361888"/>
                  <a:pt x="3358993" y="361888"/>
                </a:cubicBezTo>
                <a:cubicBezTo>
                  <a:pt x="3418640" y="361888"/>
                  <a:pt x="3466993" y="313535"/>
                  <a:pt x="3466993" y="253888"/>
                </a:cubicBezTo>
                <a:cubicBezTo>
                  <a:pt x="3466993" y="194241"/>
                  <a:pt x="3418640" y="145888"/>
                  <a:pt x="3358993" y="145888"/>
                </a:cubicBezTo>
                <a:close/>
                <a:moveTo>
                  <a:pt x="2962949" y="145888"/>
                </a:moveTo>
                <a:cubicBezTo>
                  <a:pt x="2903302" y="145888"/>
                  <a:pt x="2854949" y="194241"/>
                  <a:pt x="2854949" y="253888"/>
                </a:cubicBezTo>
                <a:cubicBezTo>
                  <a:pt x="2854949" y="313535"/>
                  <a:pt x="2903302" y="361888"/>
                  <a:pt x="2962949" y="361888"/>
                </a:cubicBezTo>
                <a:cubicBezTo>
                  <a:pt x="3022596" y="361888"/>
                  <a:pt x="3070949" y="313535"/>
                  <a:pt x="3070949" y="253888"/>
                </a:cubicBezTo>
                <a:cubicBezTo>
                  <a:pt x="3070949" y="194241"/>
                  <a:pt x="3022596" y="145888"/>
                  <a:pt x="2962949" y="145888"/>
                </a:cubicBezTo>
                <a:close/>
                <a:moveTo>
                  <a:pt x="2566905" y="145888"/>
                </a:moveTo>
                <a:cubicBezTo>
                  <a:pt x="2507258" y="145888"/>
                  <a:pt x="2458905" y="194241"/>
                  <a:pt x="2458905" y="253888"/>
                </a:cubicBezTo>
                <a:cubicBezTo>
                  <a:pt x="2458905" y="313535"/>
                  <a:pt x="2507258" y="361888"/>
                  <a:pt x="2566905" y="361888"/>
                </a:cubicBezTo>
                <a:cubicBezTo>
                  <a:pt x="2626552" y="361888"/>
                  <a:pt x="2674905" y="313535"/>
                  <a:pt x="2674905" y="253888"/>
                </a:cubicBezTo>
                <a:cubicBezTo>
                  <a:pt x="2674905" y="194241"/>
                  <a:pt x="2626552" y="145888"/>
                  <a:pt x="2566905" y="145888"/>
                </a:cubicBezTo>
                <a:close/>
                <a:moveTo>
                  <a:pt x="154649" y="122909"/>
                </a:moveTo>
                <a:lnTo>
                  <a:pt x="154649" y="770909"/>
                </a:lnTo>
                <a:lnTo>
                  <a:pt x="298665" y="770909"/>
                </a:lnTo>
                <a:lnTo>
                  <a:pt x="298665" y="122909"/>
                </a:lnTo>
                <a:close/>
                <a:moveTo>
                  <a:pt x="3645310" y="120527"/>
                </a:moveTo>
                <a:lnTo>
                  <a:pt x="3645310" y="768527"/>
                </a:lnTo>
                <a:lnTo>
                  <a:pt x="3789326" y="768527"/>
                </a:lnTo>
                <a:lnTo>
                  <a:pt x="3789326" y="120527"/>
                </a:lnTo>
                <a:close/>
                <a:moveTo>
                  <a:pt x="0" y="0"/>
                </a:moveTo>
                <a:lnTo>
                  <a:pt x="3960000" y="0"/>
                </a:lnTo>
                <a:lnTo>
                  <a:pt x="3960000" y="864096"/>
                </a:lnTo>
                <a:lnTo>
                  <a:pt x="0" y="86409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52"/>
          <p:cNvSpPr txBox="1"/>
          <p:nvPr/>
        </p:nvSpPr>
        <p:spPr>
          <a:xfrm>
            <a:off x="1861925" y="316444"/>
            <a:ext cx="5832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342900" lvl="0" marL="3429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TW" sz="2700">
                <a:solidFill>
                  <a:schemeClr val="lt1"/>
                </a:solidFill>
              </a:rPr>
              <a:t>Best set</a:t>
            </a:r>
            <a:endParaRPr b="1" sz="2700">
              <a:solidFill>
                <a:schemeClr val="lt1"/>
              </a:solidFill>
            </a:endParaRPr>
          </a:p>
        </p:txBody>
      </p:sp>
      <p:graphicFrame>
        <p:nvGraphicFramePr>
          <p:cNvPr id="348" name="Google Shape;348;p52"/>
          <p:cNvGraphicFramePr/>
          <p:nvPr/>
        </p:nvGraphicFramePr>
        <p:xfrm>
          <a:off x="276700" y="1496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{64ED11F5-CCE0-4177-A483-A54A9670F3AA}</a:tableStyleId>
              </a:tblPr>
              <a:tblGrid>
                <a:gridCol w="1634025"/>
                <a:gridCol w="1634025"/>
                <a:gridCol w="1634025"/>
                <a:gridCol w="16340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solidFill>
                            <a:schemeClr val="lt1"/>
                          </a:solidFill>
                        </a:rPr>
                        <a:t>Round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solidFill>
                            <a:schemeClr val="lt1"/>
                          </a:solidFill>
                        </a:rPr>
                        <a:t>1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solidFill>
                            <a:schemeClr val="lt1"/>
                          </a:solidFill>
                        </a:rPr>
                        <a:t>2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solidFill>
                            <a:schemeClr val="lt1"/>
                          </a:solidFill>
                        </a:rPr>
                        <a:t>3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6AA84F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solidFill>
                            <a:schemeClr val="lt1"/>
                          </a:solidFill>
                        </a:rPr>
                        <a:t>Accuracy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solidFill>
                            <a:schemeClr val="lt1"/>
                          </a:solidFill>
                        </a:rPr>
                        <a:t>92.97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solidFill>
                            <a:schemeClr val="lt1"/>
                          </a:solidFill>
                        </a:rPr>
                        <a:t>92.94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solidFill>
                            <a:schemeClr val="lt1"/>
                          </a:solidFill>
                        </a:rPr>
                        <a:t>92.91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B6D7A8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solidFill>
                            <a:schemeClr val="lt1"/>
                          </a:solidFill>
                        </a:rPr>
                        <a:t>Average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93C47D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solidFill>
                            <a:schemeClr val="lt1"/>
                          </a:solidFill>
                        </a:rPr>
                        <a:t>92.94 +/- 0.03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93C47D"/>
                    </a:solidFill>
                  </a:tcPr>
                </a:tc>
                <a:tc hMerge="1"/>
                <a:tc hMerge="1"/>
              </a:tr>
            </a:tbl>
          </a:graphicData>
        </a:graphic>
      </p:graphicFrame>
      <p:sp>
        <p:nvSpPr>
          <p:cNvPr id="349" name="Google Shape;349;p52"/>
          <p:cNvSpPr txBox="1"/>
          <p:nvPr/>
        </p:nvSpPr>
        <p:spPr>
          <a:xfrm>
            <a:off x="276700" y="1096425"/>
            <a:ext cx="443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chemeClr val="lt1"/>
                </a:solidFill>
              </a:rPr>
              <a:t>Parameter set：n_neighbor = 3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350" name="Google Shape;350;p52"/>
          <p:cNvSpPr txBox="1"/>
          <p:nvPr/>
        </p:nvSpPr>
        <p:spPr>
          <a:xfrm>
            <a:off x="276700" y="3080900"/>
            <a:ext cx="345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chemeClr val="lt1"/>
                </a:solidFill>
              </a:rPr>
              <a:t>Parameter set：n_neighbor = 9</a:t>
            </a:r>
            <a:endParaRPr b="1">
              <a:solidFill>
                <a:schemeClr val="lt1"/>
              </a:solidFill>
            </a:endParaRPr>
          </a:p>
        </p:txBody>
      </p:sp>
      <p:graphicFrame>
        <p:nvGraphicFramePr>
          <p:cNvPr id="351" name="Google Shape;351;p52"/>
          <p:cNvGraphicFramePr/>
          <p:nvPr/>
        </p:nvGraphicFramePr>
        <p:xfrm>
          <a:off x="275950" y="3481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{64ED11F5-CCE0-4177-A483-A54A9670F3AA}</a:tableStyleId>
              </a:tblPr>
              <a:tblGrid>
                <a:gridCol w="1634400"/>
                <a:gridCol w="1634400"/>
                <a:gridCol w="1634400"/>
                <a:gridCol w="1634400"/>
              </a:tblGrid>
              <a:tr h="353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solidFill>
                            <a:schemeClr val="lt1"/>
                          </a:solidFill>
                        </a:rPr>
                        <a:t>Round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solidFill>
                            <a:schemeClr val="lt1"/>
                          </a:solidFill>
                        </a:rPr>
                        <a:t>1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solidFill>
                            <a:schemeClr val="lt1"/>
                          </a:solidFill>
                        </a:rPr>
                        <a:t>2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solidFill>
                            <a:schemeClr val="lt1"/>
                          </a:solidFill>
                        </a:rPr>
                        <a:t>3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6AA84F"/>
                    </a:solidFill>
                  </a:tcPr>
                </a:tc>
              </a:tr>
              <a:tr h="353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solidFill>
                            <a:schemeClr val="lt1"/>
                          </a:solidFill>
                        </a:rPr>
                        <a:t>Accuracy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solidFill>
                            <a:schemeClr val="lt1"/>
                          </a:solidFill>
                        </a:rPr>
                        <a:t>93.19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solidFill>
                            <a:schemeClr val="lt1"/>
                          </a:solidFill>
                        </a:rPr>
                        <a:t>93.15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solidFill>
                            <a:schemeClr val="lt1"/>
                          </a:solidFill>
                        </a:rPr>
                        <a:t>93.13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B6D7A8"/>
                    </a:solidFill>
                  </a:tcPr>
                </a:tc>
              </a:tr>
              <a:tr h="481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solidFill>
                            <a:schemeClr val="lt1"/>
                          </a:solidFill>
                        </a:rPr>
                        <a:t>Average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93C47D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solidFill>
                            <a:schemeClr val="lt1"/>
                          </a:solidFill>
                        </a:rPr>
                        <a:t>93.16 +/- 0.03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93C47D"/>
                    </a:solidFill>
                  </a:tcPr>
                </a:tc>
                <a:tc hMerge="1"/>
                <a:tc hMerge="1"/>
              </a:tr>
            </a:tbl>
          </a:graphicData>
        </a:graphic>
      </p:graphicFrame>
      <p:pic>
        <p:nvPicPr>
          <p:cNvPr id="352" name="Google Shape;352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84225" y="1457513"/>
            <a:ext cx="1790700" cy="1266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" name="Google Shape;353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84975" y="3484663"/>
            <a:ext cx="1789200" cy="126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53"/>
          <p:cNvSpPr/>
          <p:nvPr/>
        </p:nvSpPr>
        <p:spPr>
          <a:xfrm>
            <a:off x="192938" y="183933"/>
            <a:ext cx="8758200" cy="4775700"/>
          </a:xfrm>
          <a:prstGeom prst="roundRect">
            <a:avLst>
              <a:gd fmla="val 1203" name="adj"/>
            </a:avLst>
          </a:prstGeom>
          <a:solidFill>
            <a:schemeClr val="dk1">
              <a:alpha val="40000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53"/>
          <p:cNvSpPr txBox="1"/>
          <p:nvPr/>
        </p:nvSpPr>
        <p:spPr>
          <a:xfrm>
            <a:off x="1158075" y="1633950"/>
            <a:ext cx="7186200" cy="20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400">
              <a:solidFill>
                <a:schemeClr val="lt1"/>
              </a:solidFill>
              <a:highlight>
                <a:srgbClr val="A2C4C9"/>
              </a:highlight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4100">
                <a:solidFill>
                  <a:schemeClr val="lt1"/>
                </a:solidFill>
              </a:rPr>
              <a:t>ANN</a:t>
            </a:r>
            <a:endParaRPr b="1" sz="4100"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100">
              <a:solidFill>
                <a:schemeClr val="lt1"/>
              </a:solidFill>
            </a:endParaRPr>
          </a:p>
        </p:txBody>
      </p:sp>
      <p:sp>
        <p:nvSpPr>
          <p:cNvPr id="360" name="Google Shape;360;p53"/>
          <p:cNvSpPr/>
          <p:nvPr/>
        </p:nvSpPr>
        <p:spPr>
          <a:xfrm>
            <a:off x="739798" y="1130172"/>
            <a:ext cx="479105" cy="443105"/>
          </a:xfrm>
          <a:custGeom>
            <a:rect b="b" l="l" r="r" t="t"/>
            <a:pathLst>
              <a:path extrusionOk="0" h="118319" w="127932">
                <a:moveTo>
                  <a:pt x="117086" y="0"/>
                </a:moveTo>
                <a:lnTo>
                  <a:pt x="127932" y="17255"/>
                </a:lnTo>
                <a:cubicBezTo>
                  <a:pt x="118894" y="21035"/>
                  <a:pt x="112238" y="26663"/>
                  <a:pt x="107966" y="34140"/>
                </a:cubicBezTo>
                <a:cubicBezTo>
                  <a:pt x="103693" y="41617"/>
                  <a:pt x="101310" y="52504"/>
                  <a:pt x="100817" y="66801"/>
                </a:cubicBezTo>
                <a:lnTo>
                  <a:pt x="123988" y="66801"/>
                </a:lnTo>
                <a:lnTo>
                  <a:pt x="123988" y="118319"/>
                </a:lnTo>
                <a:lnTo>
                  <a:pt x="76414" y="118319"/>
                </a:lnTo>
                <a:lnTo>
                  <a:pt x="76414" y="77647"/>
                </a:lnTo>
                <a:cubicBezTo>
                  <a:pt x="76414" y="55626"/>
                  <a:pt x="79043" y="39686"/>
                  <a:pt x="84302" y="29826"/>
                </a:cubicBezTo>
                <a:cubicBezTo>
                  <a:pt x="91204" y="16680"/>
                  <a:pt x="102132" y="6738"/>
                  <a:pt x="117086" y="0"/>
                </a:cubicBezTo>
                <a:close/>
                <a:moveTo>
                  <a:pt x="40672" y="0"/>
                </a:moveTo>
                <a:lnTo>
                  <a:pt x="51518" y="17255"/>
                </a:lnTo>
                <a:cubicBezTo>
                  <a:pt x="42480" y="21035"/>
                  <a:pt x="35824" y="26663"/>
                  <a:pt x="31552" y="34140"/>
                </a:cubicBezTo>
                <a:cubicBezTo>
                  <a:pt x="27279" y="41617"/>
                  <a:pt x="24896" y="52504"/>
                  <a:pt x="24403" y="66801"/>
                </a:cubicBezTo>
                <a:lnTo>
                  <a:pt x="47574" y="66801"/>
                </a:lnTo>
                <a:lnTo>
                  <a:pt x="47574" y="118319"/>
                </a:lnTo>
                <a:lnTo>
                  <a:pt x="0" y="118319"/>
                </a:lnTo>
                <a:lnTo>
                  <a:pt x="0" y="77647"/>
                </a:lnTo>
                <a:cubicBezTo>
                  <a:pt x="0" y="55626"/>
                  <a:pt x="2630" y="39686"/>
                  <a:pt x="7888" y="29826"/>
                </a:cubicBezTo>
                <a:cubicBezTo>
                  <a:pt x="14790" y="16680"/>
                  <a:pt x="25718" y="6738"/>
                  <a:pt x="4067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t/>
            </a:r>
            <a:endParaRPr sz="3000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p53"/>
          <p:cNvSpPr/>
          <p:nvPr/>
        </p:nvSpPr>
        <p:spPr>
          <a:xfrm rot="10800000">
            <a:off x="7662773" y="2956283"/>
            <a:ext cx="479105" cy="443105"/>
          </a:xfrm>
          <a:custGeom>
            <a:rect b="b" l="l" r="r" t="t"/>
            <a:pathLst>
              <a:path extrusionOk="0" h="118319" w="127932">
                <a:moveTo>
                  <a:pt x="117086" y="0"/>
                </a:moveTo>
                <a:lnTo>
                  <a:pt x="127932" y="17255"/>
                </a:lnTo>
                <a:cubicBezTo>
                  <a:pt x="118894" y="21035"/>
                  <a:pt x="112238" y="26663"/>
                  <a:pt x="107966" y="34140"/>
                </a:cubicBezTo>
                <a:cubicBezTo>
                  <a:pt x="103693" y="41617"/>
                  <a:pt x="101310" y="52504"/>
                  <a:pt x="100817" y="66801"/>
                </a:cubicBezTo>
                <a:lnTo>
                  <a:pt x="123988" y="66801"/>
                </a:lnTo>
                <a:lnTo>
                  <a:pt x="123988" y="118319"/>
                </a:lnTo>
                <a:lnTo>
                  <a:pt x="76414" y="118319"/>
                </a:lnTo>
                <a:lnTo>
                  <a:pt x="76414" y="77647"/>
                </a:lnTo>
                <a:cubicBezTo>
                  <a:pt x="76414" y="55626"/>
                  <a:pt x="79043" y="39686"/>
                  <a:pt x="84302" y="29826"/>
                </a:cubicBezTo>
                <a:cubicBezTo>
                  <a:pt x="91204" y="16680"/>
                  <a:pt x="102132" y="6738"/>
                  <a:pt x="117086" y="0"/>
                </a:cubicBezTo>
                <a:close/>
                <a:moveTo>
                  <a:pt x="40672" y="0"/>
                </a:moveTo>
                <a:lnTo>
                  <a:pt x="51518" y="17255"/>
                </a:lnTo>
                <a:cubicBezTo>
                  <a:pt x="42480" y="21035"/>
                  <a:pt x="35824" y="26663"/>
                  <a:pt x="31552" y="34140"/>
                </a:cubicBezTo>
                <a:cubicBezTo>
                  <a:pt x="27279" y="41617"/>
                  <a:pt x="24896" y="52504"/>
                  <a:pt x="24403" y="66801"/>
                </a:cubicBezTo>
                <a:lnTo>
                  <a:pt x="47574" y="66801"/>
                </a:lnTo>
                <a:lnTo>
                  <a:pt x="47574" y="118319"/>
                </a:lnTo>
                <a:lnTo>
                  <a:pt x="0" y="118319"/>
                </a:lnTo>
                <a:lnTo>
                  <a:pt x="0" y="77647"/>
                </a:lnTo>
                <a:cubicBezTo>
                  <a:pt x="0" y="55626"/>
                  <a:pt x="2630" y="39686"/>
                  <a:pt x="7888" y="29826"/>
                </a:cubicBezTo>
                <a:cubicBezTo>
                  <a:pt x="14790" y="16680"/>
                  <a:pt x="25718" y="6738"/>
                  <a:pt x="4067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t/>
            </a:r>
            <a:endParaRPr sz="3000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54"/>
          <p:cNvSpPr/>
          <p:nvPr/>
        </p:nvSpPr>
        <p:spPr>
          <a:xfrm>
            <a:off x="-20250" y="0"/>
            <a:ext cx="9254400" cy="5143500"/>
          </a:xfrm>
          <a:prstGeom prst="rect">
            <a:avLst/>
          </a:prstGeom>
          <a:solidFill>
            <a:srgbClr val="F2F0ED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54"/>
          <p:cNvSpPr/>
          <p:nvPr/>
        </p:nvSpPr>
        <p:spPr>
          <a:xfrm>
            <a:off x="-20250" y="0"/>
            <a:ext cx="9254400" cy="3807000"/>
          </a:xfrm>
          <a:prstGeom prst="rect">
            <a:avLst/>
          </a:prstGeom>
          <a:solidFill>
            <a:srgbClr val="03658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54"/>
          <p:cNvSpPr/>
          <p:nvPr/>
        </p:nvSpPr>
        <p:spPr>
          <a:xfrm>
            <a:off x="1856231" y="272945"/>
            <a:ext cx="702900" cy="641113"/>
          </a:xfrm>
          <a:custGeom>
            <a:rect b="b" l="l" r="r" t="t"/>
            <a:pathLst>
              <a:path extrusionOk="0" h="3945309" w="3960000">
                <a:moveTo>
                  <a:pt x="466104" y="2636906"/>
                </a:moveTo>
                <a:lnTo>
                  <a:pt x="466104" y="2780922"/>
                </a:lnTo>
                <a:lnTo>
                  <a:pt x="2050104" y="2780922"/>
                </a:lnTo>
                <a:lnTo>
                  <a:pt x="2050104" y="2636906"/>
                </a:lnTo>
                <a:close/>
                <a:moveTo>
                  <a:pt x="466104" y="2407894"/>
                </a:moveTo>
                <a:lnTo>
                  <a:pt x="466104" y="2551910"/>
                </a:lnTo>
                <a:lnTo>
                  <a:pt x="2050104" y="2551910"/>
                </a:lnTo>
                <a:lnTo>
                  <a:pt x="2050104" y="2407894"/>
                </a:lnTo>
                <a:close/>
                <a:moveTo>
                  <a:pt x="466104" y="2178881"/>
                </a:moveTo>
                <a:lnTo>
                  <a:pt x="466104" y="2322897"/>
                </a:lnTo>
                <a:lnTo>
                  <a:pt x="2050104" y="2322897"/>
                </a:lnTo>
                <a:lnTo>
                  <a:pt x="2050104" y="2178881"/>
                </a:lnTo>
                <a:close/>
                <a:moveTo>
                  <a:pt x="3358993" y="2178880"/>
                </a:moveTo>
                <a:cubicBezTo>
                  <a:pt x="3299346" y="2178880"/>
                  <a:pt x="3250993" y="2227233"/>
                  <a:pt x="3250993" y="2286880"/>
                </a:cubicBezTo>
                <a:cubicBezTo>
                  <a:pt x="3250993" y="2346527"/>
                  <a:pt x="3299346" y="2394880"/>
                  <a:pt x="3358993" y="2394880"/>
                </a:cubicBezTo>
                <a:cubicBezTo>
                  <a:pt x="3418640" y="2394880"/>
                  <a:pt x="3466993" y="2346527"/>
                  <a:pt x="3466993" y="2286880"/>
                </a:cubicBezTo>
                <a:cubicBezTo>
                  <a:pt x="3466993" y="2227233"/>
                  <a:pt x="3418640" y="2178880"/>
                  <a:pt x="3358993" y="2178880"/>
                </a:cubicBezTo>
                <a:close/>
                <a:moveTo>
                  <a:pt x="2962949" y="2178880"/>
                </a:moveTo>
                <a:cubicBezTo>
                  <a:pt x="2903302" y="2178880"/>
                  <a:pt x="2854949" y="2227233"/>
                  <a:pt x="2854949" y="2286880"/>
                </a:cubicBezTo>
                <a:cubicBezTo>
                  <a:pt x="2854949" y="2346527"/>
                  <a:pt x="2903302" y="2394880"/>
                  <a:pt x="2962949" y="2394880"/>
                </a:cubicBezTo>
                <a:cubicBezTo>
                  <a:pt x="3022596" y="2394880"/>
                  <a:pt x="3070949" y="2346527"/>
                  <a:pt x="3070949" y="2286880"/>
                </a:cubicBezTo>
                <a:cubicBezTo>
                  <a:pt x="3070949" y="2227233"/>
                  <a:pt x="3022596" y="2178880"/>
                  <a:pt x="2962949" y="2178880"/>
                </a:cubicBezTo>
                <a:close/>
                <a:moveTo>
                  <a:pt x="2566905" y="2178880"/>
                </a:moveTo>
                <a:cubicBezTo>
                  <a:pt x="2507258" y="2178880"/>
                  <a:pt x="2458905" y="2227233"/>
                  <a:pt x="2458905" y="2286880"/>
                </a:cubicBezTo>
                <a:cubicBezTo>
                  <a:pt x="2458905" y="2346527"/>
                  <a:pt x="2507258" y="2394880"/>
                  <a:pt x="2566905" y="2394880"/>
                </a:cubicBezTo>
                <a:cubicBezTo>
                  <a:pt x="2626552" y="2394880"/>
                  <a:pt x="2674905" y="2346527"/>
                  <a:pt x="2674905" y="2286880"/>
                </a:cubicBezTo>
                <a:cubicBezTo>
                  <a:pt x="2674905" y="2227233"/>
                  <a:pt x="2626552" y="2178880"/>
                  <a:pt x="2566905" y="2178880"/>
                </a:cubicBezTo>
                <a:close/>
                <a:moveTo>
                  <a:pt x="154649" y="2155901"/>
                </a:moveTo>
                <a:lnTo>
                  <a:pt x="154649" y="2803901"/>
                </a:lnTo>
                <a:lnTo>
                  <a:pt x="298665" y="2803901"/>
                </a:lnTo>
                <a:lnTo>
                  <a:pt x="298665" y="2155901"/>
                </a:lnTo>
                <a:close/>
                <a:moveTo>
                  <a:pt x="3645310" y="2153519"/>
                </a:moveTo>
                <a:lnTo>
                  <a:pt x="3645310" y="2801519"/>
                </a:lnTo>
                <a:lnTo>
                  <a:pt x="3789326" y="2801519"/>
                </a:lnTo>
                <a:lnTo>
                  <a:pt x="3789326" y="2153519"/>
                </a:lnTo>
                <a:close/>
                <a:moveTo>
                  <a:pt x="0" y="2032992"/>
                </a:moveTo>
                <a:lnTo>
                  <a:pt x="3960000" y="2032992"/>
                </a:lnTo>
                <a:lnTo>
                  <a:pt x="3960000" y="2897088"/>
                </a:lnTo>
                <a:lnTo>
                  <a:pt x="2124016" y="2897088"/>
                </a:lnTo>
                <a:lnTo>
                  <a:pt x="2124016" y="3513261"/>
                </a:lnTo>
                <a:lnTo>
                  <a:pt x="2268032" y="3513261"/>
                </a:lnTo>
                <a:cubicBezTo>
                  <a:pt x="2331437" y="3513261"/>
                  <a:pt x="2388462" y="3540577"/>
                  <a:pt x="2426674" y="3585269"/>
                </a:cubicBezTo>
                <a:lnTo>
                  <a:pt x="3960000" y="3585269"/>
                </a:lnTo>
                <a:lnTo>
                  <a:pt x="3960000" y="3873301"/>
                </a:lnTo>
                <a:lnTo>
                  <a:pt x="2426674" y="3873301"/>
                </a:lnTo>
                <a:cubicBezTo>
                  <a:pt x="2388462" y="3917993"/>
                  <a:pt x="2331437" y="3945309"/>
                  <a:pt x="2268032" y="3945309"/>
                </a:cubicBezTo>
                <a:lnTo>
                  <a:pt x="1691968" y="3945309"/>
                </a:lnTo>
                <a:cubicBezTo>
                  <a:pt x="1628563" y="3945309"/>
                  <a:pt x="1571538" y="3917993"/>
                  <a:pt x="1533326" y="3873301"/>
                </a:cubicBezTo>
                <a:lnTo>
                  <a:pt x="0" y="3873301"/>
                </a:lnTo>
                <a:lnTo>
                  <a:pt x="0" y="3585269"/>
                </a:lnTo>
                <a:lnTo>
                  <a:pt x="1533326" y="3585269"/>
                </a:lnTo>
                <a:cubicBezTo>
                  <a:pt x="1571538" y="3540577"/>
                  <a:pt x="1628563" y="3513261"/>
                  <a:pt x="1691968" y="3513261"/>
                </a:cubicBezTo>
                <a:lnTo>
                  <a:pt x="1835984" y="3513261"/>
                </a:lnTo>
                <a:lnTo>
                  <a:pt x="1835984" y="2897088"/>
                </a:lnTo>
                <a:lnTo>
                  <a:pt x="0" y="2897088"/>
                </a:lnTo>
                <a:close/>
                <a:moveTo>
                  <a:pt x="466104" y="1620410"/>
                </a:moveTo>
                <a:lnTo>
                  <a:pt x="466104" y="1764426"/>
                </a:lnTo>
                <a:lnTo>
                  <a:pt x="2050104" y="1764426"/>
                </a:lnTo>
                <a:lnTo>
                  <a:pt x="2050104" y="1620410"/>
                </a:lnTo>
                <a:close/>
                <a:moveTo>
                  <a:pt x="466104" y="1391398"/>
                </a:moveTo>
                <a:lnTo>
                  <a:pt x="466104" y="1535414"/>
                </a:lnTo>
                <a:lnTo>
                  <a:pt x="2050104" y="1535414"/>
                </a:lnTo>
                <a:lnTo>
                  <a:pt x="2050104" y="1391398"/>
                </a:lnTo>
                <a:close/>
                <a:moveTo>
                  <a:pt x="466104" y="1162385"/>
                </a:moveTo>
                <a:lnTo>
                  <a:pt x="466104" y="1306401"/>
                </a:lnTo>
                <a:lnTo>
                  <a:pt x="2050104" y="1306401"/>
                </a:lnTo>
                <a:lnTo>
                  <a:pt x="2050104" y="1162385"/>
                </a:lnTo>
                <a:close/>
                <a:moveTo>
                  <a:pt x="3358993" y="1162384"/>
                </a:moveTo>
                <a:cubicBezTo>
                  <a:pt x="3299346" y="1162384"/>
                  <a:pt x="3250993" y="1210737"/>
                  <a:pt x="3250993" y="1270384"/>
                </a:cubicBezTo>
                <a:cubicBezTo>
                  <a:pt x="3250993" y="1330031"/>
                  <a:pt x="3299346" y="1378384"/>
                  <a:pt x="3358993" y="1378384"/>
                </a:cubicBezTo>
                <a:cubicBezTo>
                  <a:pt x="3418640" y="1378384"/>
                  <a:pt x="3466993" y="1330031"/>
                  <a:pt x="3466993" y="1270384"/>
                </a:cubicBezTo>
                <a:cubicBezTo>
                  <a:pt x="3466993" y="1210737"/>
                  <a:pt x="3418640" y="1162384"/>
                  <a:pt x="3358993" y="1162384"/>
                </a:cubicBezTo>
                <a:close/>
                <a:moveTo>
                  <a:pt x="2962949" y="1162384"/>
                </a:moveTo>
                <a:cubicBezTo>
                  <a:pt x="2903302" y="1162384"/>
                  <a:pt x="2854949" y="1210737"/>
                  <a:pt x="2854949" y="1270384"/>
                </a:cubicBezTo>
                <a:cubicBezTo>
                  <a:pt x="2854949" y="1330031"/>
                  <a:pt x="2903302" y="1378384"/>
                  <a:pt x="2962949" y="1378384"/>
                </a:cubicBezTo>
                <a:cubicBezTo>
                  <a:pt x="3022596" y="1378384"/>
                  <a:pt x="3070949" y="1330031"/>
                  <a:pt x="3070949" y="1270384"/>
                </a:cubicBezTo>
                <a:cubicBezTo>
                  <a:pt x="3070949" y="1210737"/>
                  <a:pt x="3022596" y="1162384"/>
                  <a:pt x="2962949" y="1162384"/>
                </a:cubicBezTo>
                <a:close/>
                <a:moveTo>
                  <a:pt x="2566905" y="1162384"/>
                </a:moveTo>
                <a:cubicBezTo>
                  <a:pt x="2507258" y="1162384"/>
                  <a:pt x="2458905" y="1210737"/>
                  <a:pt x="2458905" y="1270384"/>
                </a:cubicBezTo>
                <a:cubicBezTo>
                  <a:pt x="2458905" y="1330031"/>
                  <a:pt x="2507258" y="1378384"/>
                  <a:pt x="2566905" y="1378384"/>
                </a:cubicBezTo>
                <a:cubicBezTo>
                  <a:pt x="2626552" y="1378384"/>
                  <a:pt x="2674905" y="1330031"/>
                  <a:pt x="2674905" y="1270384"/>
                </a:cubicBezTo>
                <a:cubicBezTo>
                  <a:pt x="2674905" y="1210737"/>
                  <a:pt x="2626552" y="1162384"/>
                  <a:pt x="2566905" y="1162384"/>
                </a:cubicBezTo>
                <a:close/>
                <a:moveTo>
                  <a:pt x="154649" y="1139405"/>
                </a:moveTo>
                <a:lnTo>
                  <a:pt x="154649" y="1787405"/>
                </a:lnTo>
                <a:lnTo>
                  <a:pt x="298665" y="1787405"/>
                </a:lnTo>
                <a:lnTo>
                  <a:pt x="298665" y="1139405"/>
                </a:lnTo>
                <a:close/>
                <a:moveTo>
                  <a:pt x="3645310" y="1137023"/>
                </a:moveTo>
                <a:lnTo>
                  <a:pt x="3645310" y="1785023"/>
                </a:lnTo>
                <a:lnTo>
                  <a:pt x="3789326" y="1785023"/>
                </a:lnTo>
                <a:lnTo>
                  <a:pt x="3789326" y="1137023"/>
                </a:lnTo>
                <a:close/>
                <a:moveTo>
                  <a:pt x="0" y="1016496"/>
                </a:moveTo>
                <a:lnTo>
                  <a:pt x="3960000" y="1016496"/>
                </a:lnTo>
                <a:lnTo>
                  <a:pt x="3960000" y="1880592"/>
                </a:lnTo>
                <a:lnTo>
                  <a:pt x="0" y="1880592"/>
                </a:lnTo>
                <a:close/>
                <a:moveTo>
                  <a:pt x="466104" y="603914"/>
                </a:moveTo>
                <a:lnTo>
                  <a:pt x="466104" y="747930"/>
                </a:lnTo>
                <a:lnTo>
                  <a:pt x="2050104" y="747930"/>
                </a:lnTo>
                <a:lnTo>
                  <a:pt x="2050104" y="603914"/>
                </a:lnTo>
                <a:close/>
                <a:moveTo>
                  <a:pt x="466104" y="374902"/>
                </a:moveTo>
                <a:lnTo>
                  <a:pt x="466104" y="518918"/>
                </a:lnTo>
                <a:lnTo>
                  <a:pt x="2050104" y="518918"/>
                </a:lnTo>
                <a:lnTo>
                  <a:pt x="2050104" y="374902"/>
                </a:lnTo>
                <a:close/>
                <a:moveTo>
                  <a:pt x="466104" y="145889"/>
                </a:moveTo>
                <a:lnTo>
                  <a:pt x="466104" y="289905"/>
                </a:lnTo>
                <a:lnTo>
                  <a:pt x="2050104" y="289905"/>
                </a:lnTo>
                <a:lnTo>
                  <a:pt x="2050104" y="145889"/>
                </a:lnTo>
                <a:close/>
                <a:moveTo>
                  <a:pt x="3358993" y="145888"/>
                </a:moveTo>
                <a:cubicBezTo>
                  <a:pt x="3299346" y="145888"/>
                  <a:pt x="3250993" y="194241"/>
                  <a:pt x="3250993" y="253888"/>
                </a:cubicBezTo>
                <a:cubicBezTo>
                  <a:pt x="3250993" y="313535"/>
                  <a:pt x="3299346" y="361888"/>
                  <a:pt x="3358993" y="361888"/>
                </a:cubicBezTo>
                <a:cubicBezTo>
                  <a:pt x="3418640" y="361888"/>
                  <a:pt x="3466993" y="313535"/>
                  <a:pt x="3466993" y="253888"/>
                </a:cubicBezTo>
                <a:cubicBezTo>
                  <a:pt x="3466993" y="194241"/>
                  <a:pt x="3418640" y="145888"/>
                  <a:pt x="3358993" y="145888"/>
                </a:cubicBezTo>
                <a:close/>
                <a:moveTo>
                  <a:pt x="2962949" y="145888"/>
                </a:moveTo>
                <a:cubicBezTo>
                  <a:pt x="2903302" y="145888"/>
                  <a:pt x="2854949" y="194241"/>
                  <a:pt x="2854949" y="253888"/>
                </a:cubicBezTo>
                <a:cubicBezTo>
                  <a:pt x="2854949" y="313535"/>
                  <a:pt x="2903302" y="361888"/>
                  <a:pt x="2962949" y="361888"/>
                </a:cubicBezTo>
                <a:cubicBezTo>
                  <a:pt x="3022596" y="361888"/>
                  <a:pt x="3070949" y="313535"/>
                  <a:pt x="3070949" y="253888"/>
                </a:cubicBezTo>
                <a:cubicBezTo>
                  <a:pt x="3070949" y="194241"/>
                  <a:pt x="3022596" y="145888"/>
                  <a:pt x="2962949" y="145888"/>
                </a:cubicBezTo>
                <a:close/>
                <a:moveTo>
                  <a:pt x="2566905" y="145888"/>
                </a:moveTo>
                <a:cubicBezTo>
                  <a:pt x="2507258" y="145888"/>
                  <a:pt x="2458905" y="194241"/>
                  <a:pt x="2458905" y="253888"/>
                </a:cubicBezTo>
                <a:cubicBezTo>
                  <a:pt x="2458905" y="313535"/>
                  <a:pt x="2507258" y="361888"/>
                  <a:pt x="2566905" y="361888"/>
                </a:cubicBezTo>
                <a:cubicBezTo>
                  <a:pt x="2626552" y="361888"/>
                  <a:pt x="2674905" y="313535"/>
                  <a:pt x="2674905" y="253888"/>
                </a:cubicBezTo>
                <a:cubicBezTo>
                  <a:pt x="2674905" y="194241"/>
                  <a:pt x="2626552" y="145888"/>
                  <a:pt x="2566905" y="145888"/>
                </a:cubicBezTo>
                <a:close/>
                <a:moveTo>
                  <a:pt x="154649" y="122909"/>
                </a:moveTo>
                <a:lnTo>
                  <a:pt x="154649" y="770909"/>
                </a:lnTo>
                <a:lnTo>
                  <a:pt x="298665" y="770909"/>
                </a:lnTo>
                <a:lnTo>
                  <a:pt x="298665" y="122909"/>
                </a:lnTo>
                <a:close/>
                <a:moveTo>
                  <a:pt x="3645310" y="120527"/>
                </a:moveTo>
                <a:lnTo>
                  <a:pt x="3645310" y="768527"/>
                </a:lnTo>
                <a:lnTo>
                  <a:pt x="3789326" y="768527"/>
                </a:lnTo>
                <a:lnTo>
                  <a:pt x="3789326" y="120527"/>
                </a:lnTo>
                <a:close/>
                <a:moveTo>
                  <a:pt x="0" y="0"/>
                </a:moveTo>
                <a:lnTo>
                  <a:pt x="3960000" y="0"/>
                </a:lnTo>
                <a:lnTo>
                  <a:pt x="3960000" y="864096"/>
                </a:lnTo>
                <a:lnTo>
                  <a:pt x="0" y="86409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p54"/>
          <p:cNvSpPr txBox="1"/>
          <p:nvPr/>
        </p:nvSpPr>
        <p:spPr>
          <a:xfrm>
            <a:off x="2298375" y="272944"/>
            <a:ext cx="5832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34290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700">
                <a:solidFill>
                  <a:schemeClr val="lt1"/>
                </a:solidFill>
              </a:rPr>
              <a:t>Hyper parameter tuning result</a:t>
            </a:r>
            <a:endParaRPr b="1" sz="2700">
              <a:solidFill>
                <a:schemeClr val="lt1"/>
              </a:solidFill>
            </a:endParaRPr>
          </a:p>
        </p:txBody>
      </p:sp>
      <p:graphicFrame>
        <p:nvGraphicFramePr>
          <p:cNvPr id="370" name="Google Shape;370;p54"/>
          <p:cNvGraphicFramePr/>
          <p:nvPr/>
        </p:nvGraphicFramePr>
        <p:xfrm>
          <a:off x="3700800" y="1206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{64ED11F5-CCE0-4177-A483-A54A9670F3AA}</a:tableStyleId>
              </a:tblPr>
              <a:tblGrid>
                <a:gridCol w="1360800"/>
                <a:gridCol w="1360800"/>
                <a:gridCol w="1360800"/>
                <a:gridCol w="1360800"/>
              </a:tblGrid>
              <a:tr h="896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solidFill>
                            <a:schemeClr val="lt1"/>
                          </a:solidFill>
                        </a:rPr>
                        <a:t>hidden_layer_1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C27BA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solidFill>
                            <a:schemeClr val="lt1"/>
                          </a:solidFill>
                        </a:rPr>
                        <a:t>hidden_layer_2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C27BA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zh-TW">
                          <a:solidFill>
                            <a:schemeClr val="lt1"/>
                          </a:solidFill>
                        </a:rPr>
                        <a:t>learning_rate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C27BA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zh-TW">
                          <a:solidFill>
                            <a:schemeClr val="lt1"/>
                          </a:solidFill>
                        </a:rPr>
                        <a:t>Accuracy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C27BA0"/>
                    </a:solidFill>
                  </a:tcPr>
                </a:tc>
              </a:tr>
              <a:tr h="703250">
                <a:tc row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solidFill>
                            <a:schemeClr val="lt1"/>
                          </a:solidFill>
                        </a:rPr>
                        <a:t>19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D5A6BD"/>
                    </a:solidFill>
                  </a:tcPr>
                </a:tc>
                <a:tc row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solidFill>
                            <a:schemeClr val="lt1"/>
                          </a:solidFill>
                        </a:rPr>
                        <a:t>38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D5A6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zh-TW">
                          <a:solidFill>
                            <a:schemeClr val="lt1"/>
                          </a:solidFill>
                        </a:rPr>
                        <a:t>0.001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D5A6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zh-TW">
                          <a:solidFill>
                            <a:schemeClr val="lt1"/>
                          </a:solidFill>
                        </a:rPr>
                        <a:t>94.65(0.19)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D5A6BD"/>
                    </a:solidFill>
                  </a:tcPr>
                </a:tc>
              </a:tr>
              <a:tr h="703250"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zh-TW">
                          <a:solidFill>
                            <a:schemeClr val="lt1"/>
                          </a:solidFill>
                        </a:rPr>
                        <a:t>0.002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C27BA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zh-TW">
                          <a:solidFill>
                            <a:schemeClr val="lt1"/>
                          </a:solidFill>
                        </a:rPr>
                        <a:t>94.81(0.04)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C27BA0"/>
                    </a:solidFill>
                  </a:tcPr>
                </a:tc>
              </a:tr>
              <a:tr h="703250"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zh-TW">
                          <a:solidFill>
                            <a:schemeClr val="lt1"/>
                          </a:solidFill>
                        </a:rPr>
                        <a:t>0.003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D5A6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zh-TW">
                          <a:solidFill>
                            <a:schemeClr val="lt1"/>
                          </a:solidFill>
                        </a:rPr>
                        <a:t>94.94(0.06)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D5A6BD"/>
                    </a:solidFill>
                  </a:tcPr>
                </a:tc>
              </a:tr>
            </a:tbl>
          </a:graphicData>
        </a:graphic>
      </p:graphicFrame>
      <p:sp>
        <p:nvSpPr>
          <p:cNvPr id="371" name="Google Shape;371;p54"/>
          <p:cNvSpPr txBox="1"/>
          <p:nvPr/>
        </p:nvSpPr>
        <p:spPr>
          <a:xfrm>
            <a:off x="118025" y="1480150"/>
            <a:ext cx="34932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TW">
                <a:solidFill>
                  <a:schemeClr val="lt1"/>
                </a:solidFill>
              </a:rPr>
              <a:t>Data splited into 67% training &amp; 33% testing.</a:t>
            </a:r>
            <a:endParaRPr b="1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chemeClr val="lt1"/>
                </a:solidFill>
              </a:rPr>
              <a:t>Hyper parameter：</a:t>
            </a:r>
            <a:endParaRPr b="1">
              <a:solidFill>
                <a:schemeClr val="lt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b="1" lang="zh-TW">
                <a:solidFill>
                  <a:schemeClr val="lt1"/>
                </a:solidFill>
              </a:rPr>
              <a:t>hidden_layer_1=19</a:t>
            </a:r>
            <a:endParaRPr b="1"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b="1" lang="zh-TW">
                <a:solidFill>
                  <a:schemeClr val="lt1"/>
                </a:solidFill>
              </a:rPr>
              <a:t>hidden_layer_2=38</a:t>
            </a:r>
            <a:endParaRPr b="1"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b="1" lang="zh-TW">
                <a:solidFill>
                  <a:schemeClr val="lt1"/>
                </a:solidFill>
              </a:rPr>
              <a:t>learning rate = [0.001,0.002,0.003]</a:t>
            </a:r>
            <a:endParaRPr b="1"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b="1" lang="zh-TW">
                <a:solidFill>
                  <a:schemeClr val="lt1"/>
                </a:solidFill>
              </a:rPr>
              <a:t>random_state = [4,100,2000]</a:t>
            </a:r>
            <a:endParaRPr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55"/>
          <p:cNvSpPr/>
          <p:nvPr/>
        </p:nvSpPr>
        <p:spPr>
          <a:xfrm>
            <a:off x="-20250" y="0"/>
            <a:ext cx="9254400" cy="5143500"/>
          </a:xfrm>
          <a:prstGeom prst="rect">
            <a:avLst/>
          </a:prstGeom>
          <a:solidFill>
            <a:srgbClr val="F2F0ED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55"/>
          <p:cNvSpPr/>
          <p:nvPr/>
        </p:nvSpPr>
        <p:spPr>
          <a:xfrm>
            <a:off x="-20250" y="0"/>
            <a:ext cx="9254400" cy="3807000"/>
          </a:xfrm>
          <a:prstGeom prst="rect">
            <a:avLst/>
          </a:prstGeom>
          <a:solidFill>
            <a:srgbClr val="03658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55"/>
          <p:cNvSpPr/>
          <p:nvPr/>
        </p:nvSpPr>
        <p:spPr>
          <a:xfrm>
            <a:off x="1856231" y="272945"/>
            <a:ext cx="702900" cy="641113"/>
          </a:xfrm>
          <a:custGeom>
            <a:rect b="b" l="l" r="r" t="t"/>
            <a:pathLst>
              <a:path extrusionOk="0" h="3945309" w="3960000">
                <a:moveTo>
                  <a:pt x="466104" y="2636906"/>
                </a:moveTo>
                <a:lnTo>
                  <a:pt x="466104" y="2780922"/>
                </a:lnTo>
                <a:lnTo>
                  <a:pt x="2050104" y="2780922"/>
                </a:lnTo>
                <a:lnTo>
                  <a:pt x="2050104" y="2636906"/>
                </a:lnTo>
                <a:close/>
                <a:moveTo>
                  <a:pt x="466104" y="2407894"/>
                </a:moveTo>
                <a:lnTo>
                  <a:pt x="466104" y="2551910"/>
                </a:lnTo>
                <a:lnTo>
                  <a:pt x="2050104" y="2551910"/>
                </a:lnTo>
                <a:lnTo>
                  <a:pt x="2050104" y="2407894"/>
                </a:lnTo>
                <a:close/>
                <a:moveTo>
                  <a:pt x="466104" y="2178881"/>
                </a:moveTo>
                <a:lnTo>
                  <a:pt x="466104" y="2322897"/>
                </a:lnTo>
                <a:lnTo>
                  <a:pt x="2050104" y="2322897"/>
                </a:lnTo>
                <a:lnTo>
                  <a:pt x="2050104" y="2178881"/>
                </a:lnTo>
                <a:close/>
                <a:moveTo>
                  <a:pt x="3358993" y="2178880"/>
                </a:moveTo>
                <a:cubicBezTo>
                  <a:pt x="3299346" y="2178880"/>
                  <a:pt x="3250993" y="2227233"/>
                  <a:pt x="3250993" y="2286880"/>
                </a:cubicBezTo>
                <a:cubicBezTo>
                  <a:pt x="3250993" y="2346527"/>
                  <a:pt x="3299346" y="2394880"/>
                  <a:pt x="3358993" y="2394880"/>
                </a:cubicBezTo>
                <a:cubicBezTo>
                  <a:pt x="3418640" y="2394880"/>
                  <a:pt x="3466993" y="2346527"/>
                  <a:pt x="3466993" y="2286880"/>
                </a:cubicBezTo>
                <a:cubicBezTo>
                  <a:pt x="3466993" y="2227233"/>
                  <a:pt x="3418640" y="2178880"/>
                  <a:pt x="3358993" y="2178880"/>
                </a:cubicBezTo>
                <a:close/>
                <a:moveTo>
                  <a:pt x="2962949" y="2178880"/>
                </a:moveTo>
                <a:cubicBezTo>
                  <a:pt x="2903302" y="2178880"/>
                  <a:pt x="2854949" y="2227233"/>
                  <a:pt x="2854949" y="2286880"/>
                </a:cubicBezTo>
                <a:cubicBezTo>
                  <a:pt x="2854949" y="2346527"/>
                  <a:pt x="2903302" y="2394880"/>
                  <a:pt x="2962949" y="2394880"/>
                </a:cubicBezTo>
                <a:cubicBezTo>
                  <a:pt x="3022596" y="2394880"/>
                  <a:pt x="3070949" y="2346527"/>
                  <a:pt x="3070949" y="2286880"/>
                </a:cubicBezTo>
                <a:cubicBezTo>
                  <a:pt x="3070949" y="2227233"/>
                  <a:pt x="3022596" y="2178880"/>
                  <a:pt x="2962949" y="2178880"/>
                </a:cubicBezTo>
                <a:close/>
                <a:moveTo>
                  <a:pt x="2566905" y="2178880"/>
                </a:moveTo>
                <a:cubicBezTo>
                  <a:pt x="2507258" y="2178880"/>
                  <a:pt x="2458905" y="2227233"/>
                  <a:pt x="2458905" y="2286880"/>
                </a:cubicBezTo>
                <a:cubicBezTo>
                  <a:pt x="2458905" y="2346527"/>
                  <a:pt x="2507258" y="2394880"/>
                  <a:pt x="2566905" y="2394880"/>
                </a:cubicBezTo>
                <a:cubicBezTo>
                  <a:pt x="2626552" y="2394880"/>
                  <a:pt x="2674905" y="2346527"/>
                  <a:pt x="2674905" y="2286880"/>
                </a:cubicBezTo>
                <a:cubicBezTo>
                  <a:pt x="2674905" y="2227233"/>
                  <a:pt x="2626552" y="2178880"/>
                  <a:pt x="2566905" y="2178880"/>
                </a:cubicBezTo>
                <a:close/>
                <a:moveTo>
                  <a:pt x="154649" y="2155901"/>
                </a:moveTo>
                <a:lnTo>
                  <a:pt x="154649" y="2803901"/>
                </a:lnTo>
                <a:lnTo>
                  <a:pt x="298665" y="2803901"/>
                </a:lnTo>
                <a:lnTo>
                  <a:pt x="298665" y="2155901"/>
                </a:lnTo>
                <a:close/>
                <a:moveTo>
                  <a:pt x="3645310" y="2153519"/>
                </a:moveTo>
                <a:lnTo>
                  <a:pt x="3645310" y="2801519"/>
                </a:lnTo>
                <a:lnTo>
                  <a:pt x="3789326" y="2801519"/>
                </a:lnTo>
                <a:lnTo>
                  <a:pt x="3789326" y="2153519"/>
                </a:lnTo>
                <a:close/>
                <a:moveTo>
                  <a:pt x="0" y="2032992"/>
                </a:moveTo>
                <a:lnTo>
                  <a:pt x="3960000" y="2032992"/>
                </a:lnTo>
                <a:lnTo>
                  <a:pt x="3960000" y="2897088"/>
                </a:lnTo>
                <a:lnTo>
                  <a:pt x="2124016" y="2897088"/>
                </a:lnTo>
                <a:lnTo>
                  <a:pt x="2124016" y="3513261"/>
                </a:lnTo>
                <a:lnTo>
                  <a:pt x="2268032" y="3513261"/>
                </a:lnTo>
                <a:cubicBezTo>
                  <a:pt x="2331437" y="3513261"/>
                  <a:pt x="2388462" y="3540577"/>
                  <a:pt x="2426674" y="3585269"/>
                </a:cubicBezTo>
                <a:lnTo>
                  <a:pt x="3960000" y="3585269"/>
                </a:lnTo>
                <a:lnTo>
                  <a:pt x="3960000" y="3873301"/>
                </a:lnTo>
                <a:lnTo>
                  <a:pt x="2426674" y="3873301"/>
                </a:lnTo>
                <a:cubicBezTo>
                  <a:pt x="2388462" y="3917993"/>
                  <a:pt x="2331437" y="3945309"/>
                  <a:pt x="2268032" y="3945309"/>
                </a:cubicBezTo>
                <a:lnTo>
                  <a:pt x="1691968" y="3945309"/>
                </a:lnTo>
                <a:cubicBezTo>
                  <a:pt x="1628563" y="3945309"/>
                  <a:pt x="1571538" y="3917993"/>
                  <a:pt x="1533326" y="3873301"/>
                </a:cubicBezTo>
                <a:lnTo>
                  <a:pt x="0" y="3873301"/>
                </a:lnTo>
                <a:lnTo>
                  <a:pt x="0" y="3585269"/>
                </a:lnTo>
                <a:lnTo>
                  <a:pt x="1533326" y="3585269"/>
                </a:lnTo>
                <a:cubicBezTo>
                  <a:pt x="1571538" y="3540577"/>
                  <a:pt x="1628563" y="3513261"/>
                  <a:pt x="1691968" y="3513261"/>
                </a:cubicBezTo>
                <a:lnTo>
                  <a:pt x="1835984" y="3513261"/>
                </a:lnTo>
                <a:lnTo>
                  <a:pt x="1835984" y="2897088"/>
                </a:lnTo>
                <a:lnTo>
                  <a:pt x="0" y="2897088"/>
                </a:lnTo>
                <a:close/>
                <a:moveTo>
                  <a:pt x="466104" y="1620410"/>
                </a:moveTo>
                <a:lnTo>
                  <a:pt x="466104" y="1764426"/>
                </a:lnTo>
                <a:lnTo>
                  <a:pt x="2050104" y="1764426"/>
                </a:lnTo>
                <a:lnTo>
                  <a:pt x="2050104" y="1620410"/>
                </a:lnTo>
                <a:close/>
                <a:moveTo>
                  <a:pt x="466104" y="1391398"/>
                </a:moveTo>
                <a:lnTo>
                  <a:pt x="466104" y="1535414"/>
                </a:lnTo>
                <a:lnTo>
                  <a:pt x="2050104" y="1535414"/>
                </a:lnTo>
                <a:lnTo>
                  <a:pt x="2050104" y="1391398"/>
                </a:lnTo>
                <a:close/>
                <a:moveTo>
                  <a:pt x="466104" y="1162385"/>
                </a:moveTo>
                <a:lnTo>
                  <a:pt x="466104" y="1306401"/>
                </a:lnTo>
                <a:lnTo>
                  <a:pt x="2050104" y="1306401"/>
                </a:lnTo>
                <a:lnTo>
                  <a:pt x="2050104" y="1162385"/>
                </a:lnTo>
                <a:close/>
                <a:moveTo>
                  <a:pt x="3358993" y="1162384"/>
                </a:moveTo>
                <a:cubicBezTo>
                  <a:pt x="3299346" y="1162384"/>
                  <a:pt x="3250993" y="1210737"/>
                  <a:pt x="3250993" y="1270384"/>
                </a:cubicBezTo>
                <a:cubicBezTo>
                  <a:pt x="3250993" y="1330031"/>
                  <a:pt x="3299346" y="1378384"/>
                  <a:pt x="3358993" y="1378384"/>
                </a:cubicBezTo>
                <a:cubicBezTo>
                  <a:pt x="3418640" y="1378384"/>
                  <a:pt x="3466993" y="1330031"/>
                  <a:pt x="3466993" y="1270384"/>
                </a:cubicBezTo>
                <a:cubicBezTo>
                  <a:pt x="3466993" y="1210737"/>
                  <a:pt x="3418640" y="1162384"/>
                  <a:pt x="3358993" y="1162384"/>
                </a:cubicBezTo>
                <a:close/>
                <a:moveTo>
                  <a:pt x="2962949" y="1162384"/>
                </a:moveTo>
                <a:cubicBezTo>
                  <a:pt x="2903302" y="1162384"/>
                  <a:pt x="2854949" y="1210737"/>
                  <a:pt x="2854949" y="1270384"/>
                </a:cubicBezTo>
                <a:cubicBezTo>
                  <a:pt x="2854949" y="1330031"/>
                  <a:pt x="2903302" y="1378384"/>
                  <a:pt x="2962949" y="1378384"/>
                </a:cubicBezTo>
                <a:cubicBezTo>
                  <a:pt x="3022596" y="1378384"/>
                  <a:pt x="3070949" y="1330031"/>
                  <a:pt x="3070949" y="1270384"/>
                </a:cubicBezTo>
                <a:cubicBezTo>
                  <a:pt x="3070949" y="1210737"/>
                  <a:pt x="3022596" y="1162384"/>
                  <a:pt x="2962949" y="1162384"/>
                </a:cubicBezTo>
                <a:close/>
                <a:moveTo>
                  <a:pt x="2566905" y="1162384"/>
                </a:moveTo>
                <a:cubicBezTo>
                  <a:pt x="2507258" y="1162384"/>
                  <a:pt x="2458905" y="1210737"/>
                  <a:pt x="2458905" y="1270384"/>
                </a:cubicBezTo>
                <a:cubicBezTo>
                  <a:pt x="2458905" y="1330031"/>
                  <a:pt x="2507258" y="1378384"/>
                  <a:pt x="2566905" y="1378384"/>
                </a:cubicBezTo>
                <a:cubicBezTo>
                  <a:pt x="2626552" y="1378384"/>
                  <a:pt x="2674905" y="1330031"/>
                  <a:pt x="2674905" y="1270384"/>
                </a:cubicBezTo>
                <a:cubicBezTo>
                  <a:pt x="2674905" y="1210737"/>
                  <a:pt x="2626552" y="1162384"/>
                  <a:pt x="2566905" y="1162384"/>
                </a:cubicBezTo>
                <a:close/>
                <a:moveTo>
                  <a:pt x="154649" y="1139405"/>
                </a:moveTo>
                <a:lnTo>
                  <a:pt x="154649" y="1787405"/>
                </a:lnTo>
                <a:lnTo>
                  <a:pt x="298665" y="1787405"/>
                </a:lnTo>
                <a:lnTo>
                  <a:pt x="298665" y="1139405"/>
                </a:lnTo>
                <a:close/>
                <a:moveTo>
                  <a:pt x="3645310" y="1137023"/>
                </a:moveTo>
                <a:lnTo>
                  <a:pt x="3645310" y="1785023"/>
                </a:lnTo>
                <a:lnTo>
                  <a:pt x="3789326" y="1785023"/>
                </a:lnTo>
                <a:lnTo>
                  <a:pt x="3789326" y="1137023"/>
                </a:lnTo>
                <a:close/>
                <a:moveTo>
                  <a:pt x="0" y="1016496"/>
                </a:moveTo>
                <a:lnTo>
                  <a:pt x="3960000" y="1016496"/>
                </a:lnTo>
                <a:lnTo>
                  <a:pt x="3960000" y="1880592"/>
                </a:lnTo>
                <a:lnTo>
                  <a:pt x="0" y="1880592"/>
                </a:lnTo>
                <a:close/>
                <a:moveTo>
                  <a:pt x="466104" y="603914"/>
                </a:moveTo>
                <a:lnTo>
                  <a:pt x="466104" y="747930"/>
                </a:lnTo>
                <a:lnTo>
                  <a:pt x="2050104" y="747930"/>
                </a:lnTo>
                <a:lnTo>
                  <a:pt x="2050104" y="603914"/>
                </a:lnTo>
                <a:close/>
                <a:moveTo>
                  <a:pt x="466104" y="374902"/>
                </a:moveTo>
                <a:lnTo>
                  <a:pt x="466104" y="518918"/>
                </a:lnTo>
                <a:lnTo>
                  <a:pt x="2050104" y="518918"/>
                </a:lnTo>
                <a:lnTo>
                  <a:pt x="2050104" y="374902"/>
                </a:lnTo>
                <a:close/>
                <a:moveTo>
                  <a:pt x="466104" y="145889"/>
                </a:moveTo>
                <a:lnTo>
                  <a:pt x="466104" y="289905"/>
                </a:lnTo>
                <a:lnTo>
                  <a:pt x="2050104" y="289905"/>
                </a:lnTo>
                <a:lnTo>
                  <a:pt x="2050104" y="145889"/>
                </a:lnTo>
                <a:close/>
                <a:moveTo>
                  <a:pt x="3358993" y="145888"/>
                </a:moveTo>
                <a:cubicBezTo>
                  <a:pt x="3299346" y="145888"/>
                  <a:pt x="3250993" y="194241"/>
                  <a:pt x="3250993" y="253888"/>
                </a:cubicBezTo>
                <a:cubicBezTo>
                  <a:pt x="3250993" y="313535"/>
                  <a:pt x="3299346" y="361888"/>
                  <a:pt x="3358993" y="361888"/>
                </a:cubicBezTo>
                <a:cubicBezTo>
                  <a:pt x="3418640" y="361888"/>
                  <a:pt x="3466993" y="313535"/>
                  <a:pt x="3466993" y="253888"/>
                </a:cubicBezTo>
                <a:cubicBezTo>
                  <a:pt x="3466993" y="194241"/>
                  <a:pt x="3418640" y="145888"/>
                  <a:pt x="3358993" y="145888"/>
                </a:cubicBezTo>
                <a:close/>
                <a:moveTo>
                  <a:pt x="2962949" y="145888"/>
                </a:moveTo>
                <a:cubicBezTo>
                  <a:pt x="2903302" y="145888"/>
                  <a:pt x="2854949" y="194241"/>
                  <a:pt x="2854949" y="253888"/>
                </a:cubicBezTo>
                <a:cubicBezTo>
                  <a:pt x="2854949" y="313535"/>
                  <a:pt x="2903302" y="361888"/>
                  <a:pt x="2962949" y="361888"/>
                </a:cubicBezTo>
                <a:cubicBezTo>
                  <a:pt x="3022596" y="361888"/>
                  <a:pt x="3070949" y="313535"/>
                  <a:pt x="3070949" y="253888"/>
                </a:cubicBezTo>
                <a:cubicBezTo>
                  <a:pt x="3070949" y="194241"/>
                  <a:pt x="3022596" y="145888"/>
                  <a:pt x="2962949" y="145888"/>
                </a:cubicBezTo>
                <a:close/>
                <a:moveTo>
                  <a:pt x="2566905" y="145888"/>
                </a:moveTo>
                <a:cubicBezTo>
                  <a:pt x="2507258" y="145888"/>
                  <a:pt x="2458905" y="194241"/>
                  <a:pt x="2458905" y="253888"/>
                </a:cubicBezTo>
                <a:cubicBezTo>
                  <a:pt x="2458905" y="313535"/>
                  <a:pt x="2507258" y="361888"/>
                  <a:pt x="2566905" y="361888"/>
                </a:cubicBezTo>
                <a:cubicBezTo>
                  <a:pt x="2626552" y="361888"/>
                  <a:pt x="2674905" y="313535"/>
                  <a:pt x="2674905" y="253888"/>
                </a:cubicBezTo>
                <a:cubicBezTo>
                  <a:pt x="2674905" y="194241"/>
                  <a:pt x="2626552" y="145888"/>
                  <a:pt x="2566905" y="145888"/>
                </a:cubicBezTo>
                <a:close/>
                <a:moveTo>
                  <a:pt x="154649" y="122909"/>
                </a:moveTo>
                <a:lnTo>
                  <a:pt x="154649" y="770909"/>
                </a:lnTo>
                <a:lnTo>
                  <a:pt x="298665" y="770909"/>
                </a:lnTo>
                <a:lnTo>
                  <a:pt x="298665" y="122909"/>
                </a:lnTo>
                <a:close/>
                <a:moveTo>
                  <a:pt x="3645310" y="120527"/>
                </a:moveTo>
                <a:lnTo>
                  <a:pt x="3645310" y="768527"/>
                </a:lnTo>
                <a:lnTo>
                  <a:pt x="3789326" y="768527"/>
                </a:lnTo>
                <a:lnTo>
                  <a:pt x="3789326" y="120527"/>
                </a:lnTo>
                <a:close/>
                <a:moveTo>
                  <a:pt x="0" y="0"/>
                </a:moveTo>
                <a:lnTo>
                  <a:pt x="3960000" y="0"/>
                </a:lnTo>
                <a:lnTo>
                  <a:pt x="3960000" y="864096"/>
                </a:lnTo>
                <a:lnTo>
                  <a:pt x="0" y="86409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55"/>
          <p:cNvSpPr txBox="1"/>
          <p:nvPr/>
        </p:nvSpPr>
        <p:spPr>
          <a:xfrm>
            <a:off x="2298375" y="272944"/>
            <a:ext cx="5832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34290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700">
                <a:solidFill>
                  <a:schemeClr val="lt1"/>
                </a:solidFill>
              </a:rPr>
              <a:t>Hyper parameter tuning result</a:t>
            </a:r>
            <a:endParaRPr b="1" sz="2700">
              <a:solidFill>
                <a:schemeClr val="lt1"/>
              </a:solidFill>
            </a:endParaRPr>
          </a:p>
        </p:txBody>
      </p:sp>
      <p:graphicFrame>
        <p:nvGraphicFramePr>
          <p:cNvPr id="380" name="Google Shape;380;p55"/>
          <p:cNvGraphicFramePr/>
          <p:nvPr/>
        </p:nvGraphicFramePr>
        <p:xfrm>
          <a:off x="3700800" y="1206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{64ED11F5-CCE0-4177-A483-A54A9670F3AA}</a:tableStyleId>
              </a:tblPr>
              <a:tblGrid>
                <a:gridCol w="1360800"/>
                <a:gridCol w="1360800"/>
                <a:gridCol w="1360800"/>
                <a:gridCol w="1360800"/>
              </a:tblGrid>
              <a:tr h="896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solidFill>
                            <a:schemeClr val="lt1"/>
                          </a:solidFill>
                        </a:rPr>
                        <a:t>hidden_layer_1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C27BA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solidFill>
                            <a:schemeClr val="lt1"/>
                          </a:solidFill>
                        </a:rPr>
                        <a:t>hidden_layer_2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C27BA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zh-TW">
                          <a:solidFill>
                            <a:schemeClr val="lt1"/>
                          </a:solidFill>
                        </a:rPr>
                        <a:t>learning_rate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C27BA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zh-TW">
                          <a:solidFill>
                            <a:schemeClr val="lt1"/>
                          </a:solidFill>
                        </a:rPr>
                        <a:t>Accuracy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C27BA0"/>
                    </a:solidFill>
                  </a:tcPr>
                </a:tc>
              </a:tr>
              <a:tr h="703250">
                <a:tc row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solidFill>
                            <a:schemeClr val="lt1"/>
                          </a:solidFill>
                        </a:rPr>
                        <a:t>38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D5A6BD"/>
                    </a:solidFill>
                  </a:tcPr>
                </a:tc>
                <a:tc row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solidFill>
                            <a:schemeClr val="lt1"/>
                          </a:solidFill>
                        </a:rPr>
                        <a:t>76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D5A6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zh-TW">
                          <a:solidFill>
                            <a:schemeClr val="lt1"/>
                          </a:solidFill>
                        </a:rPr>
                        <a:t>0.001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D5A6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zh-TW">
                          <a:solidFill>
                            <a:schemeClr val="lt1"/>
                          </a:solidFill>
                        </a:rPr>
                        <a:t>95.14</a:t>
                      </a:r>
                      <a:r>
                        <a:rPr b="1" lang="zh-TW">
                          <a:solidFill>
                            <a:schemeClr val="lt1"/>
                          </a:solidFill>
                        </a:rPr>
                        <a:t>(0.12)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D5A6BD"/>
                    </a:solidFill>
                  </a:tcPr>
                </a:tc>
              </a:tr>
              <a:tr h="703250"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zh-TW">
                          <a:solidFill>
                            <a:schemeClr val="lt1"/>
                          </a:solidFill>
                        </a:rPr>
                        <a:t>0.002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C27BA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zh-TW">
                          <a:solidFill>
                            <a:schemeClr val="lt1"/>
                          </a:solidFill>
                        </a:rPr>
                        <a:t>95.32</a:t>
                      </a:r>
                      <a:r>
                        <a:rPr b="1" lang="zh-TW">
                          <a:solidFill>
                            <a:schemeClr val="lt1"/>
                          </a:solidFill>
                        </a:rPr>
                        <a:t>(0.04)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C27BA0"/>
                    </a:solidFill>
                  </a:tcPr>
                </a:tc>
              </a:tr>
              <a:tr h="703250"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zh-TW">
                          <a:solidFill>
                            <a:schemeClr val="lt1"/>
                          </a:solidFill>
                        </a:rPr>
                        <a:t>0.003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D5A6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zh-TW">
                          <a:solidFill>
                            <a:schemeClr val="lt1"/>
                          </a:solidFill>
                        </a:rPr>
                        <a:t>95.44</a:t>
                      </a:r>
                      <a:r>
                        <a:rPr b="1" lang="zh-TW">
                          <a:solidFill>
                            <a:schemeClr val="lt1"/>
                          </a:solidFill>
                        </a:rPr>
                        <a:t>(0.14)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D5A6BD"/>
                    </a:solidFill>
                  </a:tcPr>
                </a:tc>
              </a:tr>
            </a:tbl>
          </a:graphicData>
        </a:graphic>
      </p:graphicFrame>
      <p:sp>
        <p:nvSpPr>
          <p:cNvPr id="381" name="Google Shape;381;p55"/>
          <p:cNvSpPr txBox="1"/>
          <p:nvPr/>
        </p:nvSpPr>
        <p:spPr>
          <a:xfrm>
            <a:off x="118025" y="1480150"/>
            <a:ext cx="34932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TW">
                <a:solidFill>
                  <a:schemeClr val="lt1"/>
                </a:solidFill>
              </a:rPr>
              <a:t>Data splited into 67% training &amp; 33% testing.</a:t>
            </a:r>
            <a:endParaRPr b="1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chemeClr val="lt1"/>
                </a:solidFill>
              </a:rPr>
              <a:t>Hyper parameter：</a:t>
            </a:r>
            <a:endParaRPr b="1">
              <a:solidFill>
                <a:schemeClr val="lt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b="1" lang="zh-TW">
                <a:solidFill>
                  <a:schemeClr val="lt1"/>
                </a:solidFill>
              </a:rPr>
              <a:t>hidden_layer_1=38</a:t>
            </a:r>
            <a:endParaRPr b="1"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b="1" lang="zh-TW">
                <a:solidFill>
                  <a:schemeClr val="lt1"/>
                </a:solidFill>
              </a:rPr>
              <a:t>hidden_layer_2=76</a:t>
            </a:r>
            <a:endParaRPr b="1"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b="1" lang="zh-TW">
                <a:solidFill>
                  <a:schemeClr val="lt1"/>
                </a:solidFill>
              </a:rPr>
              <a:t>learning rate = [0.001,0.002,0.003]</a:t>
            </a:r>
            <a:endParaRPr b="1"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b="1" lang="zh-TW">
                <a:solidFill>
                  <a:schemeClr val="lt1"/>
                </a:solidFill>
              </a:rPr>
              <a:t>random_state = [4,100,2000]</a:t>
            </a:r>
            <a:endParaRPr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56"/>
          <p:cNvSpPr/>
          <p:nvPr/>
        </p:nvSpPr>
        <p:spPr>
          <a:xfrm>
            <a:off x="-20250" y="0"/>
            <a:ext cx="9254400" cy="5143500"/>
          </a:xfrm>
          <a:prstGeom prst="rect">
            <a:avLst/>
          </a:prstGeom>
          <a:solidFill>
            <a:srgbClr val="F2F0ED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56"/>
          <p:cNvSpPr/>
          <p:nvPr/>
        </p:nvSpPr>
        <p:spPr>
          <a:xfrm>
            <a:off x="-20250" y="0"/>
            <a:ext cx="9254400" cy="3807000"/>
          </a:xfrm>
          <a:prstGeom prst="rect">
            <a:avLst/>
          </a:prstGeom>
          <a:solidFill>
            <a:srgbClr val="03658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56"/>
          <p:cNvSpPr/>
          <p:nvPr/>
        </p:nvSpPr>
        <p:spPr>
          <a:xfrm>
            <a:off x="1856231" y="272945"/>
            <a:ext cx="702900" cy="641113"/>
          </a:xfrm>
          <a:custGeom>
            <a:rect b="b" l="l" r="r" t="t"/>
            <a:pathLst>
              <a:path extrusionOk="0" h="3945309" w="3960000">
                <a:moveTo>
                  <a:pt x="466104" y="2636906"/>
                </a:moveTo>
                <a:lnTo>
                  <a:pt x="466104" y="2780922"/>
                </a:lnTo>
                <a:lnTo>
                  <a:pt x="2050104" y="2780922"/>
                </a:lnTo>
                <a:lnTo>
                  <a:pt x="2050104" y="2636906"/>
                </a:lnTo>
                <a:close/>
                <a:moveTo>
                  <a:pt x="466104" y="2407894"/>
                </a:moveTo>
                <a:lnTo>
                  <a:pt x="466104" y="2551910"/>
                </a:lnTo>
                <a:lnTo>
                  <a:pt x="2050104" y="2551910"/>
                </a:lnTo>
                <a:lnTo>
                  <a:pt x="2050104" y="2407894"/>
                </a:lnTo>
                <a:close/>
                <a:moveTo>
                  <a:pt x="466104" y="2178881"/>
                </a:moveTo>
                <a:lnTo>
                  <a:pt x="466104" y="2322897"/>
                </a:lnTo>
                <a:lnTo>
                  <a:pt x="2050104" y="2322897"/>
                </a:lnTo>
                <a:lnTo>
                  <a:pt x="2050104" y="2178881"/>
                </a:lnTo>
                <a:close/>
                <a:moveTo>
                  <a:pt x="3358993" y="2178880"/>
                </a:moveTo>
                <a:cubicBezTo>
                  <a:pt x="3299346" y="2178880"/>
                  <a:pt x="3250993" y="2227233"/>
                  <a:pt x="3250993" y="2286880"/>
                </a:cubicBezTo>
                <a:cubicBezTo>
                  <a:pt x="3250993" y="2346527"/>
                  <a:pt x="3299346" y="2394880"/>
                  <a:pt x="3358993" y="2394880"/>
                </a:cubicBezTo>
                <a:cubicBezTo>
                  <a:pt x="3418640" y="2394880"/>
                  <a:pt x="3466993" y="2346527"/>
                  <a:pt x="3466993" y="2286880"/>
                </a:cubicBezTo>
                <a:cubicBezTo>
                  <a:pt x="3466993" y="2227233"/>
                  <a:pt x="3418640" y="2178880"/>
                  <a:pt x="3358993" y="2178880"/>
                </a:cubicBezTo>
                <a:close/>
                <a:moveTo>
                  <a:pt x="2962949" y="2178880"/>
                </a:moveTo>
                <a:cubicBezTo>
                  <a:pt x="2903302" y="2178880"/>
                  <a:pt x="2854949" y="2227233"/>
                  <a:pt x="2854949" y="2286880"/>
                </a:cubicBezTo>
                <a:cubicBezTo>
                  <a:pt x="2854949" y="2346527"/>
                  <a:pt x="2903302" y="2394880"/>
                  <a:pt x="2962949" y="2394880"/>
                </a:cubicBezTo>
                <a:cubicBezTo>
                  <a:pt x="3022596" y="2394880"/>
                  <a:pt x="3070949" y="2346527"/>
                  <a:pt x="3070949" y="2286880"/>
                </a:cubicBezTo>
                <a:cubicBezTo>
                  <a:pt x="3070949" y="2227233"/>
                  <a:pt x="3022596" y="2178880"/>
                  <a:pt x="2962949" y="2178880"/>
                </a:cubicBezTo>
                <a:close/>
                <a:moveTo>
                  <a:pt x="2566905" y="2178880"/>
                </a:moveTo>
                <a:cubicBezTo>
                  <a:pt x="2507258" y="2178880"/>
                  <a:pt x="2458905" y="2227233"/>
                  <a:pt x="2458905" y="2286880"/>
                </a:cubicBezTo>
                <a:cubicBezTo>
                  <a:pt x="2458905" y="2346527"/>
                  <a:pt x="2507258" y="2394880"/>
                  <a:pt x="2566905" y="2394880"/>
                </a:cubicBezTo>
                <a:cubicBezTo>
                  <a:pt x="2626552" y="2394880"/>
                  <a:pt x="2674905" y="2346527"/>
                  <a:pt x="2674905" y="2286880"/>
                </a:cubicBezTo>
                <a:cubicBezTo>
                  <a:pt x="2674905" y="2227233"/>
                  <a:pt x="2626552" y="2178880"/>
                  <a:pt x="2566905" y="2178880"/>
                </a:cubicBezTo>
                <a:close/>
                <a:moveTo>
                  <a:pt x="154649" y="2155901"/>
                </a:moveTo>
                <a:lnTo>
                  <a:pt x="154649" y="2803901"/>
                </a:lnTo>
                <a:lnTo>
                  <a:pt x="298665" y="2803901"/>
                </a:lnTo>
                <a:lnTo>
                  <a:pt x="298665" y="2155901"/>
                </a:lnTo>
                <a:close/>
                <a:moveTo>
                  <a:pt x="3645310" y="2153519"/>
                </a:moveTo>
                <a:lnTo>
                  <a:pt x="3645310" y="2801519"/>
                </a:lnTo>
                <a:lnTo>
                  <a:pt x="3789326" y="2801519"/>
                </a:lnTo>
                <a:lnTo>
                  <a:pt x="3789326" y="2153519"/>
                </a:lnTo>
                <a:close/>
                <a:moveTo>
                  <a:pt x="0" y="2032992"/>
                </a:moveTo>
                <a:lnTo>
                  <a:pt x="3960000" y="2032992"/>
                </a:lnTo>
                <a:lnTo>
                  <a:pt x="3960000" y="2897088"/>
                </a:lnTo>
                <a:lnTo>
                  <a:pt x="2124016" y="2897088"/>
                </a:lnTo>
                <a:lnTo>
                  <a:pt x="2124016" y="3513261"/>
                </a:lnTo>
                <a:lnTo>
                  <a:pt x="2268032" y="3513261"/>
                </a:lnTo>
                <a:cubicBezTo>
                  <a:pt x="2331437" y="3513261"/>
                  <a:pt x="2388462" y="3540577"/>
                  <a:pt x="2426674" y="3585269"/>
                </a:cubicBezTo>
                <a:lnTo>
                  <a:pt x="3960000" y="3585269"/>
                </a:lnTo>
                <a:lnTo>
                  <a:pt x="3960000" y="3873301"/>
                </a:lnTo>
                <a:lnTo>
                  <a:pt x="2426674" y="3873301"/>
                </a:lnTo>
                <a:cubicBezTo>
                  <a:pt x="2388462" y="3917993"/>
                  <a:pt x="2331437" y="3945309"/>
                  <a:pt x="2268032" y="3945309"/>
                </a:cubicBezTo>
                <a:lnTo>
                  <a:pt x="1691968" y="3945309"/>
                </a:lnTo>
                <a:cubicBezTo>
                  <a:pt x="1628563" y="3945309"/>
                  <a:pt x="1571538" y="3917993"/>
                  <a:pt x="1533326" y="3873301"/>
                </a:cubicBezTo>
                <a:lnTo>
                  <a:pt x="0" y="3873301"/>
                </a:lnTo>
                <a:lnTo>
                  <a:pt x="0" y="3585269"/>
                </a:lnTo>
                <a:lnTo>
                  <a:pt x="1533326" y="3585269"/>
                </a:lnTo>
                <a:cubicBezTo>
                  <a:pt x="1571538" y="3540577"/>
                  <a:pt x="1628563" y="3513261"/>
                  <a:pt x="1691968" y="3513261"/>
                </a:cubicBezTo>
                <a:lnTo>
                  <a:pt x="1835984" y="3513261"/>
                </a:lnTo>
                <a:lnTo>
                  <a:pt x="1835984" y="2897088"/>
                </a:lnTo>
                <a:lnTo>
                  <a:pt x="0" y="2897088"/>
                </a:lnTo>
                <a:close/>
                <a:moveTo>
                  <a:pt x="466104" y="1620410"/>
                </a:moveTo>
                <a:lnTo>
                  <a:pt x="466104" y="1764426"/>
                </a:lnTo>
                <a:lnTo>
                  <a:pt x="2050104" y="1764426"/>
                </a:lnTo>
                <a:lnTo>
                  <a:pt x="2050104" y="1620410"/>
                </a:lnTo>
                <a:close/>
                <a:moveTo>
                  <a:pt x="466104" y="1391398"/>
                </a:moveTo>
                <a:lnTo>
                  <a:pt x="466104" y="1535414"/>
                </a:lnTo>
                <a:lnTo>
                  <a:pt x="2050104" y="1535414"/>
                </a:lnTo>
                <a:lnTo>
                  <a:pt x="2050104" y="1391398"/>
                </a:lnTo>
                <a:close/>
                <a:moveTo>
                  <a:pt x="466104" y="1162385"/>
                </a:moveTo>
                <a:lnTo>
                  <a:pt x="466104" y="1306401"/>
                </a:lnTo>
                <a:lnTo>
                  <a:pt x="2050104" y="1306401"/>
                </a:lnTo>
                <a:lnTo>
                  <a:pt x="2050104" y="1162385"/>
                </a:lnTo>
                <a:close/>
                <a:moveTo>
                  <a:pt x="3358993" y="1162384"/>
                </a:moveTo>
                <a:cubicBezTo>
                  <a:pt x="3299346" y="1162384"/>
                  <a:pt x="3250993" y="1210737"/>
                  <a:pt x="3250993" y="1270384"/>
                </a:cubicBezTo>
                <a:cubicBezTo>
                  <a:pt x="3250993" y="1330031"/>
                  <a:pt x="3299346" y="1378384"/>
                  <a:pt x="3358993" y="1378384"/>
                </a:cubicBezTo>
                <a:cubicBezTo>
                  <a:pt x="3418640" y="1378384"/>
                  <a:pt x="3466993" y="1330031"/>
                  <a:pt x="3466993" y="1270384"/>
                </a:cubicBezTo>
                <a:cubicBezTo>
                  <a:pt x="3466993" y="1210737"/>
                  <a:pt x="3418640" y="1162384"/>
                  <a:pt x="3358993" y="1162384"/>
                </a:cubicBezTo>
                <a:close/>
                <a:moveTo>
                  <a:pt x="2962949" y="1162384"/>
                </a:moveTo>
                <a:cubicBezTo>
                  <a:pt x="2903302" y="1162384"/>
                  <a:pt x="2854949" y="1210737"/>
                  <a:pt x="2854949" y="1270384"/>
                </a:cubicBezTo>
                <a:cubicBezTo>
                  <a:pt x="2854949" y="1330031"/>
                  <a:pt x="2903302" y="1378384"/>
                  <a:pt x="2962949" y="1378384"/>
                </a:cubicBezTo>
                <a:cubicBezTo>
                  <a:pt x="3022596" y="1378384"/>
                  <a:pt x="3070949" y="1330031"/>
                  <a:pt x="3070949" y="1270384"/>
                </a:cubicBezTo>
                <a:cubicBezTo>
                  <a:pt x="3070949" y="1210737"/>
                  <a:pt x="3022596" y="1162384"/>
                  <a:pt x="2962949" y="1162384"/>
                </a:cubicBezTo>
                <a:close/>
                <a:moveTo>
                  <a:pt x="2566905" y="1162384"/>
                </a:moveTo>
                <a:cubicBezTo>
                  <a:pt x="2507258" y="1162384"/>
                  <a:pt x="2458905" y="1210737"/>
                  <a:pt x="2458905" y="1270384"/>
                </a:cubicBezTo>
                <a:cubicBezTo>
                  <a:pt x="2458905" y="1330031"/>
                  <a:pt x="2507258" y="1378384"/>
                  <a:pt x="2566905" y="1378384"/>
                </a:cubicBezTo>
                <a:cubicBezTo>
                  <a:pt x="2626552" y="1378384"/>
                  <a:pt x="2674905" y="1330031"/>
                  <a:pt x="2674905" y="1270384"/>
                </a:cubicBezTo>
                <a:cubicBezTo>
                  <a:pt x="2674905" y="1210737"/>
                  <a:pt x="2626552" y="1162384"/>
                  <a:pt x="2566905" y="1162384"/>
                </a:cubicBezTo>
                <a:close/>
                <a:moveTo>
                  <a:pt x="154649" y="1139405"/>
                </a:moveTo>
                <a:lnTo>
                  <a:pt x="154649" y="1787405"/>
                </a:lnTo>
                <a:lnTo>
                  <a:pt x="298665" y="1787405"/>
                </a:lnTo>
                <a:lnTo>
                  <a:pt x="298665" y="1139405"/>
                </a:lnTo>
                <a:close/>
                <a:moveTo>
                  <a:pt x="3645310" y="1137023"/>
                </a:moveTo>
                <a:lnTo>
                  <a:pt x="3645310" y="1785023"/>
                </a:lnTo>
                <a:lnTo>
                  <a:pt x="3789326" y="1785023"/>
                </a:lnTo>
                <a:lnTo>
                  <a:pt x="3789326" y="1137023"/>
                </a:lnTo>
                <a:close/>
                <a:moveTo>
                  <a:pt x="0" y="1016496"/>
                </a:moveTo>
                <a:lnTo>
                  <a:pt x="3960000" y="1016496"/>
                </a:lnTo>
                <a:lnTo>
                  <a:pt x="3960000" y="1880592"/>
                </a:lnTo>
                <a:lnTo>
                  <a:pt x="0" y="1880592"/>
                </a:lnTo>
                <a:close/>
                <a:moveTo>
                  <a:pt x="466104" y="603914"/>
                </a:moveTo>
                <a:lnTo>
                  <a:pt x="466104" y="747930"/>
                </a:lnTo>
                <a:lnTo>
                  <a:pt x="2050104" y="747930"/>
                </a:lnTo>
                <a:lnTo>
                  <a:pt x="2050104" y="603914"/>
                </a:lnTo>
                <a:close/>
                <a:moveTo>
                  <a:pt x="466104" y="374902"/>
                </a:moveTo>
                <a:lnTo>
                  <a:pt x="466104" y="518918"/>
                </a:lnTo>
                <a:lnTo>
                  <a:pt x="2050104" y="518918"/>
                </a:lnTo>
                <a:lnTo>
                  <a:pt x="2050104" y="374902"/>
                </a:lnTo>
                <a:close/>
                <a:moveTo>
                  <a:pt x="466104" y="145889"/>
                </a:moveTo>
                <a:lnTo>
                  <a:pt x="466104" y="289905"/>
                </a:lnTo>
                <a:lnTo>
                  <a:pt x="2050104" y="289905"/>
                </a:lnTo>
                <a:lnTo>
                  <a:pt x="2050104" y="145889"/>
                </a:lnTo>
                <a:close/>
                <a:moveTo>
                  <a:pt x="3358993" y="145888"/>
                </a:moveTo>
                <a:cubicBezTo>
                  <a:pt x="3299346" y="145888"/>
                  <a:pt x="3250993" y="194241"/>
                  <a:pt x="3250993" y="253888"/>
                </a:cubicBezTo>
                <a:cubicBezTo>
                  <a:pt x="3250993" y="313535"/>
                  <a:pt x="3299346" y="361888"/>
                  <a:pt x="3358993" y="361888"/>
                </a:cubicBezTo>
                <a:cubicBezTo>
                  <a:pt x="3418640" y="361888"/>
                  <a:pt x="3466993" y="313535"/>
                  <a:pt x="3466993" y="253888"/>
                </a:cubicBezTo>
                <a:cubicBezTo>
                  <a:pt x="3466993" y="194241"/>
                  <a:pt x="3418640" y="145888"/>
                  <a:pt x="3358993" y="145888"/>
                </a:cubicBezTo>
                <a:close/>
                <a:moveTo>
                  <a:pt x="2962949" y="145888"/>
                </a:moveTo>
                <a:cubicBezTo>
                  <a:pt x="2903302" y="145888"/>
                  <a:pt x="2854949" y="194241"/>
                  <a:pt x="2854949" y="253888"/>
                </a:cubicBezTo>
                <a:cubicBezTo>
                  <a:pt x="2854949" y="313535"/>
                  <a:pt x="2903302" y="361888"/>
                  <a:pt x="2962949" y="361888"/>
                </a:cubicBezTo>
                <a:cubicBezTo>
                  <a:pt x="3022596" y="361888"/>
                  <a:pt x="3070949" y="313535"/>
                  <a:pt x="3070949" y="253888"/>
                </a:cubicBezTo>
                <a:cubicBezTo>
                  <a:pt x="3070949" y="194241"/>
                  <a:pt x="3022596" y="145888"/>
                  <a:pt x="2962949" y="145888"/>
                </a:cubicBezTo>
                <a:close/>
                <a:moveTo>
                  <a:pt x="2566905" y="145888"/>
                </a:moveTo>
                <a:cubicBezTo>
                  <a:pt x="2507258" y="145888"/>
                  <a:pt x="2458905" y="194241"/>
                  <a:pt x="2458905" y="253888"/>
                </a:cubicBezTo>
                <a:cubicBezTo>
                  <a:pt x="2458905" y="313535"/>
                  <a:pt x="2507258" y="361888"/>
                  <a:pt x="2566905" y="361888"/>
                </a:cubicBezTo>
                <a:cubicBezTo>
                  <a:pt x="2626552" y="361888"/>
                  <a:pt x="2674905" y="313535"/>
                  <a:pt x="2674905" y="253888"/>
                </a:cubicBezTo>
                <a:cubicBezTo>
                  <a:pt x="2674905" y="194241"/>
                  <a:pt x="2626552" y="145888"/>
                  <a:pt x="2566905" y="145888"/>
                </a:cubicBezTo>
                <a:close/>
                <a:moveTo>
                  <a:pt x="154649" y="122909"/>
                </a:moveTo>
                <a:lnTo>
                  <a:pt x="154649" y="770909"/>
                </a:lnTo>
                <a:lnTo>
                  <a:pt x="298665" y="770909"/>
                </a:lnTo>
                <a:lnTo>
                  <a:pt x="298665" y="122909"/>
                </a:lnTo>
                <a:close/>
                <a:moveTo>
                  <a:pt x="3645310" y="120527"/>
                </a:moveTo>
                <a:lnTo>
                  <a:pt x="3645310" y="768527"/>
                </a:lnTo>
                <a:lnTo>
                  <a:pt x="3789326" y="768527"/>
                </a:lnTo>
                <a:lnTo>
                  <a:pt x="3789326" y="120527"/>
                </a:lnTo>
                <a:close/>
                <a:moveTo>
                  <a:pt x="0" y="0"/>
                </a:moveTo>
                <a:lnTo>
                  <a:pt x="3960000" y="0"/>
                </a:lnTo>
                <a:lnTo>
                  <a:pt x="3960000" y="864096"/>
                </a:lnTo>
                <a:lnTo>
                  <a:pt x="0" y="86409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56"/>
          <p:cNvSpPr txBox="1"/>
          <p:nvPr/>
        </p:nvSpPr>
        <p:spPr>
          <a:xfrm>
            <a:off x="2298375" y="272944"/>
            <a:ext cx="5832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34290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700">
                <a:solidFill>
                  <a:schemeClr val="lt1"/>
                </a:solidFill>
              </a:rPr>
              <a:t>Hyper parameter tuning result</a:t>
            </a:r>
            <a:endParaRPr b="1" sz="2700">
              <a:solidFill>
                <a:schemeClr val="lt1"/>
              </a:solidFill>
            </a:endParaRPr>
          </a:p>
        </p:txBody>
      </p:sp>
      <p:graphicFrame>
        <p:nvGraphicFramePr>
          <p:cNvPr id="390" name="Google Shape;390;p56"/>
          <p:cNvGraphicFramePr/>
          <p:nvPr/>
        </p:nvGraphicFramePr>
        <p:xfrm>
          <a:off x="3700800" y="1206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{64ED11F5-CCE0-4177-A483-A54A9670F3AA}</a:tableStyleId>
              </a:tblPr>
              <a:tblGrid>
                <a:gridCol w="1360800"/>
                <a:gridCol w="1360800"/>
                <a:gridCol w="1360800"/>
                <a:gridCol w="1360800"/>
              </a:tblGrid>
              <a:tr h="896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solidFill>
                            <a:schemeClr val="lt1"/>
                          </a:solidFill>
                        </a:rPr>
                        <a:t>hidden_layer_1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C27BA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solidFill>
                            <a:schemeClr val="lt1"/>
                          </a:solidFill>
                        </a:rPr>
                        <a:t>hidden_layer_2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C27BA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zh-TW">
                          <a:solidFill>
                            <a:schemeClr val="lt1"/>
                          </a:solidFill>
                        </a:rPr>
                        <a:t>learning_rate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C27BA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zh-TW">
                          <a:solidFill>
                            <a:schemeClr val="lt1"/>
                          </a:solidFill>
                        </a:rPr>
                        <a:t>Accuracy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C27BA0"/>
                    </a:solidFill>
                  </a:tcPr>
                </a:tc>
              </a:tr>
              <a:tr h="703250">
                <a:tc row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solidFill>
                            <a:srgbClr val="FF0000"/>
                          </a:solidFill>
                        </a:rPr>
                        <a:t>76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D5A6BD"/>
                    </a:solidFill>
                  </a:tcPr>
                </a:tc>
                <a:tc row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solidFill>
                            <a:srgbClr val="FF0000"/>
                          </a:solidFill>
                        </a:rPr>
                        <a:t>152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D5A6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zh-TW">
                          <a:solidFill>
                            <a:schemeClr val="lt1"/>
                          </a:solidFill>
                        </a:rPr>
                        <a:t>0.001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D5A6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zh-TW">
                          <a:solidFill>
                            <a:schemeClr val="lt1"/>
                          </a:solidFill>
                        </a:rPr>
                        <a:t>95.41</a:t>
                      </a:r>
                      <a:r>
                        <a:rPr b="1" lang="zh-TW">
                          <a:solidFill>
                            <a:schemeClr val="lt1"/>
                          </a:solidFill>
                        </a:rPr>
                        <a:t>(0.13)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D5A6BD"/>
                    </a:solidFill>
                  </a:tcPr>
                </a:tc>
              </a:tr>
              <a:tr h="703250"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zh-TW">
                          <a:solidFill>
                            <a:schemeClr val="lt1"/>
                          </a:solidFill>
                        </a:rPr>
                        <a:t>0.002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C27BA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zh-TW">
                          <a:solidFill>
                            <a:schemeClr val="lt1"/>
                          </a:solidFill>
                        </a:rPr>
                        <a:t>95.46(0.08)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C27BA0"/>
                    </a:solidFill>
                  </a:tcPr>
                </a:tc>
              </a:tr>
              <a:tr h="703250"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zh-TW">
                          <a:solidFill>
                            <a:srgbClr val="FF0000"/>
                          </a:solidFill>
                        </a:rPr>
                        <a:t>0.003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D5A6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zh-TW">
                          <a:solidFill>
                            <a:srgbClr val="FF0000"/>
                          </a:solidFill>
                        </a:rPr>
                        <a:t>95.51(0.09)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D5A6BD"/>
                    </a:solidFill>
                  </a:tcPr>
                </a:tc>
              </a:tr>
            </a:tbl>
          </a:graphicData>
        </a:graphic>
      </p:graphicFrame>
      <p:sp>
        <p:nvSpPr>
          <p:cNvPr id="391" name="Google Shape;391;p56"/>
          <p:cNvSpPr txBox="1"/>
          <p:nvPr/>
        </p:nvSpPr>
        <p:spPr>
          <a:xfrm>
            <a:off x="118025" y="1480150"/>
            <a:ext cx="34932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TW">
                <a:solidFill>
                  <a:schemeClr val="lt1"/>
                </a:solidFill>
              </a:rPr>
              <a:t>Data splited into 67% training &amp; 33% testing.</a:t>
            </a:r>
            <a:endParaRPr b="1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chemeClr val="lt1"/>
                </a:solidFill>
              </a:rPr>
              <a:t>Hyper parameter：</a:t>
            </a:r>
            <a:endParaRPr b="1">
              <a:solidFill>
                <a:schemeClr val="lt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b="1" lang="zh-TW">
                <a:solidFill>
                  <a:schemeClr val="lt1"/>
                </a:solidFill>
              </a:rPr>
              <a:t>hidden_layer_1=76</a:t>
            </a:r>
            <a:endParaRPr b="1"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b="1" lang="zh-TW">
                <a:solidFill>
                  <a:schemeClr val="lt1"/>
                </a:solidFill>
              </a:rPr>
              <a:t>hidden_layer_2=152</a:t>
            </a:r>
            <a:endParaRPr b="1"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b="1" lang="zh-TW">
                <a:solidFill>
                  <a:schemeClr val="lt1"/>
                </a:solidFill>
              </a:rPr>
              <a:t>learning rate = [0.001,0.002,0.003]</a:t>
            </a:r>
            <a:endParaRPr b="1"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b="1" lang="zh-TW">
                <a:solidFill>
                  <a:schemeClr val="lt1"/>
                </a:solidFill>
              </a:rPr>
              <a:t>random_state = [4,100,2000]</a:t>
            </a:r>
            <a:endParaRPr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57"/>
          <p:cNvSpPr/>
          <p:nvPr/>
        </p:nvSpPr>
        <p:spPr>
          <a:xfrm>
            <a:off x="-20250" y="0"/>
            <a:ext cx="9254400" cy="5143500"/>
          </a:xfrm>
          <a:prstGeom prst="rect">
            <a:avLst/>
          </a:prstGeom>
          <a:solidFill>
            <a:srgbClr val="F2F0ED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57"/>
          <p:cNvSpPr/>
          <p:nvPr/>
        </p:nvSpPr>
        <p:spPr>
          <a:xfrm>
            <a:off x="-20250" y="0"/>
            <a:ext cx="9254400" cy="3807000"/>
          </a:xfrm>
          <a:prstGeom prst="rect">
            <a:avLst/>
          </a:prstGeom>
          <a:solidFill>
            <a:srgbClr val="03658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p57"/>
          <p:cNvSpPr/>
          <p:nvPr/>
        </p:nvSpPr>
        <p:spPr>
          <a:xfrm>
            <a:off x="1856231" y="272945"/>
            <a:ext cx="702900" cy="641113"/>
          </a:xfrm>
          <a:custGeom>
            <a:rect b="b" l="l" r="r" t="t"/>
            <a:pathLst>
              <a:path extrusionOk="0" h="3945309" w="3960000">
                <a:moveTo>
                  <a:pt x="466104" y="2636906"/>
                </a:moveTo>
                <a:lnTo>
                  <a:pt x="466104" y="2780922"/>
                </a:lnTo>
                <a:lnTo>
                  <a:pt x="2050104" y="2780922"/>
                </a:lnTo>
                <a:lnTo>
                  <a:pt x="2050104" y="2636906"/>
                </a:lnTo>
                <a:close/>
                <a:moveTo>
                  <a:pt x="466104" y="2407894"/>
                </a:moveTo>
                <a:lnTo>
                  <a:pt x="466104" y="2551910"/>
                </a:lnTo>
                <a:lnTo>
                  <a:pt x="2050104" y="2551910"/>
                </a:lnTo>
                <a:lnTo>
                  <a:pt x="2050104" y="2407894"/>
                </a:lnTo>
                <a:close/>
                <a:moveTo>
                  <a:pt x="466104" y="2178881"/>
                </a:moveTo>
                <a:lnTo>
                  <a:pt x="466104" y="2322897"/>
                </a:lnTo>
                <a:lnTo>
                  <a:pt x="2050104" y="2322897"/>
                </a:lnTo>
                <a:lnTo>
                  <a:pt x="2050104" y="2178881"/>
                </a:lnTo>
                <a:close/>
                <a:moveTo>
                  <a:pt x="3358993" y="2178880"/>
                </a:moveTo>
                <a:cubicBezTo>
                  <a:pt x="3299346" y="2178880"/>
                  <a:pt x="3250993" y="2227233"/>
                  <a:pt x="3250993" y="2286880"/>
                </a:cubicBezTo>
                <a:cubicBezTo>
                  <a:pt x="3250993" y="2346527"/>
                  <a:pt x="3299346" y="2394880"/>
                  <a:pt x="3358993" y="2394880"/>
                </a:cubicBezTo>
                <a:cubicBezTo>
                  <a:pt x="3418640" y="2394880"/>
                  <a:pt x="3466993" y="2346527"/>
                  <a:pt x="3466993" y="2286880"/>
                </a:cubicBezTo>
                <a:cubicBezTo>
                  <a:pt x="3466993" y="2227233"/>
                  <a:pt x="3418640" y="2178880"/>
                  <a:pt x="3358993" y="2178880"/>
                </a:cubicBezTo>
                <a:close/>
                <a:moveTo>
                  <a:pt x="2962949" y="2178880"/>
                </a:moveTo>
                <a:cubicBezTo>
                  <a:pt x="2903302" y="2178880"/>
                  <a:pt x="2854949" y="2227233"/>
                  <a:pt x="2854949" y="2286880"/>
                </a:cubicBezTo>
                <a:cubicBezTo>
                  <a:pt x="2854949" y="2346527"/>
                  <a:pt x="2903302" y="2394880"/>
                  <a:pt x="2962949" y="2394880"/>
                </a:cubicBezTo>
                <a:cubicBezTo>
                  <a:pt x="3022596" y="2394880"/>
                  <a:pt x="3070949" y="2346527"/>
                  <a:pt x="3070949" y="2286880"/>
                </a:cubicBezTo>
                <a:cubicBezTo>
                  <a:pt x="3070949" y="2227233"/>
                  <a:pt x="3022596" y="2178880"/>
                  <a:pt x="2962949" y="2178880"/>
                </a:cubicBezTo>
                <a:close/>
                <a:moveTo>
                  <a:pt x="2566905" y="2178880"/>
                </a:moveTo>
                <a:cubicBezTo>
                  <a:pt x="2507258" y="2178880"/>
                  <a:pt x="2458905" y="2227233"/>
                  <a:pt x="2458905" y="2286880"/>
                </a:cubicBezTo>
                <a:cubicBezTo>
                  <a:pt x="2458905" y="2346527"/>
                  <a:pt x="2507258" y="2394880"/>
                  <a:pt x="2566905" y="2394880"/>
                </a:cubicBezTo>
                <a:cubicBezTo>
                  <a:pt x="2626552" y="2394880"/>
                  <a:pt x="2674905" y="2346527"/>
                  <a:pt x="2674905" y="2286880"/>
                </a:cubicBezTo>
                <a:cubicBezTo>
                  <a:pt x="2674905" y="2227233"/>
                  <a:pt x="2626552" y="2178880"/>
                  <a:pt x="2566905" y="2178880"/>
                </a:cubicBezTo>
                <a:close/>
                <a:moveTo>
                  <a:pt x="154649" y="2155901"/>
                </a:moveTo>
                <a:lnTo>
                  <a:pt x="154649" y="2803901"/>
                </a:lnTo>
                <a:lnTo>
                  <a:pt x="298665" y="2803901"/>
                </a:lnTo>
                <a:lnTo>
                  <a:pt x="298665" y="2155901"/>
                </a:lnTo>
                <a:close/>
                <a:moveTo>
                  <a:pt x="3645310" y="2153519"/>
                </a:moveTo>
                <a:lnTo>
                  <a:pt x="3645310" y="2801519"/>
                </a:lnTo>
                <a:lnTo>
                  <a:pt x="3789326" y="2801519"/>
                </a:lnTo>
                <a:lnTo>
                  <a:pt x="3789326" y="2153519"/>
                </a:lnTo>
                <a:close/>
                <a:moveTo>
                  <a:pt x="0" y="2032992"/>
                </a:moveTo>
                <a:lnTo>
                  <a:pt x="3960000" y="2032992"/>
                </a:lnTo>
                <a:lnTo>
                  <a:pt x="3960000" y="2897088"/>
                </a:lnTo>
                <a:lnTo>
                  <a:pt x="2124016" y="2897088"/>
                </a:lnTo>
                <a:lnTo>
                  <a:pt x="2124016" y="3513261"/>
                </a:lnTo>
                <a:lnTo>
                  <a:pt x="2268032" y="3513261"/>
                </a:lnTo>
                <a:cubicBezTo>
                  <a:pt x="2331437" y="3513261"/>
                  <a:pt x="2388462" y="3540577"/>
                  <a:pt x="2426674" y="3585269"/>
                </a:cubicBezTo>
                <a:lnTo>
                  <a:pt x="3960000" y="3585269"/>
                </a:lnTo>
                <a:lnTo>
                  <a:pt x="3960000" y="3873301"/>
                </a:lnTo>
                <a:lnTo>
                  <a:pt x="2426674" y="3873301"/>
                </a:lnTo>
                <a:cubicBezTo>
                  <a:pt x="2388462" y="3917993"/>
                  <a:pt x="2331437" y="3945309"/>
                  <a:pt x="2268032" y="3945309"/>
                </a:cubicBezTo>
                <a:lnTo>
                  <a:pt x="1691968" y="3945309"/>
                </a:lnTo>
                <a:cubicBezTo>
                  <a:pt x="1628563" y="3945309"/>
                  <a:pt x="1571538" y="3917993"/>
                  <a:pt x="1533326" y="3873301"/>
                </a:cubicBezTo>
                <a:lnTo>
                  <a:pt x="0" y="3873301"/>
                </a:lnTo>
                <a:lnTo>
                  <a:pt x="0" y="3585269"/>
                </a:lnTo>
                <a:lnTo>
                  <a:pt x="1533326" y="3585269"/>
                </a:lnTo>
                <a:cubicBezTo>
                  <a:pt x="1571538" y="3540577"/>
                  <a:pt x="1628563" y="3513261"/>
                  <a:pt x="1691968" y="3513261"/>
                </a:cubicBezTo>
                <a:lnTo>
                  <a:pt x="1835984" y="3513261"/>
                </a:lnTo>
                <a:lnTo>
                  <a:pt x="1835984" y="2897088"/>
                </a:lnTo>
                <a:lnTo>
                  <a:pt x="0" y="2897088"/>
                </a:lnTo>
                <a:close/>
                <a:moveTo>
                  <a:pt x="466104" y="1620410"/>
                </a:moveTo>
                <a:lnTo>
                  <a:pt x="466104" y="1764426"/>
                </a:lnTo>
                <a:lnTo>
                  <a:pt x="2050104" y="1764426"/>
                </a:lnTo>
                <a:lnTo>
                  <a:pt x="2050104" y="1620410"/>
                </a:lnTo>
                <a:close/>
                <a:moveTo>
                  <a:pt x="466104" y="1391398"/>
                </a:moveTo>
                <a:lnTo>
                  <a:pt x="466104" y="1535414"/>
                </a:lnTo>
                <a:lnTo>
                  <a:pt x="2050104" y="1535414"/>
                </a:lnTo>
                <a:lnTo>
                  <a:pt x="2050104" y="1391398"/>
                </a:lnTo>
                <a:close/>
                <a:moveTo>
                  <a:pt x="466104" y="1162385"/>
                </a:moveTo>
                <a:lnTo>
                  <a:pt x="466104" y="1306401"/>
                </a:lnTo>
                <a:lnTo>
                  <a:pt x="2050104" y="1306401"/>
                </a:lnTo>
                <a:lnTo>
                  <a:pt x="2050104" y="1162385"/>
                </a:lnTo>
                <a:close/>
                <a:moveTo>
                  <a:pt x="3358993" y="1162384"/>
                </a:moveTo>
                <a:cubicBezTo>
                  <a:pt x="3299346" y="1162384"/>
                  <a:pt x="3250993" y="1210737"/>
                  <a:pt x="3250993" y="1270384"/>
                </a:cubicBezTo>
                <a:cubicBezTo>
                  <a:pt x="3250993" y="1330031"/>
                  <a:pt x="3299346" y="1378384"/>
                  <a:pt x="3358993" y="1378384"/>
                </a:cubicBezTo>
                <a:cubicBezTo>
                  <a:pt x="3418640" y="1378384"/>
                  <a:pt x="3466993" y="1330031"/>
                  <a:pt x="3466993" y="1270384"/>
                </a:cubicBezTo>
                <a:cubicBezTo>
                  <a:pt x="3466993" y="1210737"/>
                  <a:pt x="3418640" y="1162384"/>
                  <a:pt x="3358993" y="1162384"/>
                </a:cubicBezTo>
                <a:close/>
                <a:moveTo>
                  <a:pt x="2962949" y="1162384"/>
                </a:moveTo>
                <a:cubicBezTo>
                  <a:pt x="2903302" y="1162384"/>
                  <a:pt x="2854949" y="1210737"/>
                  <a:pt x="2854949" y="1270384"/>
                </a:cubicBezTo>
                <a:cubicBezTo>
                  <a:pt x="2854949" y="1330031"/>
                  <a:pt x="2903302" y="1378384"/>
                  <a:pt x="2962949" y="1378384"/>
                </a:cubicBezTo>
                <a:cubicBezTo>
                  <a:pt x="3022596" y="1378384"/>
                  <a:pt x="3070949" y="1330031"/>
                  <a:pt x="3070949" y="1270384"/>
                </a:cubicBezTo>
                <a:cubicBezTo>
                  <a:pt x="3070949" y="1210737"/>
                  <a:pt x="3022596" y="1162384"/>
                  <a:pt x="2962949" y="1162384"/>
                </a:cubicBezTo>
                <a:close/>
                <a:moveTo>
                  <a:pt x="2566905" y="1162384"/>
                </a:moveTo>
                <a:cubicBezTo>
                  <a:pt x="2507258" y="1162384"/>
                  <a:pt x="2458905" y="1210737"/>
                  <a:pt x="2458905" y="1270384"/>
                </a:cubicBezTo>
                <a:cubicBezTo>
                  <a:pt x="2458905" y="1330031"/>
                  <a:pt x="2507258" y="1378384"/>
                  <a:pt x="2566905" y="1378384"/>
                </a:cubicBezTo>
                <a:cubicBezTo>
                  <a:pt x="2626552" y="1378384"/>
                  <a:pt x="2674905" y="1330031"/>
                  <a:pt x="2674905" y="1270384"/>
                </a:cubicBezTo>
                <a:cubicBezTo>
                  <a:pt x="2674905" y="1210737"/>
                  <a:pt x="2626552" y="1162384"/>
                  <a:pt x="2566905" y="1162384"/>
                </a:cubicBezTo>
                <a:close/>
                <a:moveTo>
                  <a:pt x="154649" y="1139405"/>
                </a:moveTo>
                <a:lnTo>
                  <a:pt x="154649" y="1787405"/>
                </a:lnTo>
                <a:lnTo>
                  <a:pt x="298665" y="1787405"/>
                </a:lnTo>
                <a:lnTo>
                  <a:pt x="298665" y="1139405"/>
                </a:lnTo>
                <a:close/>
                <a:moveTo>
                  <a:pt x="3645310" y="1137023"/>
                </a:moveTo>
                <a:lnTo>
                  <a:pt x="3645310" y="1785023"/>
                </a:lnTo>
                <a:lnTo>
                  <a:pt x="3789326" y="1785023"/>
                </a:lnTo>
                <a:lnTo>
                  <a:pt x="3789326" y="1137023"/>
                </a:lnTo>
                <a:close/>
                <a:moveTo>
                  <a:pt x="0" y="1016496"/>
                </a:moveTo>
                <a:lnTo>
                  <a:pt x="3960000" y="1016496"/>
                </a:lnTo>
                <a:lnTo>
                  <a:pt x="3960000" y="1880592"/>
                </a:lnTo>
                <a:lnTo>
                  <a:pt x="0" y="1880592"/>
                </a:lnTo>
                <a:close/>
                <a:moveTo>
                  <a:pt x="466104" y="603914"/>
                </a:moveTo>
                <a:lnTo>
                  <a:pt x="466104" y="747930"/>
                </a:lnTo>
                <a:lnTo>
                  <a:pt x="2050104" y="747930"/>
                </a:lnTo>
                <a:lnTo>
                  <a:pt x="2050104" y="603914"/>
                </a:lnTo>
                <a:close/>
                <a:moveTo>
                  <a:pt x="466104" y="374902"/>
                </a:moveTo>
                <a:lnTo>
                  <a:pt x="466104" y="518918"/>
                </a:lnTo>
                <a:lnTo>
                  <a:pt x="2050104" y="518918"/>
                </a:lnTo>
                <a:lnTo>
                  <a:pt x="2050104" y="374902"/>
                </a:lnTo>
                <a:close/>
                <a:moveTo>
                  <a:pt x="466104" y="145889"/>
                </a:moveTo>
                <a:lnTo>
                  <a:pt x="466104" y="289905"/>
                </a:lnTo>
                <a:lnTo>
                  <a:pt x="2050104" y="289905"/>
                </a:lnTo>
                <a:lnTo>
                  <a:pt x="2050104" y="145889"/>
                </a:lnTo>
                <a:close/>
                <a:moveTo>
                  <a:pt x="3358993" y="145888"/>
                </a:moveTo>
                <a:cubicBezTo>
                  <a:pt x="3299346" y="145888"/>
                  <a:pt x="3250993" y="194241"/>
                  <a:pt x="3250993" y="253888"/>
                </a:cubicBezTo>
                <a:cubicBezTo>
                  <a:pt x="3250993" y="313535"/>
                  <a:pt x="3299346" y="361888"/>
                  <a:pt x="3358993" y="361888"/>
                </a:cubicBezTo>
                <a:cubicBezTo>
                  <a:pt x="3418640" y="361888"/>
                  <a:pt x="3466993" y="313535"/>
                  <a:pt x="3466993" y="253888"/>
                </a:cubicBezTo>
                <a:cubicBezTo>
                  <a:pt x="3466993" y="194241"/>
                  <a:pt x="3418640" y="145888"/>
                  <a:pt x="3358993" y="145888"/>
                </a:cubicBezTo>
                <a:close/>
                <a:moveTo>
                  <a:pt x="2962949" y="145888"/>
                </a:moveTo>
                <a:cubicBezTo>
                  <a:pt x="2903302" y="145888"/>
                  <a:pt x="2854949" y="194241"/>
                  <a:pt x="2854949" y="253888"/>
                </a:cubicBezTo>
                <a:cubicBezTo>
                  <a:pt x="2854949" y="313535"/>
                  <a:pt x="2903302" y="361888"/>
                  <a:pt x="2962949" y="361888"/>
                </a:cubicBezTo>
                <a:cubicBezTo>
                  <a:pt x="3022596" y="361888"/>
                  <a:pt x="3070949" y="313535"/>
                  <a:pt x="3070949" y="253888"/>
                </a:cubicBezTo>
                <a:cubicBezTo>
                  <a:pt x="3070949" y="194241"/>
                  <a:pt x="3022596" y="145888"/>
                  <a:pt x="2962949" y="145888"/>
                </a:cubicBezTo>
                <a:close/>
                <a:moveTo>
                  <a:pt x="2566905" y="145888"/>
                </a:moveTo>
                <a:cubicBezTo>
                  <a:pt x="2507258" y="145888"/>
                  <a:pt x="2458905" y="194241"/>
                  <a:pt x="2458905" y="253888"/>
                </a:cubicBezTo>
                <a:cubicBezTo>
                  <a:pt x="2458905" y="313535"/>
                  <a:pt x="2507258" y="361888"/>
                  <a:pt x="2566905" y="361888"/>
                </a:cubicBezTo>
                <a:cubicBezTo>
                  <a:pt x="2626552" y="361888"/>
                  <a:pt x="2674905" y="313535"/>
                  <a:pt x="2674905" y="253888"/>
                </a:cubicBezTo>
                <a:cubicBezTo>
                  <a:pt x="2674905" y="194241"/>
                  <a:pt x="2626552" y="145888"/>
                  <a:pt x="2566905" y="145888"/>
                </a:cubicBezTo>
                <a:close/>
                <a:moveTo>
                  <a:pt x="154649" y="122909"/>
                </a:moveTo>
                <a:lnTo>
                  <a:pt x="154649" y="770909"/>
                </a:lnTo>
                <a:lnTo>
                  <a:pt x="298665" y="770909"/>
                </a:lnTo>
                <a:lnTo>
                  <a:pt x="298665" y="122909"/>
                </a:lnTo>
                <a:close/>
                <a:moveTo>
                  <a:pt x="3645310" y="120527"/>
                </a:moveTo>
                <a:lnTo>
                  <a:pt x="3645310" y="768527"/>
                </a:lnTo>
                <a:lnTo>
                  <a:pt x="3789326" y="768527"/>
                </a:lnTo>
                <a:lnTo>
                  <a:pt x="3789326" y="120527"/>
                </a:lnTo>
                <a:close/>
                <a:moveTo>
                  <a:pt x="0" y="0"/>
                </a:moveTo>
                <a:lnTo>
                  <a:pt x="3960000" y="0"/>
                </a:lnTo>
                <a:lnTo>
                  <a:pt x="3960000" y="864096"/>
                </a:lnTo>
                <a:lnTo>
                  <a:pt x="0" y="86409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57"/>
          <p:cNvSpPr txBox="1"/>
          <p:nvPr/>
        </p:nvSpPr>
        <p:spPr>
          <a:xfrm>
            <a:off x="1861925" y="316444"/>
            <a:ext cx="5832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342900" lvl="0" marL="3429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TW" sz="2700">
                <a:solidFill>
                  <a:schemeClr val="lt1"/>
                </a:solidFill>
              </a:rPr>
              <a:t>Best set</a:t>
            </a:r>
            <a:endParaRPr b="1" sz="2700">
              <a:solidFill>
                <a:schemeClr val="lt1"/>
              </a:solidFill>
            </a:endParaRPr>
          </a:p>
        </p:txBody>
      </p:sp>
      <p:graphicFrame>
        <p:nvGraphicFramePr>
          <p:cNvPr id="400" name="Google Shape;400;p57"/>
          <p:cNvGraphicFramePr/>
          <p:nvPr/>
        </p:nvGraphicFramePr>
        <p:xfrm>
          <a:off x="330275" y="1496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{64ED11F5-CCE0-4177-A483-A54A9670F3AA}</a:tableStyleId>
              </a:tblPr>
              <a:tblGrid>
                <a:gridCol w="1634025"/>
                <a:gridCol w="1634025"/>
                <a:gridCol w="1634025"/>
                <a:gridCol w="16340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solidFill>
                            <a:schemeClr val="lt1"/>
                          </a:solidFill>
                        </a:rPr>
                        <a:t>Round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solidFill>
                            <a:schemeClr val="lt1"/>
                          </a:solidFill>
                        </a:rPr>
                        <a:t>1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solidFill>
                            <a:schemeClr val="lt1"/>
                          </a:solidFill>
                        </a:rPr>
                        <a:t>2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solidFill>
                            <a:schemeClr val="lt1"/>
                          </a:solidFill>
                        </a:rPr>
                        <a:t>3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A64D79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solidFill>
                            <a:schemeClr val="lt1"/>
                          </a:solidFill>
                        </a:rPr>
                        <a:t>Accuracy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D5A6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solidFill>
                            <a:schemeClr val="lt1"/>
                          </a:solidFill>
                        </a:rPr>
                        <a:t>94.72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D5A6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solidFill>
                            <a:schemeClr val="lt1"/>
                          </a:solidFill>
                        </a:rPr>
                        <a:t>94.77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D5A6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solidFill>
                            <a:schemeClr val="lt1"/>
                          </a:solidFill>
                        </a:rPr>
                        <a:t>94.83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D5A6BD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solidFill>
                            <a:schemeClr val="lt1"/>
                          </a:solidFill>
                        </a:rPr>
                        <a:t>Average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C27BA0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solidFill>
                            <a:schemeClr val="lt1"/>
                          </a:solidFill>
                        </a:rPr>
                        <a:t>94.77 +/- 0.06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C27BA0"/>
                    </a:solidFill>
                  </a:tcPr>
                </a:tc>
                <a:tc hMerge="1"/>
                <a:tc hMerge="1"/>
              </a:tr>
            </a:tbl>
          </a:graphicData>
        </a:graphic>
      </p:graphicFrame>
      <p:sp>
        <p:nvSpPr>
          <p:cNvPr id="401" name="Google Shape;401;p57"/>
          <p:cNvSpPr txBox="1"/>
          <p:nvPr/>
        </p:nvSpPr>
        <p:spPr>
          <a:xfrm>
            <a:off x="330275" y="1096425"/>
            <a:ext cx="881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chemeClr val="lt1"/>
                </a:solidFill>
              </a:rPr>
              <a:t>Parameter set：hidden_layer_1=19, hidden_layer_2=38, learning_rate=0.001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402" name="Google Shape;402;p57"/>
          <p:cNvSpPr txBox="1"/>
          <p:nvPr/>
        </p:nvSpPr>
        <p:spPr>
          <a:xfrm>
            <a:off x="330275" y="3080900"/>
            <a:ext cx="881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TW">
                <a:solidFill>
                  <a:schemeClr val="lt1"/>
                </a:solidFill>
              </a:rPr>
              <a:t>Parameter set：hidden_layer_1=76, hidden_layer_2=152, learning_rate=0.003</a:t>
            </a:r>
            <a:endParaRPr b="1">
              <a:solidFill>
                <a:schemeClr val="lt1"/>
              </a:solidFill>
            </a:endParaRPr>
          </a:p>
        </p:txBody>
      </p:sp>
      <p:graphicFrame>
        <p:nvGraphicFramePr>
          <p:cNvPr id="403" name="Google Shape;403;p57"/>
          <p:cNvGraphicFramePr/>
          <p:nvPr/>
        </p:nvGraphicFramePr>
        <p:xfrm>
          <a:off x="329525" y="3481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{64ED11F5-CCE0-4177-A483-A54A9670F3AA}</a:tableStyleId>
              </a:tblPr>
              <a:tblGrid>
                <a:gridCol w="1634400"/>
                <a:gridCol w="1634400"/>
                <a:gridCol w="1634400"/>
                <a:gridCol w="1634400"/>
              </a:tblGrid>
              <a:tr h="353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solidFill>
                            <a:schemeClr val="lt1"/>
                          </a:solidFill>
                        </a:rPr>
                        <a:t>Round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solidFill>
                            <a:schemeClr val="lt1"/>
                          </a:solidFill>
                        </a:rPr>
                        <a:t>1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solidFill>
                            <a:schemeClr val="lt1"/>
                          </a:solidFill>
                        </a:rPr>
                        <a:t>2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solidFill>
                            <a:schemeClr val="lt1"/>
                          </a:solidFill>
                        </a:rPr>
                        <a:t>3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A64D79"/>
                    </a:solidFill>
                  </a:tcPr>
                </a:tc>
              </a:tr>
              <a:tr h="353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solidFill>
                            <a:schemeClr val="lt1"/>
                          </a:solidFill>
                        </a:rPr>
                        <a:t>Accuracy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D5A6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solidFill>
                            <a:schemeClr val="lt1"/>
                          </a:solidFill>
                        </a:rPr>
                        <a:t>95.5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D5A6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solidFill>
                            <a:schemeClr val="lt1"/>
                          </a:solidFill>
                        </a:rPr>
                        <a:t>95.6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D5A6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solidFill>
                            <a:schemeClr val="lt1"/>
                          </a:solidFill>
                        </a:rPr>
                        <a:t>95.43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D5A6BD"/>
                    </a:solidFill>
                  </a:tcPr>
                </a:tc>
              </a:tr>
              <a:tr h="481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solidFill>
                            <a:schemeClr val="lt1"/>
                          </a:solidFill>
                        </a:rPr>
                        <a:t>Average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C27BA0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solidFill>
                            <a:schemeClr val="lt1"/>
                          </a:solidFill>
                        </a:rPr>
                        <a:t>95.51 +/- 0.09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C27BA0"/>
                    </a:solidFill>
                  </a:tcPr>
                </a:tc>
                <a:tc hMerge="1"/>
                <a:tc hMerge="1"/>
              </a:tr>
            </a:tbl>
          </a:graphicData>
        </a:graphic>
      </p:graphicFrame>
      <p:pic>
        <p:nvPicPr>
          <p:cNvPr id="404" name="Google Shape;404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53263" y="1452763"/>
            <a:ext cx="1857375" cy="127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5" name="Google Shape;405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00900" y="3470563"/>
            <a:ext cx="1809750" cy="129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1"/>
          <p:cNvSpPr/>
          <p:nvPr/>
        </p:nvSpPr>
        <p:spPr>
          <a:xfrm>
            <a:off x="192938" y="183933"/>
            <a:ext cx="8758200" cy="4775700"/>
          </a:xfrm>
          <a:prstGeom prst="roundRect">
            <a:avLst>
              <a:gd fmla="val 1203" name="adj"/>
            </a:avLst>
          </a:prstGeom>
          <a:solidFill>
            <a:schemeClr val="dk1">
              <a:alpha val="40000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31"/>
          <p:cNvSpPr txBox="1"/>
          <p:nvPr/>
        </p:nvSpPr>
        <p:spPr>
          <a:xfrm>
            <a:off x="1158075" y="1633950"/>
            <a:ext cx="7186200" cy="20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4400">
                <a:solidFill>
                  <a:schemeClr val="lt1"/>
                </a:solidFill>
                <a:highlight>
                  <a:srgbClr val="A2C4C9"/>
                </a:highlight>
              </a:rPr>
              <a:t>01 </a:t>
            </a:r>
            <a:endParaRPr b="1" sz="4400">
              <a:solidFill>
                <a:schemeClr val="lt1"/>
              </a:solidFill>
              <a:highlight>
                <a:srgbClr val="A2C4C9"/>
              </a:highlight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4100">
                <a:solidFill>
                  <a:schemeClr val="lt1"/>
                </a:solidFill>
              </a:rPr>
              <a:t>Variable (feature) definition  </a:t>
            </a:r>
            <a:endParaRPr b="1" sz="4100"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100">
              <a:solidFill>
                <a:schemeClr val="lt1"/>
              </a:solidFill>
            </a:endParaRPr>
          </a:p>
        </p:txBody>
      </p:sp>
      <p:sp>
        <p:nvSpPr>
          <p:cNvPr id="116" name="Google Shape;116;p31"/>
          <p:cNvSpPr/>
          <p:nvPr/>
        </p:nvSpPr>
        <p:spPr>
          <a:xfrm>
            <a:off x="739798" y="1130172"/>
            <a:ext cx="479105" cy="443105"/>
          </a:xfrm>
          <a:custGeom>
            <a:rect b="b" l="l" r="r" t="t"/>
            <a:pathLst>
              <a:path extrusionOk="0" h="118319" w="127932">
                <a:moveTo>
                  <a:pt x="117086" y="0"/>
                </a:moveTo>
                <a:lnTo>
                  <a:pt x="127932" y="17255"/>
                </a:lnTo>
                <a:cubicBezTo>
                  <a:pt x="118894" y="21035"/>
                  <a:pt x="112238" y="26663"/>
                  <a:pt x="107966" y="34140"/>
                </a:cubicBezTo>
                <a:cubicBezTo>
                  <a:pt x="103693" y="41617"/>
                  <a:pt x="101310" y="52504"/>
                  <a:pt x="100817" y="66801"/>
                </a:cubicBezTo>
                <a:lnTo>
                  <a:pt x="123988" y="66801"/>
                </a:lnTo>
                <a:lnTo>
                  <a:pt x="123988" y="118319"/>
                </a:lnTo>
                <a:lnTo>
                  <a:pt x="76414" y="118319"/>
                </a:lnTo>
                <a:lnTo>
                  <a:pt x="76414" y="77647"/>
                </a:lnTo>
                <a:cubicBezTo>
                  <a:pt x="76414" y="55626"/>
                  <a:pt x="79043" y="39686"/>
                  <a:pt x="84302" y="29826"/>
                </a:cubicBezTo>
                <a:cubicBezTo>
                  <a:pt x="91204" y="16680"/>
                  <a:pt x="102132" y="6738"/>
                  <a:pt x="117086" y="0"/>
                </a:cubicBezTo>
                <a:close/>
                <a:moveTo>
                  <a:pt x="40672" y="0"/>
                </a:moveTo>
                <a:lnTo>
                  <a:pt x="51518" y="17255"/>
                </a:lnTo>
                <a:cubicBezTo>
                  <a:pt x="42480" y="21035"/>
                  <a:pt x="35824" y="26663"/>
                  <a:pt x="31552" y="34140"/>
                </a:cubicBezTo>
                <a:cubicBezTo>
                  <a:pt x="27279" y="41617"/>
                  <a:pt x="24896" y="52504"/>
                  <a:pt x="24403" y="66801"/>
                </a:cubicBezTo>
                <a:lnTo>
                  <a:pt x="47574" y="66801"/>
                </a:lnTo>
                <a:lnTo>
                  <a:pt x="47574" y="118319"/>
                </a:lnTo>
                <a:lnTo>
                  <a:pt x="0" y="118319"/>
                </a:lnTo>
                <a:lnTo>
                  <a:pt x="0" y="77647"/>
                </a:lnTo>
                <a:cubicBezTo>
                  <a:pt x="0" y="55626"/>
                  <a:pt x="2630" y="39686"/>
                  <a:pt x="7888" y="29826"/>
                </a:cubicBezTo>
                <a:cubicBezTo>
                  <a:pt x="14790" y="16680"/>
                  <a:pt x="25718" y="6738"/>
                  <a:pt x="4067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t/>
            </a:r>
            <a:endParaRPr sz="3000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31"/>
          <p:cNvSpPr/>
          <p:nvPr/>
        </p:nvSpPr>
        <p:spPr>
          <a:xfrm rot="10800000">
            <a:off x="7662773" y="2956283"/>
            <a:ext cx="479105" cy="443105"/>
          </a:xfrm>
          <a:custGeom>
            <a:rect b="b" l="l" r="r" t="t"/>
            <a:pathLst>
              <a:path extrusionOk="0" h="118319" w="127932">
                <a:moveTo>
                  <a:pt x="117086" y="0"/>
                </a:moveTo>
                <a:lnTo>
                  <a:pt x="127932" y="17255"/>
                </a:lnTo>
                <a:cubicBezTo>
                  <a:pt x="118894" y="21035"/>
                  <a:pt x="112238" y="26663"/>
                  <a:pt x="107966" y="34140"/>
                </a:cubicBezTo>
                <a:cubicBezTo>
                  <a:pt x="103693" y="41617"/>
                  <a:pt x="101310" y="52504"/>
                  <a:pt x="100817" y="66801"/>
                </a:cubicBezTo>
                <a:lnTo>
                  <a:pt x="123988" y="66801"/>
                </a:lnTo>
                <a:lnTo>
                  <a:pt x="123988" y="118319"/>
                </a:lnTo>
                <a:lnTo>
                  <a:pt x="76414" y="118319"/>
                </a:lnTo>
                <a:lnTo>
                  <a:pt x="76414" y="77647"/>
                </a:lnTo>
                <a:cubicBezTo>
                  <a:pt x="76414" y="55626"/>
                  <a:pt x="79043" y="39686"/>
                  <a:pt x="84302" y="29826"/>
                </a:cubicBezTo>
                <a:cubicBezTo>
                  <a:pt x="91204" y="16680"/>
                  <a:pt x="102132" y="6738"/>
                  <a:pt x="117086" y="0"/>
                </a:cubicBezTo>
                <a:close/>
                <a:moveTo>
                  <a:pt x="40672" y="0"/>
                </a:moveTo>
                <a:lnTo>
                  <a:pt x="51518" y="17255"/>
                </a:lnTo>
                <a:cubicBezTo>
                  <a:pt x="42480" y="21035"/>
                  <a:pt x="35824" y="26663"/>
                  <a:pt x="31552" y="34140"/>
                </a:cubicBezTo>
                <a:cubicBezTo>
                  <a:pt x="27279" y="41617"/>
                  <a:pt x="24896" y="52504"/>
                  <a:pt x="24403" y="66801"/>
                </a:cubicBezTo>
                <a:lnTo>
                  <a:pt x="47574" y="66801"/>
                </a:lnTo>
                <a:lnTo>
                  <a:pt x="47574" y="118319"/>
                </a:lnTo>
                <a:lnTo>
                  <a:pt x="0" y="118319"/>
                </a:lnTo>
                <a:lnTo>
                  <a:pt x="0" y="77647"/>
                </a:lnTo>
                <a:cubicBezTo>
                  <a:pt x="0" y="55626"/>
                  <a:pt x="2630" y="39686"/>
                  <a:pt x="7888" y="29826"/>
                </a:cubicBezTo>
                <a:cubicBezTo>
                  <a:pt x="14790" y="16680"/>
                  <a:pt x="25718" y="6738"/>
                  <a:pt x="4067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t/>
            </a:r>
            <a:endParaRPr sz="3000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58"/>
          <p:cNvSpPr/>
          <p:nvPr/>
        </p:nvSpPr>
        <p:spPr>
          <a:xfrm>
            <a:off x="192938" y="183933"/>
            <a:ext cx="8758200" cy="4775700"/>
          </a:xfrm>
          <a:prstGeom prst="roundRect">
            <a:avLst>
              <a:gd fmla="val 1203" name="adj"/>
            </a:avLst>
          </a:prstGeom>
          <a:solidFill>
            <a:schemeClr val="dk1">
              <a:alpha val="40000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58"/>
          <p:cNvSpPr txBox="1"/>
          <p:nvPr/>
        </p:nvSpPr>
        <p:spPr>
          <a:xfrm>
            <a:off x="1158075" y="1633950"/>
            <a:ext cx="7186200" cy="20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4400">
                <a:solidFill>
                  <a:schemeClr val="lt1"/>
                </a:solidFill>
                <a:highlight>
                  <a:srgbClr val="A2C4C9"/>
                </a:highlight>
              </a:rPr>
              <a:t>05 </a:t>
            </a:r>
            <a:endParaRPr b="1" sz="4400">
              <a:solidFill>
                <a:schemeClr val="lt1"/>
              </a:solidFill>
              <a:highlight>
                <a:srgbClr val="A2C4C9"/>
              </a:highlight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4100">
                <a:solidFill>
                  <a:schemeClr val="lt1"/>
                </a:solidFill>
              </a:rPr>
              <a:t>CART vs KNN vs ANN</a:t>
            </a:r>
            <a:endParaRPr b="1" sz="4100"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100">
              <a:solidFill>
                <a:schemeClr val="lt1"/>
              </a:solidFill>
            </a:endParaRPr>
          </a:p>
        </p:txBody>
      </p:sp>
      <p:sp>
        <p:nvSpPr>
          <p:cNvPr id="412" name="Google Shape;412;p58"/>
          <p:cNvSpPr/>
          <p:nvPr/>
        </p:nvSpPr>
        <p:spPr>
          <a:xfrm>
            <a:off x="739798" y="1130172"/>
            <a:ext cx="479105" cy="443105"/>
          </a:xfrm>
          <a:custGeom>
            <a:rect b="b" l="l" r="r" t="t"/>
            <a:pathLst>
              <a:path extrusionOk="0" h="118319" w="127932">
                <a:moveTo>
                  <a:pt x="117086" y="0"/>
                </a:moveTo>
                <a:lnTo>
                  <a:pt x="127932" y="17255"/>
                </a:lnTo>
                <a:cubicBezTo>
                  <a:pt x="118894" y="21035"/>
                  <a:pt x="112238" y="26663"/>
                  <a:pt x="107966" y="34140"/>
                </a:cubicBezTo>
                <a:cubicBezTo>
                  <a:pt x="103693" y="41617"/>
                  <a:pt x="101310" y="52504"/>
                  <a:pt x="100817" y="66801"/>
                </a:cubicBezTo>
                <a:lnTo>
                  <a:pt x="123988" y="66801"/>
                </a:lnTo>
                <a:lnTo>
                  <a:pt x="123988" y="118319"/>
                </a:lnTo>
                <a:lnTo>
                  <a:pt x="76414" y="118319"/>
                </a:lnTo>
                <a:lnTo>
                  <a:pt x="76414" y="77647"/>
                </a:lnTo>
                <a:cubicBezTo>
                  <a:pt x="76414" y="55626"/>
                  <a:pt x="79043" y="39686"/>
                  <a:pt x="84302" y="29826"/>
                </a:cubicBezTo>
                <a:cubicBezTo>
                  <a:pt x="91204" y="16680"/>
                  <a:pt x="102132" y="6738"/>
                  <a:pt x="117086" y="0"/>
                </a:cubicBezTo>
                <a:close/>
                <a:moveTo>
                  <a:pt x="40672" y="0"/>
                </a:moveTo>
                <a:lnTo>
                  <a:pt x="51518" y="17255"/>
                </a:lnTo>
                <a:cubicBezTo>
                  <a:pt x="42480" y="21035"/>
                  <a:pt x="35824" y="26663"/>
                  <a:pt x="31552" y="34140"/>
                </a:cubicBezTo>
                <a:cubicBezTo>
                  <a:pt x="27279" y="41617"/>
                  <a:pt x="24896" y="52504"/>
                  <a:pt x="24403" y="66801"/>
                </a:cubicBezTo>
                <a:lnTo>
                  <a:pt x="47574" y="66801"/>
                </a:lnTo>
                <a:lnTo>
                  <a:pt x="47574" y="118319"/>
                </a:lnTo>
                <a:lnTo>
                  <a:pt x="0" y="118319"/>
                </a:lnTo>
                <a:lnTo>
                  <a:pt x="0" y="77647"/>
                </a:lnTo>
                <a:cubicBezTo>
                  <a:pt x="0" y="55626"/>
                  <a:pt x="2630" y="39686"/>
                  <a:pt x="7888" y="29826"/>
                </a:cubicBezTo>
                <a:cubicBezTo>
                  <a:pt x="14790" y="16680"/>
                  <a:pt x="25718" y="6738"/>
                  <a:pt x="4067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t/>
            </a:r>
            <a:endParaRPr sz="3000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58"/>
          <p:cNvSpPr/>
          <p:nvPr/>
        </p:nvSpPr>
        <p:spPr>
          <a:xfrm rot="10800000">
            <a:off x="7662773" y="2956283"/>
            <a:ext cx="479105" cy="443105"/>
          </a:xfrm>
          <a:custGeom>
            <a:rect b="b" l="l" r="r" t="t"/>
            <a:pathLst>
              <a:path extrusionOk="0" h="118319" w="127932">
                <a:moveTo>
                  <a:pt x="117086" y="0"/>
                </a:moveTo>
                <a:lnTo>
                  <a:pt x="127932" y="17255"/>
                </a:lnTo>
                <a:cubicBezTo>
                  <a:pt x="118894" y="21035"/>
                  <a:pt x="112238" y="26663"/>
                  <a:pt x="107966" y="34140"/>
                </a:cubicBezTo>
                <a:cubicBezTo>
                  <a:pt x="103693" y="41617"/>
                  <a:pt x="101310" y="52504"/>
                  <a:pt x="100817" y="66801"/>
                </a:cubicBezTo>
                <a:lnTo>
                  <a:pt x="123988" y="66801"/>
                </a:lnTo>
                <a:lnTo>
                  <a:pt x="123988" y="118319"/>
                </a:lnTo>
                <a:lnTo>
                  <a:pt x="76414" y="118319"/>
                </a:lnTo>
                <a:lnTo>
                  <a:pt x="76414" y="77647"/>
                </a:lnTo>
                <a:cubicBezTo>
                  <a:pt x="76414" y="55626"/>
                  <a:pt x="79043" y="39686"/>
                  <a:pt x="84302" y="29826"/>
                </a:cubicBezTo>
                <a:cubicBezTo>
                  <a:pt x="91204" y="16680"/>
                  <a:pt x="102132" y="6738"/>
                  <a:pt x="117086" y="0"/>
                </a:cubicBezTo>
                <a:close/>
                <a:moveTo>
                  <a:pt x="40672" y="0"/>
                </a:moveTo>
                <a:lnTo>
                  <a:pt x="51518" y="17255"/>
                </a:lnTo>
                <a:cubicBezTo>
                  <a:pt x="42480" y="21035"/>
                  <a:pt x="35824" y="26663"/>
                  <a:pt x="31552" y="34140"/>
                </a:cubicBezTo>
                <a:cubicBezTo>
                  <a:pt x="27279" y="41617"/>
                  <a:pt x="24896" y="52504"/>
                  <a:pt x="24403" y="66801"/>
                </a:cubicBezTo>
                <a:lnTo>
                  <a:pt x="47574" y="66801"/>
                </a:lnTo>
                <a:lnTo>
                  <a:pt x="47574" y="118319"/>
                </a:lnTo>
                <a:lnTo>
                  <a:pt x="0" y="118319"/>
                </a:lnTo>
                <a:lnTo>
                  <a:pt x="0" y="77647"/>
                </a:lnTo>
                <a:cubicBezTo>
                  <a:pt x="0" y="55626"/>
                  <a:pt x="2630" y="39686"/>
                  <a:pt x="7888" y="29826"/>
                </a:cubicBezTo>
                <a:cubicBezTo>
                  <a:pt x="14790" y="16680"/>
                  <a:pt x="25718" y="6738"/>
                  <a:pt x="4067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t/>
            </a:r>
            <a:endParaRPr sz="3000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59"/>
          <p:cNvSpPr/>
          <p:nvPr/>
        </p:nvSpPr>
        <p:spPr>
          <a:xfrm>
            <a:off x="-20250" y="0"/>
            <a:ext cx="9254400" cy="5143500"/>
          </a:xfrm>
          <a:prstGeom prst="rect">
            <a:avLst/>
          </a:prstGeom>
          <a:solidFill>
            <a:srgbClr val="F2F0ED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59"/>
          <p:cNvSpPr/>
          <p:nvPr/>
        </p:nvSpPr>
        <p:spPr>
          <a:xfrm>
            <a:off x="-20250" y="0"/>
            <a:ext cx="9254400" cy="3807000"/>
          </a:xfrm>
          <a:prstGeom prst="rect">
            <a:avLst/>
          </a:prstGeom>
          <a:solidFill>
            <a:srgbClr val="03658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420;p59"/>
          <p:cNvSpPr/>
          <p:nvPr/>
        </p:nvSpPr>
        <p:spPr>
          <a:xfrm>
            <a:off x="1856231" y="272945"/>
            <a:ext cx="702900" cy="641113"/>
          </a:xfrm>
          <a:custGeom>
            <a:rect b="b" l="l" r="r" t="t"/>
            <a:pathLst>
              <a:path extrusionOk="0" h="3945309" w="3960000">
                <a:moveTo>
                  <a:pt x="466104" y="2636906"/>
                </a:moveTo>
                <a:lnTo>
                  <a:pt x="466104" y="2780922"/>
                </a:lnTo>
                <a:lnTo>
                  <a:pt x="2050104" y="2780922"/>
                </a:lnTo>
                <a:lnTo>
                  <a:pt x="2050104" y="2636906"/>
                </a:lnTo>
                <a:close/>
                <a:moveTo>
                  <a:pt x="466104" y="2407894"/>
                </a:moveTo>
                <a:lnTo>
                  <a:pt x="466104" y="2551910"/>
                </a:lnTo>
                <a:lnTo>
                  <a:pt x="2050104" y="2551910"/>
                </a:lnTo>
                <a:lnTo>
                  <a:pt x="2050104" y="2407894"/>
                </a:lnTo>
                <a:close/>
                <a:moveTo>
                  <a:pt x="466104" y="2178881"/>
                </a:moveTo>
                <a:lnTo>
                  <a:pt x="466104" y="2322897"/>
                </a:lnTo>
                <a:lnTo>
                  <a:pt x="2050104" y="2322897"/>
                </a:lnTo>
                <a:lnTo>
                  <a:pt x="2050104" y="2178881"/>
                </a:lnTo>
                <a:close/>
                <a:moveTo>
                  <a:pt x="3358993" y="2178880"/>
                </a:moveTo>
                <a:cubicBezTo>
                  <a:pt x="3299346" y="2178880"/>
                  <a:pt x="3250993" y="2227233"/>
                  <a:pt x="3250993" y="2286880"/>
                </a:cubicBezTo>
                <a:cubicBezTo>
                  <a:pt x="3250993" y="2346527"/>
                  <a:pt x="3299346" y="2394880"/>
                  <a:pt x="3358993" y="2394880"/>
                </a:cubicBezTo>
                <a:cubicBezTo>
                  <a:pt x="3418640" y="2394880"/>
                  <a:pt x="3466993" y="2346527"/>
                  <a:pt x="3466993" y="2286880"/>
                </a:cubicBezTo>
                <a:cubicBezTo>
                  <a:pt x="3466993" y="2227233"/>
                  <a:pt x="3418640" y="2178880"/>
                  <a:pt x="3358993" y="2178880"/>
                </a:cubicBezTo>
                <a:close/>
                <a:moveTo>
                  <a:pt x="2962949" y="2178880"/>
                </a:moveTo>
                <a:cubicBezTo>
                  <a:pt x="2903302" y="2178880"/>
                  <a:pt x="2854949" y="2227233"/>
                  <a:pt x="2854949" y="2286880"/>
                </a:cubicBezTo>
                <a:cubicBezTo>
                  <a:pt x="2854949" y="2346527"/>
                  <a:pt x="2903302" y="2394880"/>
                  <a:pt x="2962949" y="2394880"/>
                </a:cubicBezTo>
                <a:cubicBezTo>
                  <a:pt x="3022596" y="2394880"/>
                  <a:pt x="3070949" y="2346527"/>
                  <a:pt x="3070949" y="2286880"/>
                </a:cubicBezTo>
                <a:cubicBezTo>
                  <a:pt x="3070949" y="2227233"/>
                  <a:pt x="3022596" y="2178880"/>
                  <a:pt x="2962949" y="2178880"/>
                </a:cubicBezTo>
                <a:close/>
                <a:moveTo>
                  <a:pt x="2566905" y="2178880"/>
                </a:moveTo>
                <a:cubicBezTo>
                  <a:pt x="2507258" y="2178880"/>
                  <a:pt x="2458905" y="2227233"/>
                  <a:pt x="2458905" y="2286880"/>
                </a:cubicBezTo>
                <a:cubicBezTo>
                  <a:pt x="2458905" y="2346527"/>
                  <a:pt x="2507258" y="2394880"/>
                  <a:pt x="2566905" y="2394880"/>
                </a:cubicBezTo>
                <a:cubicBezTo>
                  <a:pt x="2626552" y="2394880"/>
                  <a:pt x="2674905" y="2346527"/>
                  <a:pt x="2674905" y="2286880"/>
                </a:cubicBezTo>
                <a:cubicBezTo>
                  <a:pt x="2674905" y="2227233"/>
                  <a:pt x="2626552" y="2178880"/>
                  <a:pt x="2566905" y="2178880"/>
                </a:cubicBezTo>
                <a:close/>
                <a:moveTo>
                  <a:pt x="154649" y="2155901"/>
                </a:moveTo>
                <a:lnTo>
                  <a:pt x="154649" y="2803901"/>
                </a:lnTo>
                <a:lnTo>
                  <a:pt x="298665" y="2803901"/>
                </a:lnTo>
                <a:lnTo>
                  <a:pt x="298665" y="2155901"/>
                </a:lnTo>
                <a:close/>
                <a:moveTo>
                  <a:pt x="3645310" y="2153519"/>
                </a:moveTo>
                <a:lnTo>
                  <a:pt x="3645310" y="2801519"/>
                </a:lnTo>
                <a:lnTo>
                  <a:pt x="3789326" y="2801519"/>
                </a:lnTo>
                <a:lnTo>
                  <a:pt x="3789326" y="2153519"/>
                </a:lnTo>
                <a:close/>
                <a:moveTo>
                  <a:pt x="0" y="2032992"/>
                </a:moveTo>
                <a:lnTo>
                  <a:pt x="3960000" y="2032992"/>
                </a:lnTo>
                <a:lnTo>
                  <a:pt x="3960000" y="2897088"/>
                </a:lnTo>
                <a:lnTo>
                  <a:pt x="2124016" y="2897088"/>
                </a:lnTo>
                <a:lnTo>
                  <a:pt x="2124016" y="3513261"/>
                </a:lnTo>
                <a:lnTo>
                  <a:pt x="2268032" y="3513261"/>
                </a:lnTo>
                <a:cubicBezTo>
                  <a:pt x="2331437" y="3513261"/>
                  <a:pt x="2388462" y="3540577"/>
                  <a:pt x="2426674" y="3585269"/>
                </a:cubicBezTo>
                <a:lnTo>
                  <a:pt x="3960000" y="3585269"/>
                </a:lnTo>
                <a:lnTo>
                  <a:pt x="3960000" y="3873301"/>
                </a:lnTo>
                <a:lnTo>
                  <a:pt x="2426674" y="3873301"/>
                </a:lnTo>
                <a:cubicBezTo>
                  <a:pt x="2388462" y="3917993"/>
                  <a:pt x="2331437" y="3945309"/>
                  <a:pt x="2268032" y="3945309"/>
                </a:cubicBezTo>
                <a:lnTo>
                  <a:pt x="1691968" y="3945309"/>
                </a:lnTo>
                <a:cubicBezTo>
                  <a:pt x="1628563" y="3945309"/>
                  <a:pt x="1571538" y="3917993"/>
                  <a:pt x="1533326" y="3873301"/>
                </a:cubicBezTo>
                <a:lnTo>
                  <a:pt x="0" y="3873301"/>
                </a:lnTo>
                <a:lnTo>
                  <a:pt x="0" y="3585269"/>
                </a:lnTo>
                <a:lnTo>
                  <a:pt x="1533326" y="3585269"/>
                </a:lnTo>
                <a:cubicBezTo>
                  <a:pt x="1571538" y="3540577"/>
                  <a:pt x="1628563" y="3513261"/>
                  <a:pt x="1691968" y="3513261"/>
                </a:cubicBezTo>
                <a:lnTo>
                  <a:pt x="1835984" y="3513261"/>
                </a:lnTo>
                <a:lnTo>
                  <a:pt x="1835984" y="2897088"/>
                </a:lnTo>
                <a:lnTo>
                  <a:pt x="0" y="2897088"/>
                </a:lnTo>
                <a:close/>
                <a:moveTo>
                  <a:pt x="466104" y="1620410"/>
                </a:moveTo>
                <a:lnTo>
                  <a:pt x="466104" y="1764426"/>
                </a:lnTo>
                <a:lnTo>
                  <a:pt x="2050104" y="1764426"/>
                </a:lnTo>
                <a:lnTo>
                  <a:pt x="2050104" y="1620410"/>
                </a:lnTo>
                <a:close/>
                <a:moveTo>
                  <a:pt x="466104" y="1391398"/>
                </a:moveTo>
                <a:lnTo>
                  <a:pt x="466104" y="1535414"/>
                </a:lnTo>
                <a:lnTo>
                  <a:pt x="2050104" y="1535414"/>
                </a:lnTo>
                <a:lnTo>
                  <a:pt x="2050104" y="1391398"/>
                </a:lnTo>
                <a:close/>
                <a:moveTo>
                  <a:pt x="466104" y="1162385"/>
                </a:moveTo>
                <a:lnTo>
                  <a:pt x="466104" y="1306401"/>
                </a:lnTo>
                <a:lnTo>
                  <a:pt x="2050104" y="1306401"/>
                </a:lnTo>
                <a:lnTo>
                  <a:pt x="2050104" y="1162385"/>
                </a:lnTo>
                <a:close/>
                <a:moveTo>
                  <a:pt x="3358993" y="1162384"/>
                </a:moveTo>
                <a:cubicBezTo>
                  <a:pt x="3299346" y="1162384"/>
                  <a:pt x="3250993" y="1210737"/>
                  <a:pt x="3250993" y="1270384"/>
                </a:cubicBezTo>
                <a:cubicBezTo>
                  <a:pt x="3250993" y="1330031"/>
                  <a:pt x="3299346" y="1378384"/>
                  <a:pt x="3358993" y="1378384"/>
                </a:cubicBezTo>
                <a:cubicBezTo>
                  <a:pt x="3418640" y="1378384"/>
                  <a:pt x="3466993" y="1330031"/>
                  <a:pt x="3466993" y="1270384"/>
                </a:cubicBezTo>
                <a:cubicBezTo>
                  <a:pt x="3466993" y="1210737"/>
                  <a:pt x="3418640" y="1162384"/>
                  <a:pt x="3358993" y="1162384"/>
                </a:cubicBezTo>
                <a:close/>
                <a:moveTo>
                  <a:pt x="2962949" y="1162384"/>
                </a:moveTo>
                <a:cubicBezTo>
                  <a:pt x="2903302" y="1162384"/>
                  <a:pt x="2854949" y="1210737"/>
                  <a:pt x="2854949" y="1270384"/>
                </a:cubicBezTo>
                <a:cubicBezTo>
                  <a:pt x="2854949" y="1330031"/>
                  <a:pt x="2903302" y="1378384"/>
                  <a:pt x="2962949" y="1378384"/>
                </a:cubicBezTo>
                <a:cubicBezTo>
                  <a:pt x="3022596" y="1378384"/>
                  <a:pt x="3070949" y="1330031"/>
                  <a:pt x="3070949" y="1270384"/>
                </a:cubicBezTo>
                <a:cubicBezTo>
                  <a:pt x="3070949" y="1210737"/>
                  <a:pt x="3022596" y="1162384"/>
                  <a:pt x="2962949" y="1162384"/>
                </a:cubicBezTo>
                <a:close/>
                <a:moveTo>
                  <a:pt x="2566905" y="1162384"/>
                </a:moveTo>
                <a:cubicBezTo>
                  <a:pt x="2507258" y="1162384"/>
                  <a:pt x="2458905" y="1210737"/>
                  <a:pt x="2458905" y="1270384"/>
                </a:cubicBezTo>
                <a:cubicBezTo>
                  <a:pt x="2458905" y="1330031"/>
                  <a:pt x="2507258" y="1378384"/>
                  <a:pt x="2566905" y="1378384"/>
                </a:cubicBezTo>
                <a:cubicBezTo>
                  <a:pt x="2626552" y="1378384"/>
                  <a:pt x="2674905" y="1330031"/>
                  <a:pt x="2674905" y="1270384"/>
                </a:cubicBezTo>
                <a:cubicBezTo>
                  <a:pt x="2674905" y="1210737"/>
                  <a:pt x="2626552" y="1162384"/>
                  <a:pt x="2566905" y="1162384"/>
                </a:cubicBezTo>
                <a:close/>
                <a:moveTo>
                  <a:pt x="154649" y="1139405"/>
                </a:moveTo>
                <a:lnTo>
                  <a:pt x="154649" y="1787405"/>
                </a:lnTo>
                <a:lnTo>
                  <a:pt x="298665" y="1787405"/>
                </a:lnTo>
                <a:lnTo>
                  <a:pt x="298665" y="1139405"/>
                </a:lnTo>
                <a:close/>
                <a:moveTo>
                  <a:pt x="3645310" y="1137023"/>
                </a:moveTo>
                <a:lnTo>
                  <a:pt x="3645310" y="1785023"/>
                </a:lnTo>
                <a:lnTo>
                  <a:pt x="3789326" y="1785023"/>
                </a:lnTo>
                <a:lnTo>
                  <a:pt x="3789326" y="1137023"/>
                </a:lnTo>
                <a:close/>
                <a:moveTo>
                  <a:pt x="0" y="1016496"/>
                </a:moveTo>
                <a:lnTo>
                  <a:pt x="3960000" y="1016496"/>
                </a:lnTo>
                <a:lnTo>
                  <a:pt x="3960000" y="1880592"/>
                </a:lnTo>
                <a:lnTo>
                  <a:pt x="0" y="1880592"/>
                </a:lnTo>
                <a:close/>
                <a:moveTo>
                  <a:pt x="466104" y="603914"/>
                </a:moveTo>
                <a:lnTo>
                  <a:pt x="466104" y="747930"/>
                </a:lnTo>
                <a:lnTo>
                  <a:pt x="2050104" y="747930"/>
                </a:lnTo>
                <a:lnTo>
                  <a:pt x="2050104" y="603914"/>
                </a:lnTo>
                <a:close/>
                <a:moveTo>
                  <a:pt x="466104" y="374902"/>
                </a:moveTo>
                <a:lnTo>
                  <a:pt x="466104" y="518918"/>
                </a:lnTo>
                <a:lnTo>
                  <a:pt x="2050104" y="518918"/>
                </a:lnTo>
                <a:lnTo>
                  <a:pt x="2050104" y="374902"/>
                </a:lnTo>
                <a:close/>
                <a:moveTo>
                  <a:pt x="466104" y="145889"/>
                </a:moveTo>
                <a:lnTo>
                  <a:pt x="466104" y="289905"/>
                </a:lnTo>
                <a:lnTo>
                  <a:pt x="2050104" y="289905"/>
                </a:lnTo>
                <a:lnTo>
                  <a:pt x="2050104" y="145889"/>
                </a:lnTo>
                <a:close/>
                <a:moveTo>
                  <a:pt x="3358993" y="145888"/>
                </a:moveTo>
                <a:cubicBezTo>
                  <a:pt x="3299346" y="145888"/>
                  <a:pt x="3250993" y="194241"/>
                  <a:pt x="3250993" y="253888"/>
                </a:cubicBezTo>
                <a:cubicBezTo>
                  <a:pt x="3250993" y="313535"/>
                  <a:pt x="3299346" y="361888"/>
                  <a:pt x="3358993" y="361888"/>
                </a:cubicBezTo>
                <a:cubicBezTo>
                  <a:pt x="3418640" y="361888"/>
                  <a:pt x="3466993" y="313535"/>
                  <a:pt x="3466993" y="253888"/>
                </a:cubicBezTo>
                <a:cubicBezTo>
                  <a:pt x="3466993" y="194241"/>
                  <a:pt x="3418640" y="145888"/>
                  <a:pt x="3358993" y="145888"/>
                </a:cubicBezTo>
                <a:close/>
                <a:moveTo>
                  <a:pt x="2962949" y="145888"/>
                </a:moveTo>
                <a:cubicBezTo>
                  <a:pt x="2903302" y="145888"/>
                  <a:pt x="2854949" y="194241"/>
                  <a:pt x="2854949" y="253888"/>
                </a:cubicBezTo>
                <a:cubicBezTo>
                  <a:pt x="2854949" y="313535"/>
                  <a:pt x="2903302" y="361888"/>
                  <a:pt x="2962949" y="361888"/>
                </a:cubicBezTo>
                <a:cubicBezTo>
                  <a:pt x="3022596" y="361888"/>
                  <a:pt x="3070949" y="313535"/>
                  <a:pt x="3070949" y="253888"/>
                </a:cubicBezTo>
                <a:cubicBezTo>
                  <a:pt x="3070949" y="194241"/>
                  <a:pt x="3022596" y="145888"/>
                  <a:pt x="2962949" y="145888"/>
                </a:cubicBezTo>
                <a:close/>
                <a:moveTo>
                  <a:pt x="2566905" y="145888"/>
                </a:moveTo>
                <a:cubicBezTo>
                  <a:pt x="2507258" y="145888"/>
                  <a:pt x="2458905" y="194241"/>
                  <a:pt x="2458905" y="253888"/>
                </a:cubicBezTo>
                <a:cubicBezTo>
                  <a:pt x="2458905" y="313535"/>
                  <a:pt x="2507258" y="361888"/>
                  <a:pt x="2566905" y="361888"/>
                </a:cubicBezTo>
                <a:cubicBezTo>
                  <a:pt x="2626552" y="361888"/>
                  <a:pt x="2674905" y="313535"/>
                  <a:pt x="2674905" y="253888"/>
                </a:cubicBezTo>
                <a:cubicBezTo>
                  <a:pt x="2674905" y="194241"/>
                  <a:pt x="2626552" y="145888"/>
                  <a:pt x="2566905" y="145888"/>
                </a:cubicBezTo>
                <a:close/>
                <a:moveTo>
                  <a:pt x="154649" y="122909"/>
                </a:moveTo>
                <a:lnTo>
                  <a:pt x="154649" y="770909"/>
                </a:lnTo>
                <a:lnTo>
                  <a:pt x="298665" y="770909"/>
                </a:lnTo>
                <a:lnTo>
                  <a:pt x="298665" y="122909"/>
                </a:lnTo>
                <a:close/>
                <a:moveTo>
                  <a:pt x="3645310" y="120527"/>
                </a:moveTo>
                <a:lnTo>
                  <a:pt x="3645310" y="768527"/>
                </a:lnTo>
                <a:lnTo>
                  <a:pt x="3789326" y="768527"/>
                </a:lnTo>
                <a:lnTo>
                  <a:pt x="3789326" y="120527"/>
                </a:lnTo>
                <a:close/>
                <a:moveTo>
                  <a:pt x="0" y="0"/>
                </a:moveTo>
                <a:lnTo>
                  <a:pt x="3960000" y="0"/>
                </a:lnTo>
                <a:lnTo>
                  <a:pt x="3960000" y="864096"/>
                </a:lnTo>
                <a:lnTo>
                  <a:pt x="0" y="86409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421;p59"/>
          <p:cNvSpPr txBox="1"/>
          <p:nvPr/>
        </p:nvSpPr>
        <p:spPr>
          <a:xfrm>
            <a:off x="1656000" y="316444"/>
            <a:ext cx="5832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342900" lvl="0" marL="3429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700">
                <a:solidFill>
                  <a:schemeClr val="lt1"/>
                </a:solidFill>
              </a:rPr>
              <a:t>CART vs KNN vs ANN</a:t>
            </a:r>
            <a:endParaRPr b="1" sz="2700">
              <a:solidFill>
                <a:schemeClr val="lt1"/>
              </a:solidFill>
            </a:endParaRPr>
          </a:p>
        </p:txBody>
      </p:sp>
      <p:graphicFrame>
        <p:nvGraphicFramePr>
          <p:cNvPr id="422" name="Google Shape;422;p59"/>
          <p:cNvGraphicFramePr/>
          <p:nvPr/>
        </p:nvGraphicFramePr>
        <p:xfrm>
          <a:off x="773100" y="1306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{64ED11F5-CCE0-4177-A483-A54A9670F3AA}</a:tableStyleId>
              </a:tblPr>
              <a:tblGrid>
                <a:gridCol w="1277950"/>
                <a:gridCol w="1277950"/>
                <a:gridCol w="1277950"/>
                <a:gridCol w="1277950"/>
                <a:gridCol w="1277950"/>
                <a:gridCol w="1277950"/>
              </a:tblGrid>
              <a:tr h="698925"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solidFill>
                            <a:schemeClr val="lt1"/>
                          </a:solidFill>
                        </a:rPr>
                        <a:t>Methods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E69138"/>
                    </a:solidFill>
                  </a:tcPr>
                </a:tc>
                <a:tc gridSpan="5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solidFill>
                            <a:schemeClr val="lt1"/>
                          </a:solidFill>
                        </a:rPr>
                        <a:t>Metrics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E69138"/>
                    </a:solidFill>
                  </a:tcPr>
                </a:tc>
                <a:tc hMerge="1"/>
                <a:tc hMerge="1"/>
                <a:tc hMerge="1"/>
                <a:tc hMerge="1"/>
              </a:tr>
              <a:tr h="716725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solidFill>
                            <a:schemeClr val="lt1"/>
                          </a:solidFill>
                        </a:rPr>
                        <a:t>ACC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solidFill>
                            <a:schemeClr val="lt1"/>
                          </a:solidFill>
                        </a:rPr>
                        <a:t>SEN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solidFill>
                            <a:schemeClr val="lt1"/>
                          </a:solidFill>
                        </a:rPr>
                        <a:t>SPC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solidFill>
                            <a:schemeClr val="lt1"/>
                          </a:solidFill>
                        </a:rPr>
                        <a:t>Precision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solidFill>
                            <a:schemeClr val="lt1"/>
                          </a:solidFill>
                        </a:rPr>
                        <a:t>F1-score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F9CB9C"/>
                    </a:solidFill>
                  </a:tcPr>
                </a:tc>
              </a:tr>
              <a:tr h="656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solidFill>
                            <a:schemeClr val="lt1"/>
                          </a:solidFill>
                        </a:rPr>
                        <a:t>CART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solidFill>
                            <a:schemeClr val="lt1"/>
                          </a:solidFill>
                        </a:rPr>
                        <a:t>95.05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solidFill>
                            <a:schemeClr val="lt1"/>
                          </a:solidFill>
                        </a:rPr>
                        <a:t>94.17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solidFill>
                            <a:schemeClr val="lt1"/>
                          </a:solidFill>
                        </a:rPr>
                        <a:t>96.44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solidFill>
                            <a:schemeClr val="lt1"/>
                          </a:solidFill>
                        </a:rPr>
                        <a:t>91.99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solidFill>
                            <a:schemeClr val="lt1"/>
                          </a:solidFill>
                        </a:rPr>
                        <a:t>97.39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F6B26B"/>
                    </a:solidFill>
                  </a:tcPr>
                </a:tc>
              </a:tr>
              <a:tr h="656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solidFill>
                            <a:schemeClr val="lt1"/>
                          </a:solidFill>
                        </a:rPr>
                        <a:t>KNN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solidFill>
                            <a:schemeClr val="lt1"/>
                          </a:solidFill>
                        </a:rPr>
                        <a:t>93.62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solidFill>
                            <a:schemeClr val="lt1"/>
                          </a:solidFill>
                        </a:rPr>
                        <a:t>92.32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solidFill>
                            <a:schemeClr val="lt1"/>
                          </a:solidFill>
                        </a:rPr>
                        <a:t>95.94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solidFill>
                            <a:schemeClr val="lt1"/>
                          </a:solidFill>
                        </a:rPr>
                        <a:t>88.96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solidFill>
                            <a:schemeClr val="lt1"/>
                          </a:solidFill>
                        </a:rPr>
                        <a:t>97.15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F9CB9C"/>
                    </a:solidFill>
                  </a:tcPr>
                </a:tc>
              </a:tr>
              <a:tr h="645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solidFill>
                            <a:srgbClr val="FF0000"/>
                          </a:solidFill>
                        </a:rPr>
                        <a:t>ANN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solidFill>
                            <a:srgbClr val="FF0000"/>
                          </a:solidFill>
                        </a:rPr>
                        <a:t>95.78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solidFill>
                            <a:srgbClr val="FF0000"/>
                          </a:solidFill>
                        </a:rPr>
                        <a:t>95.0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solidFill>
                            <a:srgbClr val="FF0000"/>
                          </a:solidFill>
                        </a:rPr>
                        <a:t>97.05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solidFill>
                            <a:srgbClr val="FF0000"/>
                          </a:solidFill>
                        </a:rPr>
                        <a:t>93.03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solidFill>
                            <a:srgbClr val="FF0000"/>
                          </a:solidFill>
                        </a:rPr>
                        <a:t>97.86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F9CB9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7" name="Google Shape;427;p60"/>
          <p:cNvGrpSpPr/>
          <p:nvPr/>
        </p:nvGrpSpPr>
        <p:grpSpPr>
          <a:xfrm>
            <a:off x="2601041" y="1707425"/>
            <a:ext cx="3952516" cy="2564842"/>
            <a:chOff x="4655556" y="2637505"/>
            <a:chExt cx="2716879" cy="1217700"/>
          </a:xfrm>
        </p:grpSpPr>
        <p:grpSp>
          <p:nvGrpSpPr>
            <p:cNvPr id="428" name="Google Shape;428;p60"/>
            <p:cNvGrpSpPr/>
            <p:nvPr/>
          </p:nvGrpSpPr>
          <p:grpSpPr>
            <a:xfrm>
              <a:off x="6233215" y="2743281"/>
              <a:ext cx="1139221" cy="952594"/>
              <a:chOff x="5133714" y="3583707"/>
              <a:chExt cx="474300" cy="396600"/>
            </a:xfrm>
          </p:grpSpPr>
          <p:cxnSp>
            <p:nvCxnSpPr>
              <p:cNvPr id="429" name="Google Shape;429;p60"/>
              <p:cNvCxnSpPr/>
              <p:nvPr/>
            </p:nvCxnSpPr>
            <p:spPr>
              <a:xfrm flipH="1" rot="-5400000">
                <a:off x="5223527" y="3590007"/>
                <a:ext cx="291000" cy="278400"/>
              </a:xfrm>
              <a:prstGeom prst="bentConnector3">
                <a:avLst>
                  <a:gd fmla="val 161301" name="adj1"/>
                </a:avLst>
              </a:prstGeom>
              <a:noFill/>
              <a:ln cap="flat" cmpd="sng" w="38100">
                <a:solidFill>
                  <a:schemeClr val="lt1"/>
                </a:solidFill>
                <a:prstDash val="solid"/>
                <a:miter lim="800000"/>
                <a:headEnd len="sm" w="sm" type="none"/>
                <a:tailEnd len="med" w="med" type="oval"/>
              </a:ln>
            </p:spPr>
          </p:cxnSp>
          <p:cxnSp>
            <p:nvCxnSpPr>
              <p:cNvPr id="430" name="Google Shape;430;p60"/>
              <p:cNvCxnSpPr/>
              <p:nvPr/>
            </p:nvCxnSpPr>
            <p:spPr>
              <a:xfrm flipH="1" rot="-5400000">
                <a:off x="5172564" y="3544857"/>
                <a:ext cx="396600" cy="474300"/>
              </a:xfrm>
              <a:prstGeom prst="bentConnector3">
                <a:avLst>
                  <a:gd fmla="val 130427" name="adj1"/>
                </a:avLst>
              </a:prstGeom>
              <a:noFill/>
              <a:ln cap="flat" cmpd="sng" w="38100">
                <a:solidFill>
                  <a:schemeClr val="lt1"/>
                </a:solidFill>
                <a:prstDash val="solid"/>
                <a:miter lim="800000"/>
                <a:headEnd len="sm" w="sm" type="none"/>
                <a:tailEnd len="med" w="med" type="oval"/>
              </a:ln>
            </p:spPr>
          </p:cxnSp>
        </p:grpSp>
        <p:cxnSp>
          <p:nvCxnSpPr>
            <p:cNvPr id="431" name="Google Shape;431;p60"/>
            <p:cNvCxnSpPr/>
            <p:nvPr/>
          </p:nvCxnSpPr>
          <p:spPr>
            <a:xfrm>
              <a:off x="6001025" y="2637505"/>
              <a:ext cx="13200" cy="1217700"/>
            </a:xfrm>
            <a:prstGeom prst="straightConnector1">
              <a:avLst/>
            </a:prstGeom>
            <a:noFill/>
            <a:ln cap="flat" cmpd="sng" w="38100">
              <a:solidFill>
                <a:schemeClr val="lt1"/>
              </a:solidFill>
              <a:prstDash val="solid"/>
              <a:miter lim="800000"/>
              <a:headEnd len="sm" w="sm" type="none"/>
              <a:tailEnd len="med" w="med" type="oval"/>
            </a:ln>
          </p:spPr>
        </p:cxnSp>
        <p:grpSp>
          <p:nvGrpSpPr>
            <p:cNvPr id="432" name="Google Shape;432;p60"/>
            <p:cNvGrpSpPr/>
            <p:nvPr/>
          </p:nvGrpSpPr>
          <p:grpSpPr>
            <a:xfrm flipH="1">
              <a:off x="4655556" y="2743272"/>
              <a:ext cx="1159397" cy="952594"/>
              <a:chOff x="5125409" y="3583703"/>
              <a:chExt cx="482700" cy="396600"/>
            </a:xfrm>
          </p:grpSpPr>
          <p:cxnSp>
            <p:nvCxnSpPr>
              <p:cNvPr id="433" name="Google Shape;433;p60"/>
              <p:cNvCxnSpPr/>
              <p:nvPr/>
            </p:nvCxnSpPr>
            <p:spPr>
              <a:xfrm flipH="1" rot="-5400000">
                <a:off x="5217668" y="3581157"/>
                <a:ext cx="291000" cy="296100"/>
              </a:xfrm>
              <a:prstGeom prst="bentConnector3">
                <a:avLst>
                  <a:gd fmla="val 162227" name="adj1"/>
                </a:avLst>
              </a:prstGeom>
              <a:noFill/>
              <a:ln cap="flat" cmpd="sng" w="38100">
                <a:solidFill>
                  <a:schemeClr val="lt1"/>
                </a:solidFill>
                <a:prstDash val="solid"/>
                <a:miter lim="800000"/>
                <a:headEnd len="sm" w="sm" type="none"/>
                <a:tailEnd len="med" w="med" type="oval"/>
              </a:ln>
            </p:spPr>
          </p:cxnSp>
          <p:cxnSp>
            <p:nvCxnSpPr>
              <p:cNvPr id="434" name="Google Shape;434;p60"/>
              <p:cNvCxnSpPr/>
              <p:nvPr/>
            </p:nvCxnSpPr>
            <p:spPr>
              <a:xfrm flipH="1" rot="-5400000">
                <a:off x="5168459" y="3540653"/>
                <a:ext cx="396600" cy="482700"/>
              </a:xfrm>
              <a:prstGeom prst="bentConnector3">
                <a:avLst>
                  <a:gd fmla="val 129549" name="adj1"/>
                </a:avLst>
              </a:prstGeom>
              <a:noFill/>
              <a:ln cap="flat" cmpd="sng" w="38100">
                <a:solidFill>
                  <a:schemeClr val="lt1"/>
                </a:solidFill>
                <a:prstDash val="solid"/>
                <a:miter lim="800000"/>
                <a:headEnd len="sm" w="sm" type="none"/>
                <a:tailEnd len="med" w="med" type="oval"/>
              </a:ln>
            </p:spPr>
          </p:cxnSp>
        </p:grpSp>
      </p:grpSp>
      <p:sp>
        <p:nvSpPr>
          <p:cNvPr id="435" name="Google Shape;435;p60"/>
          <p:cNvSpPr/>
          <p:nvPr/>
        </p:nvSpPr>
        <p:spPr>
          <a:xfrm>
            <a:off x="-7143" y="2127147"/>
            <a:ext cx="9147600" cy="1020300"/>
          </a:xfrm>
          <a:prstGeom prst="rect">
            <a:avLst/>
          </a:prstGeom>
          <a:solidFill>
            <a:schemeClr val="accent1">
              <a:alpha val="69800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60"/>
          <p:cNvSpPr/>
          <p:nvPr/>
        </p:nvSpPr>
        <p:spPr>
          <a:xfrm>
            <a:off x="-3571" y="2203975"/>
            <a:ext cx="9147600" cy="866700"/>
          </a:xfrm>
          <a:prstGeom prst="rect">
            <a:avLst/>
          </a:prstGeom>
          <a:solidFill>
            <a:schemeClr val="accent1">
              <a:alpha val="69800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p60"/>
          <p:cNvSpPr txBox="1"/>
          <p:nvPr/>
        </p:nvSpPr>
        <p:spPr>
          <a:xfrm>
            <a:off x="-5362" y="2256382"/>
            <a:ext cx="91440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sz="4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p60"/>
          <p:cNvSpPr/>
          <p:nvPr/>
        </p:nvSpPr>
        <p:spPr>
          <a:xfrm flipH="1">
            <a:off x="3659568" y="1025903"/>
            <a:ext cx="1825364" cy="983476"/>
          </a:xfrm>
          <a:custGeom>
            <a:rect b="b" l="l" r="r" t="t"/>
            <a:pathLst>
              <a:path extrusionOk="0" h="1008693" w="1872168">
                <a:moveTo>
                  <a:pt x="699542" y="162"/>
                </a:moveTo>
                <a:cubicBezTo>
                  <a:pt x="683169" y="534"/>
                  <a:pt x="666273" y="1556"/>
                  <a:pt x="648845" y="3291"/>
                </a:cubicBezTo>
                <a:cubicBezTo>
                  <a:pt x="357120" y="49686"/>
                  <a:pt x="273885" y="284789"/>
                  <a:pt x="274981" y="413694"/>
                </a:cubicBezTo>
                <a:cubicBezTo>
                  <a:pt x="4451" y="471904"/>
                  <a:pt x="-11347" y="662854"/>
                  <a:pt x="4101" y="753457"/>
                </a:cubicBezTo>
                <a:cubicBezTo>
                  <a:pt x="42383" y="946818"/>
                  <a:pt x="296257" y="1004273"/>
                  <a:pt x="384912" y="1005378"/>
                </a:cubicBezTo>
                <a:lnTo>
                  <a:pt x="1507196" y="1008693"/>
                </a:lnTo>
                <a:cubicBezTo>
                  <a:pt x="1646895" y="1000406"/>
                  <a:pt x="1746295" y="947371"/>
                  <a:pt x="1825546" y="854557"/>
                </a:cubicBezTo>
                <a:cubicBezTo>
                  <a:pt x="1897410" y="760086"/>
                  <a:pt x="1873973" y="626012"/>
                  <a:pt x="1836613" y="558208"/>
                </a:cubicBezTo>
                <a:cubicBezTo>
                  <a:pt x="1808089" y="509360"/>
                  <a:pt x="1675919" y="402617"/>
                  <a:pt x="1507617" y="430504"/>
                </a:cubicBezTo>
                <a:cubicBezTo>
                  <a:pt x="1525469" y="335682"/>
                  <a:pt x="1477961" y="244522"/>
                  <a:pt x="1398003" y="206286"/>
                </a:cubicBezTo>
                <a:cubicBezTo>
                  <a:pt x="1299806" y="153261"/>
                  <a:pt x="1182195" y="177294"/>
                  <a:pt x="1108176" y="215068"/>
                </a:cubicBezTo>
                <a:cubicBezTo>
                  <a:pt x="1072916" y="135306"/>
                  <a:pt x="945134" y="-5422"/>
                  <a:pt x="699542" y="162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2"/>
          <p:cNvSpPr/>
          <p:nvPr/>
        </p:nvSpPr>
        <p:spPr>
          <a:xfrm>
            <a:off x="-20250" y="0"/>
            <a:ext cx="9254400" cy="5143500"/>
          </a:xfrm>
          <a:prstGeom prst="rect">
            <a:avLst/>
          </a:prstGeom>
          <a:solidFill>
            <a:srgbClr val="F2F0ED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32"/>
          <p:cNvSpPr/>
          <p:nvPr/>
        </p:nvSpPr>
        <p:spPr>
          <a:xfrm>
            <a:off x="-20250" y="0"/>
            <a:ext cx="9254400" cy="3807000"/>
          </a:xfrm>
          <a:prstGeom prst="rect">
            <a:avLst/>
          </a:prstGeom>
          <a:solidFill>
            <a:srgbClr val="03658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32"/>
          <p:cNvSpPr/>
          <p:nvPr/>
        </p:nvSpPr>
        <p:spPr>
          <a:xfrm>
            <a:off x="1856231" y="272945"/>
            <a:ext cx="702900" cy="641113"/>
          </a:xfrm>
          <a:custGeom>
            <a:rect b="b" l="l" r="r" t="t"/>
            <a:pathLst>
              <a:path extrusionOk="0" h="3945309" w="3960000">
                <a:moveTo>
                  <a:pt x="466104" y="2636906"/>
                </a:moveTo>
                <a:lnTo>
                  <a:pt x="466104" y="2780922"/>
                </a:lnTo>
                <a:lnTo>
                  <a:pt x="2050104" y="2780922"/>
                </a:lnTo>
                <a:lnTo>
                  <a:pt x="2050104" y="2636906"/>
                </a:lnTo>
                <a:close/>
                <a:moveTo>
                  <a:pt x="466104" y="2407894"/>
                </a:moveTo>
                <a:lnTo>
                  <a:pt x="466104" y="2551910"/>
                </a:lnTo>
                <a:lnTo>
                  <a:pt x="2050104" y="2551910"/>
                </a:lnTo>
                <a:lnTo>
                  <a:pt x="2050104" y="2407894"/>
                </a:lnTo>
                <a:close/>
                <a:moveTo>
                  <a:pt x="466104" y="2178881"/>
                </a:moveTo>
                <a:lnTo>
                  <a:pt x="466104" y="2322897"/>
                </a:lnTo>
                <a:lnTo>
                  <a:pt x="2050104" y="2322897"/>
                </a:lnTo>
                <a:lnTo>
                  <a:pt x="2050104" y="2178881"/>
                </a:lnTo>
                <a:close/>
                <a:moveTo>
                  <a:pt x="3358993" y="2178880"/>
                </a:moveTo>
                <a:cubicBezTo>
                  <a:pt x="3299346" y="2178880"/>
                  <a:pt x="3250993" y="2227233"/>
                  <a:pt x="3250993" y="2286880"/>
                </a:cubicBezTo>
                <a:cubicBezTo>
                  <a:pt x="3250993" y="2346527"/>
                  <a:pt x="3299346" y="2394880"/>
                  <a:pt x="3358993" y="2394880"/>
                </a:cubicBezTo>
                <a:cubicBezTo>
                  <a:pt x="3418640" y="2394880"/>
                  <a:pt x="3466993" y="2346527"/>
                  <a:pt x="3466993" y="2286880"/>
                </a:cubicBezTo>
                <a:cubicBezTo>
                  <a:pt x="3466993" y="2227233"/>
                  <a:pt x="3418640" y="2178880"/>
                  <a:pt x="3358993" y="2178880"/>
                </a:cubicBezTo>
                <a:close/>
                <a:moveTo>
                  <a:pt x="2962949" y="2178880"/>
                </a:moveTo>
                <a:cubicBezTo>
                  <a:pt x="2903302" y="2178880"/>
                  <a:pt x="2854949" y="2227233"/>
                  <a:pt x="2854949" y="2286880"/>
                </a:cubicBezTo>
                <a:cubicBezTo>
                  <a:pt x="2854949" y="2346527"/>
                  <a:pt x="2903302" y="2394880"/>
                  <a:pt x="2962949" y="2394880"/>
                </a:cubicBezTo>
                <a:cubicBezTo>
                  <a:pt x="3022596" y="2394880"/>
                  <a:pt x="3070949" y="2346527"/>
                  <a:pt x="3070949" y="2286880"/>
                </a:cubicBezTo>
                <a:cubicBezTo>
                  <a:pt x="3070949" y="2227233"/>
                  <a:pt x="3022596" y="2178880"/>
                  <a:pt x="2962949" y="2178880"/>
                </a:cubicBezTo>
                <a:close/>
                <a:moveTo>
                  <a:pt x="2566905" y="2178880"/>
                </a:moveTo>
                <a:cubicBezTo>
                  <a:pt x="2507258" y="2178880"/>
                  <a:pt x="2458905" y="2227233"/>
                  <a:pt x="2458905" y="2286880"/>
                </a:cubicBezTo>
                <a:cubicBezTo>
                  <a:pt x="2458905" y="2346527"/>
                  <a:pt x="2507258" y="2394880"/>
                  <a:pt x="2566905" y="2394880"/>
                </a:cubicBezTo>
                <a:cubicBezTo>
                  <a:pt x="2626552" y="2394880"/>
                  <a:pt x="2674905" y="2346527"/>
                  <a:pt x="2674905" y="2286880"/>
                </a:cubicBezTo>
                <a:cubicBezTo>
                  <a:pt x="2674905" y="2227233"/>
                  <a:pt x="2626552" y="2178880"/>
                  <a:pt x="2566905" y="2178880"/>
                </a:cubicBezTo>
                <a:close/>
                <a:moveTo>
                  <a:pt x="154649" y="2155901"/>
                </a:moveTo>
                <a:lnTo>
                  <a:pt x="154649" y="2803901"/>
                </a:lnTo>
                <a:lnTo>
                  <a:pt x="298665" y="2803901"/>
                </a:lnTo>
                <a:lnTo>
                  <a:pt x="298665" y="2155901"/>
                </a:lnTo>
                <a:close/>
                <a:moveTo>
                  <a:pt x="3645310" y="2153519"/>
                </a:moveTo>
                <a:lnTo>
                  <a:pt x="3645310" y="2801519"/>
                </a:lnTo>
                <a:lnTo>
                  <a:pt x="3789326" y="2801519"/>
                </a:lnTo>
                <a:lnTo>
                  <a:pt x="3789326" y="2153519"/>
                </a:lnTo>
                <a:close/>
                <a:moveTo>
                  <a:pt x="0" y="2032992"/>
                </a:moveTo>
                <a:lnTo>
                  <a:pt x="3960000" y="2032992"/>
                </a:lnTo>
                <a:lnTo>
                  <a:pt x="3960000" y="2897088"/>
                </a:lnTo>
                <a:lnTo>
                  <a:pt x="2124016" y="2897088"/>
                </a:lnTo>
                <a:lnTo>
                  <a:pt x="2124016" y="3513261"/>
                </a:lnTo>
                <a:lnTo>
                  <a:pt x="2268032" y="3513261"/>
                </a:lnTo>
                <a:cubicBezTo>
                  <a:pt x="2331437" y="3513261"/>
                  <a:pt x="2388462" y="3540577"/>
                  <a:pt x="2426674" y="3585269"/>
                </a:cubicBezTo>
                <a:lnTo>
                  <a:pt x="3960000" y="3585269"/>
                </a:lnTo>
                <a:lnTo>
                  <a:pt x="3960000" y="3873301"/>
                </a:lnTo>
                <a:lnTo>
                  <a:pt x="2426674" y="3873301"/>
                </a:lnTo>
                <a:cubicBezTo>
                  <a:pt x="2388462" y="3917993"/>
                  <a:pt x="2331437" y="3945309"/>
                  <a:pt x="2268032" y="3945309"/>
                </a:cubicBezTo>
                <a:lnTo>
                  <a:pt x="1691968" y="3945309"/>
                </a:lnTo>
                <a:cubicBezTo>
                  <a:pt x="1628563" y="3945309"/>
                  <a:pt x="1571538" y="3917993"/>
                  <a:pt x="1533326" y="3873301"/>
                </a:cubicBezTo>
                <a:lnTo>
                  <a:pt x="0" y="3873301"/>
                </a:lnTo>
                <a:lnTo>
                  <a:pt x="0" y="3585269"/>
                </a:lnTo>
                <a:lnTo>
                  <a:pt x="1533326" y="3585269"/>
                </a:lnTo>
                <a:cubicBezTo>
                  <a:pt x="1571538" y="3540577"/>
                  <a:pt x="1628563" y="3513261"/>
                  <a:pt x="1691968" y="3513261"/>
                </a:cubicBezTo>
                <a:lnTo>
                  <a:pt x="1835984" y="3513261"/>
                </a:lnTo>
                <a:lnTo>
                  <a:pt x="1835984" y="2897088"/>
                </a:lnTo>
                <a:lnTo>
                  <a:pt x="0" y="2897088"/>
                </a:lnTo>
                <a:close/>
                <a:moveTo>
                  <a:pt x="466104" y="1620410"/>
                </a:moveTo>
                <a:lnTo>
                  <a:pt x="466104" y="1764426"/>
                </a:lnTo>
                <a:lnTo>
                  <a:pt x="2050104" y="1764426"/>
                </a:lnTo>
                <a:lnTo>
                  <a:pt x="2050104" y="1620410"/>
                </a:lnTo>
                <a:close/>
                <a:moveTo>
                  <a:pt x="466104" y="1391398"/>
                </a:moveTo>
                <a:lnTo>
                  <a:pt x="466104" y="1535414"/>
                </a:lnTo>
                <a:lnTo>
                  <a:pt x="2050104" y="1535414"/>
                </a:lnTo>
                <a:lnTo>
                  <a:pt x="2050104" y="1391398"/>
                </a:lnTo>
                <a:close/>
                <a:moveTo>
                  <a:pt x="466104" y="1162385"/>
                </a:moveTo>
                <a:lnTo>
                  <a:pt x="466104" y="1306401"/>
                </a:lnTo>
                <a:lnTo>
                  <a:pt x="2050104" y="1306401"/>
                </a:lnTo>
                <a:lnTo>
                  <a:pt x="2050104" y="1162385"/>
                </a:lnTo>
                <a:close/>
                <a:moveTo>
                  <a:pt x="3358993" y="1162384"/>
                </a:moveTo>
                <a:cubicBezTo>
                  <a:pt x="3299346" y="1162384"/>
                  <a:pt x="3250993" y="1210737"/>
                  <a:pt x="3250993" y="1270384"/>
                </a:cubicBezTo>
                <a:cubicBezTo>
                  <a:pt x="3250993" y="1330031"/>
                  <a:pt x="3299346" y="1378384"/>
                  <a:pt x="3358993" y="1378384"/>
                </a:cubicBezTo>
                <a:cubicBezTo>
                  <a:pt x="3418640" y="1378384"/>
                  <a:pt x="3466993" y="1330031"/>
                  <a:pt x="3466993" y="1270384"/>
                </a:cubicBezTo>
                <a:cubicBezTo>
                  <a:pt x="3466993" y="1210737"/>
                  <a:pt x="3418640" y="1162384"/>
                  <a:pt x="3358993" y="1162384"/>
                </a:cubicBezTo>
                <a:close/>
                <a:moveTo>
                  <a:pt x="2962949" y="1162384"/>
                </a:moveTo>
                <a:cubicBezTo>
                  <a:pt x="2903302" y="1162384"/>
                  <a:pt x="2854949" y="1210737"/>
                  <a:pt x="2854949" y="1270384"/>
                </a:cubicBezTo>
                <a:cubicBezTo>
                  <a:pt x="2854949" y="1330031"/>
                  <a:pt x="2903302" y="1378384"/>
                  <a:pt x="2962949" y="1378384"/>
                </a:cubicBezTo>
                <a:cubicBezTo>
                  <a:pt x="3022596" y="1378384"/>
                  <a:pt x="3070949" y="1330031"/>
                  <a:pt x="3070949" y="1270384"/>
                </a:cubicBezTo>
                <a:cubicBezTo>
                  <a:pt x="3070949" y="1210737"/>
                  <a:pt x="3022596" y="1162384"/>
                  <a:pt x="2962949" y="1162384"/>
                </a:cubicBezTo>
                <a:close/>
                <a:moveTo>
                  <a:pt x="2566905" y="1162384"/>
                </a:moveTo>
                <a:cubicBezTo>
                  <a:pt x="2507258" y="1162384"/>
                  <a:pt x="2458905" y="1210737"/>
                  <a:pt x="2458905" y="1270384"/>
                </a:cubicBezTo>
                <a:cubicBezTo>
                  <a:pt x="2458905" y="1330031"/>
                  <a:pt x="2507258" y="1378384"/>
                  <a:pt x="2566905" y="1378384"/>
                </a:cubicBezTo>
                <a:cubicBezTo>
                  <a:pt x="2626552" y="1378384"/>
                  <a:pt x="2674905" y="1330031"/>
                  <a:pt x="2674905" y="1270384"/>
                </a:cubicBezTo>
                <a:cubicBezTo>
                  <a:pt x="2674905" y="1210737"/>
                  <a:pt x="2626552" y="1162384"/>
                  <a:pt x="2566905" y="1162384"/>
                </a:cubicBezTo>
                <a:close/>
                <a:moveTo>
                  <a:pt x="154649" y="1139405"/>
                </a:moveTo>
                <a:lnTo>
                  <a:pt x="154649" y="1787405"/>
                </a:lnTo>
                <a:lnTo>
                  <a:pt x="298665" y="1787405"/>
                </a:lnTo>
                <a:lnTo>
                  <a:pt x="298665" y="1139405"/>
                </a:lnTo>
                <a:close/>
                <a:moveTo>
                  <a:pt x="3645310" y="1137023"/>
                </a:moveTo>
                <a:lnTo>
                  <a:pt x="3645310" y="1785023"/>
                </a:lnTo>
                <a:lnTo>
                  <a:pt x="3789326" y="1785023"/>
                </a:lnTo>
                <a:lnTo>
                  <a:pt x="3789326" y="1137023"/>
                </a:lnTo>
                <a:close/>
                <a:moveTo>
                  <a:pt x="0" y="1016496"/>
                </a:moveTo>
                <a:lnTo>
                  <a:pt x="3960000" y="1016496"/>
                </a:lnTo>
                <a:lnTo>
                  <a:pt x="3960000" y="1880592"/>
                </a:lnTo>
                <a:lnTo>
                  <a:pt x="0" y="1880592"/>
                </a:lnTo>
                <a:close/>
                <a:moveTo>
                  <a:pt x="466104" y="603914"/>
                </a:moveTo>
                <a:lnTo>
                  <a:pt x="466104" y="747930"/>
                </a:lnTo>
                <a:lnTo>
                  <a:pt x="2050104" y="747930"/>
                </a:lnTo>
                <a:lnTo>
                  <a:pt x="2050104" y="603914"/>
                </a:lnTo>
                <a:close/>
                <a:moveTo>
                  <a:pt x="466104" y="374902"/>
                </a:moveTo>
                <a:lnTo>
                  <a:pt x="466104" y="518918"/>
                </a:lnTo>
                <a:lnTo>
                  <a:pt x="2050104" y="518918"/>
                </a:lnTo>
                <a:lnTo>
                  <a:pt x="2050104" y="374902"/>
                </a:lnTo>
                <a:close/>
                <a:moveTo>
                  <a:pt x="466104" y="145889"/>
                </a:moveTo>
                <a:lnTo>
                  <a:pt x="466104" y="289905"/>
                </a:lnTo>
                <a:lnTo>
                  <a:pt x="2050104" y="289905"/>
                </a:lnTo>
                <a:lnTo>
                  <a:pt x="2050104" y="145889"/>
                </a:lnTo>
                <a:close/>
                <a:moveTo>
                  <a:pt x="3358993" y="145888"/>
                </a:moveTo>
                <a:cubicBezTo>
                  <a:pt x="3299346" y="145888"/>
                  <a:pt x="3250993" y="194241"/>
                  <a:pt x="3250993" y="253888"/>
                </a:cubicBezTo>
                <a:cubicBezTo>
                  <a:pt x="3250993" y="313535"/>
                  <a:pt x="3299346" y="361888"/>
                  <a:pt x="3358993" y="361888"/>
                </a:cubicBezTo>
                <a:cubicBezTo>
                  <a:pt x="3418640" y="361888"/>
                  <a:pt x="3466993" y="313535"/>
                  <a:pt x="3466993" y="253888"/>
                </a:cubicBezTo>
                <a:cubicBezTo>
                  <a:pt x="3466993" y="194241"/>
                  <a:pt x="3418640" y="145888"/>
                  <a:pt x="3358993" y="145888"/>
                </a:cubicBezTo>
                <a:close/>
                <a:moveTo>
                  <a:pt x="2962949" y="145888"/>
                </a:moveTo>
                <a:cubicBezTo>
                  <a:pt x="2903302" y="145888"/>
                  <a:pt x="2854949" y="194241"/>
                  <a:pt x="2854949" y="253888"/>
                </a:cubicBezTo>
                <a:cubicBezTo>
                  <a:pt x="2854949" y="313535"/>
                  <a:pt x="2903302" y="361888"/>
                  <a:pt x="2962949" y="361888"/>
                </a:cubicBezTo>
                <a:cubicBezTo>
                  <a:pt x="3022596" y="361888"/>
                  <a:pt x="3070949" y="313535"/>
                  <a:pt x="3070949" y="253888"/>
                </a:cubicBezTo>
                <a:cubicBezTo>
                  <a:pt x="3070949" y="194241"/>
                  <a:pt x="3022596" y="145888"/>
                  <a:pt x="2962949" y="145888"/>
                </a:cubicBezTo>
                <a:close/>
                <a:moveTo>
                  <a:pt x="2566905" y="145888"/>
                </a:moveTo>
                <a:cubicBezTo>
                  <a:pt x="2507258" y="145888"/>
                  <a:pt x="2458905" y="194241"/>
                  <a:pt x="2458905" y="253888"/>
                </a:cubicBezTo>
                <a:cubicBezTo>
                  <a:pt x="2458905" y="313535"/>
                  <a:pt x="2507258" y="361888"/>
                  <a:pt x="2566905" y="361888"/>
                </a:cubicBezTo>
                <a:cubicBezTo>
                  <a:pt x="2626552" y="361888"/>
                  <a:pt x="2674905" y="313535"/>
                  <a:pt x="2674905" y="253888"/>
                </a:cubicBezTo>
                <a:cubicBezTo>
                  <a:pt x="2674905" y="194241"/>
                  <a:pt x="2626552" y="145888"/>
                  <a:pt x="2566905" y="145888"/>
                </a:cubicBezTo>
                <a:close/>
                <a:moveTo>
                  <a:pt x="154649" y="122909"/>
                </a:moveTo>
                <a:lnTo>
                  <a:pt x="154649" y="770909"/>
                </a:lnTo>
                <a:lnTo>
                  <a:pt x="298665" y="770909"/>
                </a:lnTo>
                <a:lnTo>
                  <a:pt x="298665" y="122909"/>
                </a:lnTo>
                <a:close/>
                <a:moveTo>
                  <a:pt x="3645310" y="120527"/>
                </a:moveTo>
                <a:lnTo>
                  <a:pt x="3645310" y="768527"/>
                </a:lnTo>
                <a:lnTo>
                  <a:pt x="3789326" y="768527"/>
                </a:lnTo>
                <a:lnTo>
                  <a:pt x="3789326" y="120527"/>
                </a:lnTo>
                <a:close/>
                <a:moveTo>
                  <a:pt x="0" y="0"/>
                </a:moveTo>
                <a:lnTo>
                  <a:pt x="3960000" y="0"/>
                </a:lnTo>
                <a:lnTo>
                  <a:pt x="3960000" y="864096"/>
                </a:lnTo>
                <a:lnTo>
                  <a:pt x="0" y="86409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32"/>
          <p:cNvSpPr txBox="1"/>
          <p:nvPr/>
        </p:nvSpPr>
        <p:spPr>
          <a:xfrm>
            <a:off x="2065500" y="272944"/>
            <a:ext cx="5832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700">
                <a:solidFill>
                  <a:schemeClr val="lt1"/>
                </a:solidFill>
              </a:rPr>
              <a:t>Variable (feature) definition</a:t>
            </a:r>
            <a:endParaRPr b="1" sz="2700">
              <a:solidFill>
                <a:schemeClr val="lt1"/>
              </a:solidFill>
            </a:endParaRPr>
          </a:p>
        </p:txBody>
      </p:sp>
      <p:pic>
        <p:nvPicPr>
          <p:cNvPr id="126" name="Google Shape;12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6722" y="914050"/>
            <a:ext cx="4849553" cy="422945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32"/>
          <p:cNvSpPr/>
          <p:nvPr/>
        </p:nvSpPr>
        <p:spPr>
          <a:xfrm>
            <a:off x="2561025" y="1103700"/>
            <a:ext cx="4849500" cy="38898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32"/>
          <p:cNvSpPr/>
          <p:nvPr/>
        </p:nvSpPr>
        <p:spPr>
          <a:xfrm>
            <a:off x="2556750" y="4993500"/>
            <a:ext cx="4849500" cy="152400"/>
          </a:xfrm>
          <a:prstGeom prst="rect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32"/>
          <p:cNvSpPr txBox="1"/>
          <p:nvPr/>
        </p:nvSpPr>
        <p:spPr>
          <a:xfrm>
            <a:off x="2218050" y="2463750"/>
            <a:ext cx="2787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600">
                <a:solidFill>
                  <a:srgbClr val="FF0000"/>
                </a:solidFill>
              </a:rPr>
              <a:t>預測變數</a:t>
            </a:r>
            <a:endParaRPr b="1" sz="1600">
              <a:solidFill>
                <a:srgbClr val="FF0000"/>
              </a:solidFill>
            </a:endParaRPr>
          </a:p>
        </p:txBody>
      </p:sp>
      <p:sp>
        <p:nvSpPr>
          <p:cNvPr id="130" name="Google Shape;130;p32"/>
          <p:cNvSpPr txBox="1"/>
          <p:nvPr/>
        </p:nvSpPr>
        <p:spPr>
          <a:xfrm>
            <a:off x="7410525" y="4854150"/>
            <a:ext cx="1086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600">
                <a:solidFill>
                  <a:srgbClr val="FF9900"/>
                </a:solidFill>
              </a:rPr>
              <a:t>目標變數</a:t>
            </a:r>
            <a:endParaRPr b="1" sz="1600">
              <a:solidFill>
                <a:srgbClr val="FF99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3"/>
          <p:cNvSpPr/>
          <p:nvPr/>
        </p:nvSpPr>
        <p:spPr>
          <a:xfrm>
            <a:off x="192938" y="183933"/>
            <a:ext cx="8758200" cy="4775700"/>
          </a:xfrm>
          <a:prstGeom prst="roundRect">
            <a:avLst>
              <a:gd fmla="val 1203" name="adj"/>
            </a:avLst>
          </a:prstGeom>
          <a:solidFill>
            <a:schemeClr val="dk1">
              <a:alpha val="40000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33"/>
          <p:cNvSpPr txBox="1"/>
          <p:nvPr/>
        </p:nvSpPr>
        <p:spPr>
          <a:xfrm>
            <a:off x="1158075" y="1633950"/>
            <a:ext cx="7186200" cy="20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4400">
                <a:solidFill>
                  <a:schemeClr val="lt1"/>
                </a:solidFill>
                <a:highlight>
                  <a:srgbClr val="A2C4C9"/>
                </a:highlight>
              </a:rPr>
              <a:t>02 </a:t>
            </a:r>
            <a:endParaRPr b="1" sz="4400">
              <a:solidFill>
                <a:schemeClr val="lt1"/>
              </a:solidFill>
              <a:highlight>
                <a:srgbClr val="A2C4C9"/>
              </a:highlight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4100">
                <a:solidFill>
                  <a:schemeClr val="lt1"/>
                </a:solidFill>
              </a:rPr>
              <a:t>Descriptive statistics</a:t>
            </a:r>
            <a:endParaRPr b="1" sz="4100"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100">
              <a:solidFill>
                <a:schemeClr val="lt1"/>
              </a:solidFill>
            </a:endParaRPr>
          </a:p>
        </p:txBody>
      </p:sp>
      <p:sp>
        <p:nvSpPr>
          <p:cNvPr id="137" name="Google Shape;137;p33"/>
          <p:cNvSpPr/>
          <p:nvPr/>
        </p:nvSpPr>
        <p:spPr>
          <a:xfrm>
            <a:off x="739798" y="1130172"/>
            <a:ext cx="479105" cy="443105"/>
          </a:xfrm>
          <a:custGeom>
            <a:rect b="b" l="l" r="r" t="t"/>
            <a:pathLst>
              <a:path extrusionOk="0" h="118319" w="127932">
                <a:moveTo>
                  <a:pt x="117086" y="0"/>
                </a:moveTo>
                <a:lnTo>
                  <a:pt x="127932" y="17255"/>
                </a:lnTo>
                <a:cubicBezTo>
                  <a:pt x="118894" y="21035"/>
                  <a:pt x="112238" y="26663"/>
                  <a:pt x="107966" y="34140"/>
                </a:cubicBezTo>
                <a:cubicBezTo>
                  <a:pt x="103693" y="41617"/>
                  <a:pt x="101310" y="52504"/>
                  <a:pt x="100817" y="66801"/>
                </a:cubicBezTo>
                <a:lnTo>
                  <a:pt x="123988" y="66801"/>
                </a:lnTo>
                <a:lnTo>
                  <a:pt x="123988" y="118319"/>
                </a:lnTo>
                <a:lnTo>
                  <a:pt x="76414" y="118319"/>
                </a:lnTo>
                <a:lnTo>
                  <a:pt x="76414" y="77647"/>
                </a:lnTo>
                <a:cubicBezTo>
                  <a:pt x="76414" y="55626"/>
                  <a:pt x="79043" y="39686"/>
                  <a:pt x="84302" y="29826"/>
                </a:cubicBezTo>
                <a:cubicBezTo>
                  <a:pt x="91204" y="16680"/>
                  <a:pt x="102132" y="6738"/>
                  <a:pt x="117086" y="0"/>
                </a:cubicBezTo>
                <a:close/>
                <a:moveTo>
                  <a:pt x="40672" y="0"/>
                </a:moveTo>
                <a:lnTo>
                  <a:pt x="51518" y="17255"/>
                </a:lnTo>
                <a:cubicBezTo>
                  <a:pt x="42480" y="21035"/>
                  <a:pt x="35824" y="26663"/>
                  <a:pt x="31552" y="34140"/>
                </a:cubicBezTo>
                <a:cubicBezTo>
                  <a:pt x="27279" y="41617"/>
                  <a:pt x="24896" y="52504"/>
                  <a:pt x="24403" y="66801"/>
                </a:cubicBezTo>
                <a:lnTo>
                  <a:pt x="47574" y="66801"/>
                </a:lnTo>
                <a:lnTo>
                  <a:pt x="47574" y="118319"/>
                </a:lnTo>
                <a:lnTo>
                  <a:pt x="0" y="118319"/>
                </a:lnTo>
                <a:lnTo>
                  <a:pt x="0" y="77647"/>
                </a:lnTo>
                <a:cubicBezTo>
                  <a:pt x="0" y="55626"/>
                  <a:pt x="2630" y="39686"/>
                  <a:pt x="7888" y="29826"/>
                </a:cubicBezTo>
                <a:cubicBezTo>
                  <a:pt x="14790" y="16680"/>
                  <a:pt x="25718" y="6738"/>
                  <a:pt x="4067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t/>
            </a:r>
            <a:endParaRPr sz="3000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33"/>
          <p:cNvSpPr/>
          <p:nvPr/>
        </p:nvSpPr>
        <p:spPr>
          <a:xfrm rot="10800000">
            <a:off x="7662773" y="2956283"/>
            <a:ext cx="479105" cy="443105"/>
          </a:xfrm>
          <a:custGeom>
            <a:rect b="b" l="l" r="r" t="t"/>
            <a:pathLst>
              <a:path extrusionOk="0" h="118319" w="127932">
                <a:moveTo>
                  <a:pt x="117086" y="0"/>
                </a:moveTo>
                <a:lnTo>
                  <a:pt x="127932" y="17255"/>
                </a:lnTo>
                <a:cubicBezTo>
                  <a:pt x="118894" y="21035"/>
                  <a:pt x="112238" y="26663"/>
                  <a:pt x="107966" y="34140"/>
                </a:cubicBezTo>
                <a:cubicBezTo>
                  <a:pt x="103693" y="41617"/>
                  <a:pt x="101310" y="52504"/>
                  <a:pt x="100817" y="66801"/>
                </a:cubicBezTo>
                <a:lnTo>
                  <a:pt x="123988" y="66801"/>
                </a:lnTo>
                <a:lnTo>
                  <a:pt x="123988" y="118319"/>
                </a:lnTo>
                <a:lnTo>
                  <a:pt x="76414" y="118319"/>
                </a:lnTo>
                <a:lnTo>
                  <a:pt x="76414" y="77647"/>
                </a:lnTo>
                <a:cubicBezTo>
                  <a:pt x="76414" y="55626"/>
                  <a:pt x="79043" y="39686"/>
                  <a:pt x="84302" y="29826"/>
                </a:cubicBezTo>
                <a:cubicBezTo>
                  <a:pt x="91204" y="16680"/>
                  <a:pt x="102132" y="6738"/>
                  <a:pt x="117086" y="0"/>
                </a:cubicBezTo>
                <a:close/>
                <a:moveTo>
                  <a:pt x="40672" y="0"/>
                </a:moveTo>
                <a:lnTo>
                  <a:pt x="51518" y="17255"/>
                </a:lnTo>
                <a:cubicBezTo>
                  <a:pt x="42480" y="21035"/>
                  <a:pt x="35824" y="26663"/>
                  <a:pt x="31552" y="34140"/>
                </a:cubicBezTo>
                <a:cubicBezTo>
                  <a:pt x="27279" y="41617"/>
                  <a:pt x="24896" y="52504"/>
                  <a:pt x="24403" y="66801"/>
                </a:cubicBezTo>
                <a:lnTo>
                  <a:pt x="47574" y="66801"/>
                </a:lnTo>
                <a:lnTo>
                  <a:pt x="47574" y="118319"/>
                </a:lnTo>
                <a:lnTo>
                  <a:pt x="0" y="118319"/>
                </a:lnTo>
                <a:lnTo>
                  <a:pt x="0" y="77647"/>
                </a:lnTo>
                <a:cubicBezTo>
                  <a:pt x="0" y="55626"/>
                  <a:pt x="2630" y="39686"/>
                  <a:pt x="7888" y="29826"/>
                </a:cubicBezTo>
                <a:cubicBezTo>
                  <a:pt x="14790" y="16680"/>
                  <a:pt x="25718" y="6738"/>
                  <a:pt x="4067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t/>
            </a:r>
            <a:endParaRPr sz="3000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4"/>
          <p:cNvSpPr/>
          <p:nvPr/>
        </p:nvSpPr>
        <p:spPr>
          <a:xfrm>
            <a:off x="-20250" y="0"/>
            <a:ext cx="9254400" cy="5143500"/>
          </a:xfrm>
          <a:prstGeom prst="rect">
            <a:avLst/>
          </a:prstGeom>
          <a:solidFill>
            <a:srgbClr val="F2F0ED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34"/>
          <p:cNvSpPr/>
          <p:nvPr/>
        </p:nvSpPr>
        <p:spPr>
          <a:xfrm>
            <a:off x="-20250" y="75019"/>
            <a:ext cx="9254400" cy="3807000"/>
          </a:xfrm>
          <a:prstGeom prst="rect">
            <a:avLst/>
          </a:prstGeom>
          <a:solidFill>
            <a:srgbClr val="03658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34"/>
          <p:cNvSpPr/>
          <p:nvPr/>
        </p:nvSpPr>
        <p:spPr>
          <a:xfrm>
            <a:off x="1856231" y="272945"/>
            <a:ext cx="702900" cy="641113"/>
          </a:xfrm>
          <a:custGeom>
            <a:rect b="b" l="l" r="r" t="t"/>
            <a:pathLst>
              <a:path extrusionOk="0" h="3945309" w="3960000">
                <a:moveTo>
                  <a:pt x="466104" y="2636906"/>
                </a:moveTo>
                <a:lnTo>
                  <a:pt x="466104" y="2780922"/>
                </a:lnTo>
                <a:lnTo>
                  <a:pt x="2050104" y="2780922"/>
                </a:lnTo>
                <a:lnTo>
                  <a:pt x="2050104" y="2636906"/>
                </a:lnTo>
                <a:close/>
                <a:moveTo>
                  <a:pt x="466104" y="2407894"/>
                </a:moveTo>
                <a:lnTo>
                  <a:pt x="466104" y="2551910"/>
                </a:lnTo>
                <a:lnTo>
                  <a:pt x="2050104" y="2551910"/>
                </a:lnTo>
                <a:lnTo>
                  <a:pt x="2050104" y="2407894"/>
                </a:lnTo>
                <a:close/>
                <a:moveTo>
                  <a:pt x="466104" y="2178881"/>
                </a:moveTo>
                <a:lnTo>
                  <a:pt x="466104" y="2322897"/>
                </a:lnTo>
                <a:lnTo>
                  <a:pt x="2050104" y="2322897"/>
                </a:lnTo>
                <a:lnTo>
                  <a:pt x="2050104" y="2178881"/>
                </a:lnTo>
                <a:close/>
                <a:moveTo>
                  <a:pt x="3358993" y="2178880"/>
                </a:moveTo>
                <a:cubicBezTo>
                  <a:pt x="3299346" y="2178880"/>
                  <a:pt x="3250993" y="2227233"/>
                  <a:pt x="3250993" y="2286880"/>
                </a:cubicBezTo>
                <a:cubicBezTo>
                  <a:pt x="3250993" y="2346527"/>
                  <a:pt x="3299346" y="2394880"/>
                  <a:pt x="3358993" y="2394880"/>
                </a:cubicBezTo>
                <a:cubicBezTo>
                  <a:pt x="3418640" y="2394880"/>
                  <a:pt x="3466993" y="2346527"/>
                  <a:pt x="3466993" y="2286880"/>
                </a:cubicBezTo>
                <a:cubicBezTo>
                  <a:pt x="3466993" y="2227233"/>
                  <a:pt x="3418640" y="2178880"/>
                  <a:pt x="3358993" y="2178880"/>
                </a:cubicBezTo>
                <a:close/>
                <a:moveTo>
                  <a:pt x="2962949" y="2178880"/>
                </a:moveTo>
                <a:cubicBezTo>
                  <a:pt x="2903302" y="2178880"/>
                  <a:pt x="2854949" y="2227233"/>
                  <a:pt x="2854949" y="2286880"/>
                </a:cubicBezTo>
                <a:cubicBezTo>
                  <a:pt x="2854949" y="2346527"/>
                  <a:pt x="2903302" y="2394880"/>
                  <a:pt x="2962949" y="2394880"/>
                </a:cubicBezTo>
                <a:cubicBezTo>
                  <a:pt x="3022596" y="2394880"/>
                  <a:pt x="3070949" y="2346527"/>
                  <a:pt x="3070949" y="2286880"/>
                </a:cubicBezTo>
                <a:cubicBezTo>
                  <a:pt x="3070949" y="2227233"/>
                  <a:pt x="3022596" y="2178880"/>
                  <a:pt x="2962949" y="2178880"/>
                </a:cubicBezTo>
                <a:close/>
                <a:moveTo>
                  <a:pt x="2566905" y="2178880"/>
                </a:moveTo>
                <a:cubicBezTo>
                  <a:pt x="2507258" y="2178880"/>
                  <a:pt x="2458905" y="2227233"/>
                  <a:pt x="2458905" y="2286880"/>
                </a:cubicBezTo>
                <a:cubicBezTo>
                  <a:pt x="2458905" y="2346527"/>
                  <a:pt x="2507258" y="2394880"/>
                  <a:pt x="2566905" y="2394880"/>
                </a:cubicBezTo>
                <a:cubicBezTo>
                  <a:pt x="2626552" y="2394880"/>
                  <a:pt x="2674905" y="2346527"/>
                  <a:pt x="2674905" y="2286880"/>
                </a:cubicBezTo>
                <a:cubicBezTo>
                  <a:pt x="2674905" y="2227233"/>
                  <a:pt x="2626552" y="2178880"/>
                  <a:pt x="2566905" y="2178880"/>
                </a:cubicBezTo>
                <a:close/>
                <a:moveTo>
                  <a:pt x="154649" y="2155901"/>
                </a:moveTo>
                <a:lnTo>
                  <a:pt x="154649" y="2803901"/>
                </a:lnTo>
                <a:lnTo>
                  <a:pt x="298665" y="2803901"/>
                </a:lnTo>
                <a:lnTo>
                  <a:pt x="298665" y="2155901"/>
                </a:lnTo>
                <a:close/>
                <a:moveTo>
                  <a:pt x="3645310" y="2153519"/>
                </a:moveTo>
                <a:lnTo>
                  <a:pt x="3645310" y="2801519"/>
                </a:lnTo>
                <a:lnTo>
                  <a:pt x="3789326" y="2801519"/>
                </a:lnTo>
                <a:lnTo>
                  <a:pt x="3789326" y="2153519"/>
                </a:lnTo>
                <a:close/>
                <a:moveTo>
                  <a:pt x="0" y="2032992"/>
                </a:moveTo>
                <a:lnTo>
                  <a:pt x="3960000" y="2032992"/>
                </a:lnTo>
                <a:lnTo>
                  <a:pt x="3960000" y="2897088"/>
                </a:lnTo>
                <a:lnTo>
                  <a:pt x="2124016" y="2897088"/>
                </a:lnTo>
                <a:lnTo>
                  <a:pt x="2124016" y="3513261"/>
                </a:lnTo>
                <a:lnTo>
                  <a:pt x="2268032" y="3513261"/>
                </a:lnTo>
                <a:cubicBezTo>
                  <a:pt x="2331437" y="3513261"/>
                  <a:pt x="2388462" y="3540577"/>
                  <a:pt x="2426674" y="3585269"/>
                </a:cubicBezTo>
                <a:lnTo>
                  <a:pt x="3960000" y="3585269"/>
                </a:lnTo>
                <a:lnTo>
                  <a:pt x="3960000" y="3873301"/>
                </a:lnTo>
                <a:lnTo>
                  <a:pt x="2426674" y="3873301"/>
                </a:lnTo>
                <a:cubicBezTo>
                  <a:pt x="2388462" y="3917993"/>
                  <a:pt x="2331437" y="3945309"/>
                  <a:pt x="2268032" y="3945309"/>
                </a:cubicBezTo>
                <a:lnTo>
                  <a:pt x="1691968" y="3945309"/>
                </a:lnTo>
                <a:cubicBezTo>
                  <a:pt x="1628563" y="3945309"/>
                  <a:pt x="1571538" y="3917993"/>
                  <a:pt x="1533326" y="3873301"/>
                </a:cubicBezTo>
                <a:lnTo>
                  <a:pt x="0" y="3873301"/>
                </a:lnTo>
                <a:lnTo>
                  <a:pt x="0" y="3585269"/>
                </a:lnTo>
                <a:lnTo>
                  <a:pt x="1533326" y="3585269"/>
                </a:lnTo>
                <a:cubicBezTo>
                  <a:pt x="1571538" y="3540577"/>
                  <a:pt x="1628563" y="3513261"/>
                  <a:pt x="1691968" y="3513261"/>
                </a:cubicBezTo>
                <a:lnTo>
                  <a:pt x="1835984" y="3513261"/>
                </a:lnTo>
                <a:lnTo>
                  <a:pt x="1835984" y="2897088"/>
                </a:lnTo>
                <a:lnTo>
                  <a:pt x="0" y="2897088"/>
                </a:lnTo>
                <a:close/>
                <a:moveTo>
                  <a:pt x="466104" y="1620410"/>
                </a:moveTo>
                <a:lnTo>
                  <a:pt x="466104" y="1764426"/>
                </a:lnTo>
                <a:lnTo>
                  <a:pt x="2050104" y="1764426"/>
                </a:lnTo>
                <a:lnTo>
                  <a:pt x="2050104" y="1620410"/>
                </a:lnTo>
                <a:close/>
                <a:moveTo>
                  <a:pt x="466104" y="1391398"/>
                </a:moveTo>
                <a:lnTo>
                  <a:pt x="466104" y="1535414"/>
                </a:lnTo>
                <a:lnTo>
                  <a:pt x="2050104" y="1535414"/>
                </a:lnTo>
                <a:lnTo>
                  <a:pt x="2050104" y="1391398"/>
                </a:lnTo>
                <a:close/>
                <a:moveTo>
                  <a:pt x="466104" y="1162385"/>
                </a:moveTo>
                <a:lnTo>
                  <a:pt x="466104" y="1306401"/>
                </a:lnTo>
                <a:lnTo>
                  <a:pt x="2050104" y="1306401"/>
                </a:lnTo>
                <a:lnTo>
                  <a:pt x="2050104" y="1162385"/>
                </a:lnTo>
                <a:close/>
                <a:moveTo>
                  <a:pt x="3358993" y="1162384"/>
                </a:moveTo>
                <a:cubicBezTo>
                  <a:pt x="3299346" y="1162384"/>
                  <a:pt x="3250993" y="1210737"/>
                  <a:pt x="3250993" y="1270384"/>
                </a:cubicBezTo>
                <a:cubicBezTo>
                  <a:pt x="3250993" y="1330031"/>
                  <a:pt x="3299346" y="1378384"/>
                  <a:pt x="3358993" y="1378384"/>
                </a:cubicBezTo>
                <a:cubicBezTo>
                  <a:pt x="3418640" y="1378384"/>
                  <a:pt x="3466993" y="1330031"/>
                  <a:pt x="3466993" y="1270384"/>
                </a:cubicBezTo>
                <a:cubicBezTo>
                  <a:pt x="3466993" y="1210737"/>
                  <a:pt x="3418640" y="1162384"/>
                  <a:pt x="3358993" y="1162384"/>
                </a:cubicBezTo>
                <a:close/>
                <a:moveTo>
                  <a:pt x="2962949" y="1162384"/>
                </a:moveTo>
                <a:cubicBezTo>
                  <a:pt x="2903302" y="1162384"/>
                  <a:pt x="2854949" y="1210737"/>
                  <a:pt x="2854949" y="1270384"/>
                </a:cubicBezTo>
                <a:cubicBezTo>
                  <a:pt x="2854949" y="1330031"/>
                  <a:pt x="2903302" y="1378384"/>
                  <a:pt x="2962949" y="1378384"/>
                </a:cubicBezTo>
                <a:cubicBezTo>
                  <a:pt x="3022596" y="1378384"/>
                  <a:pt x="3070949" y="1330031"/>
                  <a:pt x="3070949" y="1270384"/>
                </a:cubicBezTo>
                <a:cubicBezTo>
                  <a:pt x="3070949" y="1210737"/>
                  <a:pt x="3022596" y="1162384"/>
                  <a:pt x="2962949" y="1162384"/>
                </a:cubicBezTo>
                <a:close/>
                <a:moveTo>
                  <a:pt x="2566905" y="1162384"/>
                </a:moveTo>
                <a:cubicBezTo>
                  <a:pt x="2507258" y="1162384"/>
                  <a:pt x="2458905" y="1210737"/>
                  <a:pt x="2458905" y="1270384"/>
                </a:cubicBezTo>
                <a:cubicBezTo>
                  <a:pt x="2458905" y="1330031"/>
                  <a:pt x="2507258" y="1378384"/>
                  <a:pt x="2566905" y="1378384"/>
                </a:cubicBezTo>
                <a:cubicBezTo>
                  <a:pt x="2626552" y="1378384"/>
                  <a:pt x="2674905" y="1330031"/>
                  <a:pt x="2674905" y="1270384"/>
                </a:cubicBezTo>
                <a:cubicBezTo>
                  <a:pt x="2674905" y="1210737"/>
                  <a:pt x="2626552" y="1162384"/>
                  <a:pt x="2566905" y="1162384"/>
                </a:cubicBezTo>
                <a:close/>
                <a:moveTo>
                  <a:pt x="154649" y="1139405"/>
                </a:moveTo>
                <a:lnTo>
                  <a:pt x="154649" y="1787405"/>
                </a:lnTo>
                <a:lnTo>
                  <a:pt x="298665" y="1787405"/>
                </a:lnTo>
                <a:lnTo>
                  <a:pt x="298665" y="1139405"/>
                </a:lnTo>
                <a:close/>
                <a:moveTo>
                  <a:pt x="3645310" y="1137023"/>
                </a:moveTo>
                <a:lnTo>
                  <a:pt x="3645310" y="1785023"/>
                </a:lnTo>
                <a:lnTo>
                  <a:pt x="3789326" y="1785023"/>
                </a:lnTo>
                <a:lnTo>
                  <a:pt x="3789326" y="1137023"/>
                </a:lnTo>
                <a:close/>
                <a:moveTo>
                  <a:pt x="0" y="1016496"/>
                </a:moveTo>
                <a:lnTo>
                  <a:pt x="3960000" y="1016496"/>
                </a:lnTo>
                <a:lnTo>
                  <a:pt x="3960000" y="1880592"/>
                </a:lnTo>
                <a:lnTo>
                  <a:pt x="0" y="1880592"/>
                </a:lnTo>
                <a:close/>
                <a:moveTo>
                  <a:pt x="466104" y="603914"/>
                </a:moveTo>
                <a:lnTo>
                  <a:pt x="466104" y="747930"/>
                </a:lnTo>
                <a:lnTo>
                  <a:pt x="2050104" y="747930"/>
                </a:lnTo>
                <a:lnTo>
                  <a:pt x="2050104" y="603914"/>
                </a:lnTo>
                <a:close/>
                <a:moveTo>
                  <a:pt x="466104" y="374902"/>
                </a:moveTo>
                <a:lnTo>
                  <a:pt x="466104" y="518918"/>
                </a:lnTo>
                <a:lnTo>
                  <a:pt x="2050104" y="518918"/>
                </a:lnTo>
                <a:lnTo>
                  <a:pt x="2050104" y="374902"/>
                </a:lnTo>
                <a:close/>
                <a:moveTo>
                  <a:pt x="466104" y="145889"/>
                </a:moveTo>
                <a:lnTo>
                  <a:pt x="466104" y="289905"/>
                </a:lnTo>
                <a:lnTo>
                  <a:pt x="2050104" y="289905"/>
                </a:lnTo>
                <a:lnTo>
                  <a:pt x="2050104" y="145889"/>
                </a:lnTo>
                <a:close/>
                <a:moveTo>
                  <a:pt x="3358993" y="145888"/>
                </a:moveTo>
                <a:cubicBezTo>
                  <a:pt x="3299346" y="145888"/>
                  <a:pt x="3250993" y="194241"/>
                  <a:pt x="3250993" y="253888"/>
                </a:cubicBezTo>
                <a:cubicBezTo>
                  <a:pt x="3250993" y="313535"/>
                  <a:pt x="3299346" y="361888"/>
                  <a:pt x="3358993" y="361888"/>
                </a:cubicBezTo>
                <a:cubicBezTo>
                  <a:pt x="3418640" y="361888"/>
                  <a:pt x="3466993" y="313535"/>
                  <a:pt x="3466993" y="253888"/>
                </a:cubicBezTo>
                <a:cubicBezTo>
                  <a:pt x="3466993" y="194241"/>
                  <a:pt x="3418640" y="145888"/>
                  <a:pt x="3358993" y="145888"/>
                </a:cubicBezTo>
                <a:close/>
                <a:moveTo>
                  <a:pt x="2962949" y="145888"/>
                </a:moveTo>
                <a:cubicBezTo>
                  <a:pt x="2903302" y="145888"/>
                  <a:pt x="2854949" y="194241"/>
                  <a:pt x="2854949" y="253888"/>
                </a:cubicBezTo>
                <a:cubicBezTo>
                  <a:pt x="2854949" y="313535"/>
                  <a:pt x="2903302" y="361888"/>
                  <a:pt x="2962949" y="361888"/>
                </a:cubicBezTo>
                <a:cubicBezTo>
                  <a:pt x="3022596" y="361888"/>
                  <a:pt x="3070949" y="313535"/>
                  <a:pt x="3070949" y="253888"/>
                </a:cubicBezTo>
                <a:cubicBezTo>
                  <a:pt x="3070949" y="194241"/>
                  <a:pt x="3022596" y="145888"/>
                  <a:pt x="2962949" y="145888"/>
                </a:cubicBezTo>
                <a:close/>
                <a:moveTo>
                  <a:pt x="2566905" y="145888"/>
                </a:moveTo>
                <a:cubicBezTo>
                  <a:pt x="2507258" y="145888"/>
                  <a:pt x="2458905" y="194241"/>
                  <a:pt x="2458905" y="253888"/>
                </a:cubicBezTo>
                <a:cubicBezTo>
                  <a:pt x="2458905" y="313535"/>
                  <a:pt x="2507258" y="361888"/>
                  <a:pt x="2566905" y="361888"/>
                </a:cubicBezTo>
                <a:cubicBezTo>
                  <a:pt x="2626552" y="361888"/>
                  <a:pt x="2674905" y="313535"/>
                  <a:pt x="2674905" y="253888"/>
                </a:cubicBezTo>
                <a:cubicBezTo>
                  <a:pt x="2674905" y="194241"/>
                  <a:pt x="2626552" y="145888"/>
                  <a:pt x="2566905" y="145888"/>
                </a:cubicBezTo>
                <a:close/>
                <a:moveTo>
                  <a:pt x="154649" y="122909"/>
                </a:moveTo>
                <a:lnTo>
                  <a:pt x="154649" y="770909"/>
                </a:lnTo>
                <a:lnTo>
                  <a:pt x="298665" y="770909"/>
                </a:lnTo>
                <a:lnTo>
                  <a:pt x="298665" y="122909"/>
                </a:lnTo>
                <a:close/>
                <a:moveTo>
                  <a:pt x="3645310" y="120527"/>
                </a:moveTo>
                <a:lnTo>
                  <a:pt x="3645310" y="768527"/>
                </a:lnTo>
                <a:lnTo>
                  <a:pt x="3789326" y="768527"/>
                </a:lnTo>
                <a:lnTo>
                  <a:pt x="3789326" y="120527"/>
                </a:lnTo>
                <a:close/>
                <a:moveTo>
                  <a:pt x="0" y="0"/>
                </a:moveTo>
                <a:lnTo>
                  <a:pt x="3960000" y="0"/>
                </a:lnTo>
                <a:lnTo>
                  <a:pt x="3960000" y="864096"/>
                </a:lnTo>
                <a:lnTo>
                  <a:pt x="0" y="86409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34"/>
          <p:cNvSpPr txBox="1"/>
          <p:nvPr/>
        </p:nvSpPr>
        <p:spPr>
          <a:xfrm>
            <a:off x="2379375" y="272944"/>
            <a:ext cx="58320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34290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700">
                <a:solidFill>
                  <a:schemeClr val="lt1"/>
                </a:solidFill>
              </a:rPr>
              <a:t>Descriptive Statistics</a:t>
            </a:r>
            <a:endParaRPr b="1" sz="27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700">
              <a:solidFill>
                <a:schemeClr val="lt1"/>
              </a:solidFill>
            </a:endParaRPr>
          </a:p>
        </p:txBody>
      </p:sp>
      <p:pic>
        <p:nvPicPr>
          <p:cNvPr id="147" name="Google Shape;14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3514" y="830500"/>
            <a:ext cx="3016975" cy="431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5"/>
          <p:cNvSpPr/>
          <p:nvPr/>
        </p:nvSpPr>
        <p:spPr>
          <a:xfrm>
            <a:off x="-20250" y="0"/>
            <a:ext cx="9254400" cy="5143500"/>
          </a:xfrm>
          <a:prstGeom prst="rect">
            <a:avLst/>
          </a:prstGeom>
          <a:solidFill>
            <a:srgbClr val="F2F0ED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35"/>
          <p:cNvSpPr/>
          <p:nvPr/>
        </p:nvSpPr>
        <p:spPr>
          <a:xfrm>
            <a:off x="-20250" y="75019"/>
            <a:ext cx="9254400" cy="3807000"/>
          </a:xfrm>
          <a:prstGeom prst="rect">
            <a:avLst/>
          </a:prstGeom>
          <a:solidFill>
            <a:srgbClr val="03658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35"/>
          <p:cNvSpPr/>
          <p:nvPr/>
        </p:nvSpPr>
        <p:spPr>
          <a:xfrm>
            <a:off x="1856231" y="272945"/>
            <a:ext cx="702900" cy="641113"/>
          </a:xfrm>
          <a:custGeom>
            <a:rect b="b" l="l" r="r" t="t"/>
            <a:pathLst>
              <a:path extrusionOk="0" h="3945309" w="3960000">
                <a:moveTo>
                  <a:pt x="466104" y="2636906"/>
                </a:moveTo>
                <a:lnTo>
                  <a:pt x="466104" y="2780922"/>
                </a:lnTo>
                <a:lnTo>
                  <a:pt x="2050104" y="2780922"/>
                </a:lnTo>
                <a:lnTo>
                  <a:pt x="2050104" y="2636906"/>
                </a:lnTo>
                <a:close/>
                <a:moveTo>
                  <a:pt x="466104" y="2407894"/>
                </a:moveTo>
                <a:lnTo>
                  <a:pt x="466104" y="2551910"/>
                </a:lnTo>
                <a:lnTo>
                  <a:pt x="2050104" y="2551910"/>
                </a:lnTo>
                <a:lnTo>
                  <a:pt x="2050104" y="2407894"/>
                </a:lnTo>
                <a:close/>
                <a:moveTo>
                  <a:pt x="466104" y="2178881"/>
                </a:moveTo>
                <a:lnTo>
                  <a:pt x="466104" y="2322897"/>
                </a:lnTo>
                <a:lnTo>
                  <a:pt x="2050104" y="2322897"/>
                </a:lnTo>
                <a:lnTo>
                  <a:pt x="2050104" y="2178881"/>
                </a:lnTo>
                <a:close/>
                <a:moveTo>
                  <a:pt x="3358993" y="2178880"/>
                </a:moveTo>
                <a:cubicBezTo>
                  <a:pt x="3299346" y="2178880"/>
                  <a:pt x="3250993" y="2227233"/>
                  <a:pt x="3250993" y="2286880"/>
                </a:cubicBezTo>
                <a:cubicBezTo>
                  <a:pt x="3250993" y="2346527"/>
                  <a:pt x="3299346" y="2394880"/>
                  <a:pt x="3358993" y="2394880"/>
                </a:cubicBezTo>
                <a:cubicBezTo>
                  <a:pt x="3418640" y="2394880"/>
                  <a:pt x="3466993" y="2346527"/>
                  <a:pt x="3466993" y="2286880"/>
                </a:cubicBezTo>
                <a:cubicBezTo>
                  <a:pt x="3466993" y="2227233"/>
                  <a:pt x="3418640" y="2178880"/>
                  <a:pt x="3358993" y="2178880"/>
                </a:cubicBezTo>
                <a:close/>
                <a:moveTo>
                  <a:pt x="2962949" y="2178880"/>
                </a:moveTo>
                <a:cubicBezTo>
                  <a:pt x="2903302" y="2178880"/>
                  <a:pt x="2854949" y="2227233"/>
                  <a:pt x="2854949" y="2286880"/>
                </a:cubicBezTo>
                <a:cubicBezTo>
                  <a:pt x="2854949" y="2346527"/>
                  <a:pt x="2903302" y="2394880"/>
                  <a:pt x="2962949" y="2394880"/>
                </a:cubicBezTo>
                <a:cubicBezTo>
                  <a:pt x="3022596" y="2394880"/>
                  <a:pt x="3070949" y="2346527"/>
                  <a:pt x="3070949" y="2286880"/>
                </a:cubicBezTo>
                <a:cubicBezTo>
                  <a:pt x="3070949" y="2227233"/>
                  <a:pt x="3022596" y="2178880"/>
                  <a:pt x="2962949" y="2178880"/>
                </a:cubicBezTo>
                <a:close/>
                <a:moveTo>
                  <a:pt x="2566905" y="2178880"/>
                </a:moveTo>
                <a:cubicBezTo>
                  <a:pt x="2507258" y="2178880"/>
                  <a:pt x="2458905" y="2227233"/>
                  <a:pt x="2458905" y="2286880"/>
                </a:cubicBezTo>
                <a:cubicBezTo>
                  <a:pt x="2458905" y="2346527"/>
                  <a:pt x="2507258" y="2394880"/>
                  <a:pt x="2566905" y="2394880"/>
                </a:cubicBezTo>
                <a:cubicBezTo>
                  <a:pt x="2626552" y="2394880"/>
                  <a:pt x="2674905" y="2346527"/>
                  <a:pt x="2674905" y="2286880"/>
                </a:cubicBezTo>
                <a:cubicBezTo>
                  <a:pt x="2674905" y="2227233"/>
                  <a:pt x="2626552" y="2178880"/>
                  <a:pt x="2566905" y="2178880"/>
                </a:cubicBezTo>
                <a:close/>
                <a:moveTo>
                  <a:pt x="154649" y="2155901"/>
                </a:moveTo>
                <a:lnTo>
                  <a:pt x="154649" y="2803901"/>
                </a:lnTo>
                <a:lnTo>
                  <a:pt x="298665" y="2803901"/>
                </a:lnTo>
                <a:lnTo>
                  <a:pt x="298665" y="2155901"/>
                </a:lnTo>
                <a:close/>
                <a:moveTo>
                  <a:pt x="3645310" y="2153519"/>
                </a:moveTo>
                <a:lnTo>
                  <a:pt x="3645310" y="2801519"/>
                </a:lnTo>
                <a:lnTo>
                  <a:pt x="3789326" y="2801519"/>
                </a:lnTo>
                <a:lnTo>
                  <a:pt x="3789326" y="2153519"/>
                </a:lnTo>
                <a:close/>
                <a:moveTo>
                  <a:pt x="0" y="2032992"/>
                </a:moveTo>
                <a:lnTo>
                  <a:pt x="3960000" y="2032992"/>
                </a:lnTo>
                <a:lnTo>
                  <a:pt x="3960000" y="2897088"/>
                </a:lnTo>
                <a:lnTo>
                  <a:pt x="2124016" y="2897088"/>
                </a:lnTo>
                <a:lnTo>
                  <a:pt x="2124016" y="3513261"/>
                </a:lnTo>
                <a:lnTo>
                  <a:pt x="2268032" y="3513261"/>
                </a:lnTo>
                <a:cubicBezTo>
                  <a:pt x="2331437" y="3513261"/>
                  <a:pt x="2388462" y="3540577"/>
                  <a:pt x="2426674" y="3585269"/>
                </a:cubicBezTo>
                <a:lnTo>
                  <a:pt x="3960000" y="3585269"/>
                </a:lnTo>
                <a:lnTo>
                  <a:pt x="3960000" y="3873301"/>
                </a:lnTo>
                <a:lnTo>
                  <a:pt x="2426674" y="3873301"/>
                </a:lnTo>
                <a:cubicBezTo>
                  <a:pt x="2388462" y="3917993"/>
                  <a:pt x="2331437" y="3945309"/>
                  <a:pt x="2268032" y="3945309"/>
                </a:cubicBezTo>
                <a:lnTo>
                  <a:pt x="1691968" y="3945309"/>
                </a:lnTo>
                <a:cubicBezTo>
                  <a:pt x="1628563" y="3945309"/>
                  <a:pt x="1571538" y="3917993"/>
                  <a:pt x="1533326" y="3873301"/>
                </a:cubicBezTo>
                <a:lnTo>
                  <a:pt x="0" y="3873301"/>
                </a:lnTo>
                <a:lnTo>
                  <a:pt x="0" y="3585269"/>
                </a:lnTo>
                <a:lnTo>
                  <a:pt x="1533326" y="3585269"/>
                </a:lnTo>
                <a:cubicBezTo>
                  <a:pt x="1571538" y="3540577"/>
                  <a:pt x="1628563" y="3513261"/>
                  <a:pt x="1691968" y="3513261"/>
                </a:cubicBezTo>
                <a:lnTo>
                  <a:pt x="1835984" y="3513261"/>
                </a:lnTo>
                <a:lnTo>
                  <a:pt x="1835984" y="2897088"/>
                </a:lnTo>
                <a:lnTo>
                  <a:pt x="0" y="2897088"/>
                </a:lnTo>
                <a:close/>
                <a:moveTo>
                  <a:pt x="466104" y="1620410"/>
                </a:moveTo>
                <a:lnTo>
                  <a:pt x="466104" y="1764426"/>
                </a:lnTo>
                <a:lnTo>
                  <a:pt x="2050104" y="1764426"/>
                </a:lnTo>
                <a:lnTo>
                  <a:pt x="2050104" y="1620410"/>
                </a:lnTo>
                <a:close/>
                <a:moveTo>
                  <a:pt x="466104" y="1391398"/>
                </a:moveTo>
                <a:lnTo>
                  <a:pt x="466104" y="1535414"/>
                </a:lnTo>
                <a:lnTo>
                  <a:pt x="2050104" y="1535414"/>
                </a:lnTo>
                <a:lnTo>
                  <a:pt x="2050104" y="1391398"/>
                </a:lnTo>
                <a:close/>
                <a:moveTo>
                  <a:pt x="466104" y="1162385"/>
                </a:moveTo>
                <a:lnTo>
                  <a:pt x="466104" y="1306401"/>
                </a:lnTo>
                <a:lnTo>
                  <a:pt x="2050104" y="1306401"/>
                </a:lnTo>
                <a:lnTo>
                  <a:pt x="2050104" y="1162385"/>
                </a:lnTo>
                <a:close/>
                <a:moveTo>
                  <a:pt x="3358993" y="1162384"/>
                </a:moveTo>
                <a:cubicBezTo>
                  <a:pt x="3299346" y="1162384"/>
                  <a:pt x="3250993" y="1210737"/>
                  <a:pt x="3250993" y="1270384"/>
                </a:cubicBezTo>
                <a:cubicBezTo>
                  <a:pt x="3250993" y="1330031"/>
                  <a:pt x="3299346" y="1378384"/>
                  <a:pt x="3358993" y="1378384"/>
                </a:cubicBezTo>
                <a:cubicBezTo>
                  <a:pt x="3418640" y="1378384"/>
                  <a:pt x="3466993" y="1330031"/>
                  <a:pt x="3466993" y="1270384"/>
                </a:cubicBezTo>
                <a:cubicBezTo>
                  <a:pt x="3466993" y="1210737"/>
                  <a:pt x="3418640" y="1162384"/>
                  <a:pt x="3358993" y="1162384"/>
                </a:cubicBezTo>
                <a:close/>
                <a:moveTo>
                  <a:pt x="2962949" y="1162384"/>
                </a:moveTo>
                <a:cubicBezTo>
                  <a:pt x="2903302" y="1162384"/>
                  <a:pt x="2854949" y="1210737"/>
                  <a:pt x="2854949" y="1270384"/>
                </a:cubicBezTo>
                <a:cubicBezTo>
                  <a:pt x="2854949" y="1330031"/>
                  <a:pt x="2903302" y="1378384"/>
                  <a:pt x="2962949" y="1378384"/>
                </a:cubicBezTo>
                <a:cubicBezTo>
                  <a:pt x="3022596" y="1378384"/>
                  <a:pt x="3070949" y="1330031"/>
                  <a:pt x="3070949" y="1270384"/>
                </a:cubicBezTo>
                <a:cubicBezTo>
                  <a:pt x="3070949" y="1210737"/>
                  <a:pt x="3022596" y="1162384"/>
                  <a:pt x="2962949" y="1162384"/>
                </a:cubicBezTo>
                <a:close/>
                <a:moveTo>
                  <a:pt x="2566905" y="1162384"/>
                </a:moveTo>
                <a:cubicBezTo>
                  <a:pt x="2507258" y="1162384"/>
                  <a:pt x="2458905" y="1210737"/>
                  <a:pt x="2458905" y="1270384"/>
                </a:cubicBezTo>
                <a:cubicBezTo>
                  <a:pt x="2458905" y="1330031"/>
                  <a:pt x="2507258" y="1378384"/>
                  <a:pt x="2566905" y="1378384"/>
                </a:cubicBezTo>
                <a:cubicBezTo>
                  <a:pt x="2626552" y="1378384"/>
                  <a:pt x="2674905" y="1330031"/>
                  <a:pt x="2674905" y="1270384"/>
                </a:cubicBezTo>
                <a:cubicBezTo>
                  <a:pt x="2674905" y="1210737"/>
                  <a:pt x="2626552" y="1162384"/>
                  <a:pt x="2566905" y="1162384"/>
                </a:cubicBezTo>
                <a:close/>
                <a:moveTo>
                  <a:pt x="154649" y="1139405"/>
                </a:moveTo>
                <a:lnTo>
                  <a:pt x="154649" y="1787405"/>
                </a:lnTo>
                <a:lnTo>
                  <a:pt x="298665" y="1787405"/>
                </a:lnTo>
                <a:lnTo>
                  <a:pt x="298665" y="1139405"/>
                </a:lnTo>
                <a:close/>
                <a:moveTo>
                  <a:pt x="3645310" y="1137023"/>
                </a:moveTo>
                <a:lnTo>
                  <a:pt x="3645310" y="1785023"/>
                </a:lnTo>
                <a:lnTo>
                  <a:pt x="3789326" y="1785023"/>
                </a:lnTo>
                <a:lnTo>
                  <a:pt x="3789326" y="1137023"/>
                </a:lnTo>
                <a:close/>
                <a:moveTo>
                  <a:pt x="0" y="1016496"/>
                </a:moveTo>
                <a:lnTo>
                  <a:pt x="3960000" y="1016496"/>
                </a:lnTo>
                <a:lnTo>
                  <a:pt x="3960000" y="1880592"/>
                </a:lnTo>
                <a:lnTo>
                  <a:pt x="0" y="1880592"/>
                </a:lnTo>
                <a:close/>
                <a:moveTo>
                  <a:pt x="466104" y="603914"/>
                </a:moveTo>
                <a:lnTo>
                  <a:pt x="466104" y="747930"/>
                </a:lnTo>
                <a:lnTo>
                  <a:pt x="2050104" y="747930"/>
                </a:lnTo>
                <a:lnTo>
                  <a:pt x="2050104" y="603914"/>
                </a:lnTo>
                <a:close/>
                <a:moveTo>
                  <a:pt x="466104" y="374902"/>
                </a:moveTo>
                <a:lnTo>
                  <a:pt x="466104" y="518918"/>
                </a:lnTo>
                <a:lnTo>
                  <a:pt x="2050104" y="518918"/>
                </a:lnTo>
                <a:lnTo>
                  <a:pt x="2050104" y="374902"/>
                </a:lnTo>
                <a:close/>
                <a:moveTo>
                  <a:pt x="466104" y="145889"/>
                </a:moveTo>
                <a:lnTo>
                  <a:pt x="466104" y="289905"/>
                </a:lnTo>
                <a:lnTo>
                  <a:pt x="2050104" y="289905"/>
                </a:lnTo>
                <a:lnTo>
                  <a:pt x="2050104" y="145889"/>
                </a:lnTo>
                <a:close/>
                <a:moveTo>
                  <a:pt x="3358993" y="145888"/>
                </a:moveTo>
                <a:cubicBezTo>
                  <a:pt x="3299346" y="145888"/>
                  <a:pt x="3250993" y="194241"/>
                  <a:pt x="3250993" y="253888"/>
                </a:cubicBezTo>
                <a:cubicBezTo>
                  <a:pt x="3250993" y="313535"/>
                  <a:pt x="3299346" y="361888"/>
                  <a:pt x="3358993" y="361888"/>
                </a:cubicBezTo>
                <a:cubicBezTo>
                  <a:pt x="3418640" y="361888"/>
                  <a:pt x="3466993" y="313535"/>
                  <a:pt x="3466993" y="253888"/>
                </a:cubicBezTo>
                <a:cubicBezTo>
                  <a:pt x="3466993" y="194241"/>
                  <a:pt x="3418640" y="145888"/>
                  <a:pt x="3358993" y="145888"/>
                </a:cubicBezTo>
                <a:close/>
                <a:moveTo>
                  <a:pt x="2962949" y="145888"/>
                </a:moveTo>
                <a:cubicBezTo>
                  <a:pt x="2903302" y="145888"/>
                  <a:pt x="2854949" y="194241"/>
                  <a:pt x="2854949" y="253888"/>
                </a:cubicBezTo>
                <a:cubicBezTo>
                  <a:pt x="2854949" y="313535"/>
                  <a:pt x="2903302" y="361888"/>
                  <a:pt x="2962949" y="361888"/>
                </a:cubicBezTo>
                <a:cubicBezTo>
                  <a:pt x="3022596" y="361888"/>
                  <a:pt x="3070949" y="313535"/>
                  <a:pt x="3070949" y="253888"/>
                </a:cubicBezTo>
                <a:cubicBezTo>
                  <a:pt x="3070949" y="194241"/>
                  <a:pt x="3022596" y="145888"/>
                  <a:pt x="2962949" y="145888"/>
                </a:cubicBezTo>
                <a:close/>
                <a:moveTo>
                  <a:pt x="2566905" y="145888"/>
                </a:moveTo>
                <a:cubicBezTo>
                  <a:pt x="2507258" y="145888"/>
                  <a:pt x="2458905" y="194241"/>
                  <a:pt x="2458905" y="253888"/>
                </a:cubicBezTo>
                <a:cubicBezTo>
                  <a:pt x="2458905" y="313535"/>
                  <a:pt x="2507258" y="361888"/>
                  <a:pt x="2566905" y="361888"/>
                </a:cubicBezTo>
                <a:cubicBezTo>
                  <a:pt x="2626552" y="361888"/>
                  <a:pt x="2674905" y="313535"/>
                  <a:pt x="2674905" y="253888"/>
                </a:cubicBezTo>
                <a:cubicBezTo>
                  <a:pt x="2674905" y="194241"/>
                  <a:pt x="2626552" y="145888"/>
                  <a:pt x="2566905" y="145888"/>
                </a:cubicBezTo>
                <a:close/>
                <a:moveTo>
                  <a:pt x="154649" y="122909"/>
                </a:moveTo>
                <a:lnTo>
                  <a:pt x="154649" y="770909"/>
                </a:lnTo>
                <a:lnTo>
                  <a:pt x="298665" y="770909"/>
                </a:lnTo>
                <a:lnTo>
                  <a:pt x="298665" y="122909"/>
                </a:lnTo>
                <a:close/>
                <a:moveTo>
                  <a:pt x="3645310" y="120527"/>
                </a:moveTo>
                <a:lnTo>
                  <a:pt x="3645310" y="768527"/>
                </a:lnTo>
                <a:lnTo>
                  <a:pt x="3789326" y="768527"/>
                </a:lnTo>
                <a:lnTo>
                  <a:pt x="3789326" y="120527"/>
                </a:lnTo>
                <a:close/>
                <a:moveTo>
                  <a:pt x="0" y="0"/>
                </a:moveTo>
                <a:lnTo>
                  <a:pt x="3960000" y="0"/>
                </a:lnTo>
                <a:lnTo>
                  <a:pt x="3960000" y="864096"/>
                </a:lnTo>
                <a:lnTo>
                  <a:pt x="0" y="86409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35"/>
          <p:cNvSpPr txBox="1"/>
          <p:nvPr/>
        </p:nvSpPr>
        <p:spPr>
          <a:xfrm>
            <a:off x="2379375" y="272944"/>
            <a:ext cx="58320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34290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700">
                <a:solidFill>
                  <a:schemeClr val="lt1"/>
                </a:solidFill>
              </a:rPr>
              <a:t>Descriptive Statistics</a:t>
            </a:r>
            <a:endParaRPr b="1" sz="27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700">
              <a:solidFill>
                <a:schemeClr val="lt1"/>
              </a:solidFill>
            </a:endParaRPr>
          </a:p>
        </p:txBody>
      </p:sp>
      <p:pic>
        <p:nvPicPr>
          <p:cNvPr id="156" name="Google Shape;15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87025" y="975125"/>
            <a:ext cx="2578646" cy="416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2900" y="975125"/>
            <a:ext cx="6314124" cy="416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6"/>
          <p:cNvSpPr/>
          <p:nvPr/>
        </p:nvSpPr>
        <p:spPr>
          <a:xfrm>
            <a:off x="192938" y="183933"/>
            <a:ext cx="8758200" cy="4775700"/>
          </a:xfrm>
          <a:prstGeom prst="roundRect">
            <a:avLst>
              <a:gd fmla="val 1203" name="adj"/>
            </a:avLst>
          </a:prstGeom>
          <a:solidFill>
            <a:schemeClr val="dk1">
              <a:alpha val="40000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36"/>
          <p:cNvSpPr txBox="1"/>
          <p:nvPr/>
        </p:nvSpPr>
        <p:spPr>
          <a:xfrm>
            <a:off x="1158075" y="1633950"/>
            <a:ext cx="7186200" cy="20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4400">
                <a:solidFill>
                  <a:schemeClr val="lt1"/>
                </a:solidFill>
                <a:highlight>
                  <a:srgbClr val="A2C4C9"/>
                </a:highlight>
              </a:rPr>
              <a:t>03 </a:t>
            </a:r>
            <a:endParaRPr b="1" sz="4400">
              <a:solidFill>
                <a:schemeClr val="lt1"/>
              </a:solidFill>
              <a:highlight>
                <a:srgbClr val="A2C4C9"/>
              </a:highlight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4100">
                <a:solidFill>
                  <a:schemeClr val="lt1"/>
                </a:solidFill>
              </a:rPr>
              <a:t>Data preprocessing</a:t>
            </a:r>
            <a:r>
              <a:rPr b="1" lang="zh-TW" sz="4100">
                <a:solidFill>
                  <a:schemeClr val="lt1"/>
                </a:solidFill>
              </a:rPr>
              <a:t> </a:t>
            </a:r>
            <a:endParaRPr b="1" sz="4100"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100">
              <a:solidFill>
                <a:schemeClr val="lt1"/>
              </a:solidFill>
            </a:endParaRPr>
          </a:p>
        </p:txBody>
      </p:sp>
      <p:sp>
        <p:nvSpPr>
          <p:cNvPr id="164" name="Google Shape;164;p36"/>
          <p:cNvSpPr/>
          <p:nvPr/>
        </p:nvSpPr>
        <p:spPr>
          <a:xfrm>
            <a:off x="739798" y="1130172"/>
            <a:ext cx="479105" cy="443105"/>
          </a:xfrm>
          <a:custGeom>
            <a:rect b="b" l="l" r="r" t="t"/>
            <a:pathLst>
              <a:path extrusionOk="0" h="118319" w="127932">
                <a:moveTo>
                  <a:pt x="117086" y="0"/>
                </a:moveTo>
                <a:lnTo>
                  <a:pt x="127932" y="17255"/>
                </a:lnTo>
                <a:cubicBezTo>
                  <a:pt x="118894" y="21035"/>
                  <a:pt x="112238" y="26663"/>
                  <a:pt x="107966" y="34140"/>
                </a:cubicBezTo>
                <a:cubicBezTo>
                  <a:pt x="103693" y="41617"/>
                  <a:pt x="101310" y="52504"/>
                  <a:pt x="100817" y="66801"/>
                </a:cubicBezTo>
                <a:lnTo>
                  <a:pt x="123988" y="66801"/>
                </a:lnTo>
                <a:lnTo>
                  <a:pt x="123988" y="118319"/>
                </a:lnTo>
                <a:lnTo>
                  <a:pt x="76414" y="118319"/>
                </a:lnTo>
                <a:lnTo>
                  <a:pt x="76414" y="77647"/>
                </a:lnTo>
                <a:cubicBezTo>
                  <a:pt x="76414" y="55626"/>
                  <a:pt x="79043" y="39686"/>
                  <a:pt x="84302" y="29826"/>
                </a:cubicBezTo>
                <a:cubicBezTo>
                  <a:pt x="91204" y="16680"/>
                  <a:pt x="102132" y="6738"/>
                  <a:pt x="117086" y="0"/>
                </a:cubicBezTo>
                <a:close/>
                <a:moveTo>
                  <a:pt x="40672" y="0"/>
                </a:moveTo>
                <a:lnTo>
                  <a:pt x="51518" y="17255"/>
                </a:lnTo>
                <a:cubicBezTo>
                  <a:pt x="42480" y="21035"/>
                  <a:pt x="35824" y="26663"/>
                  <a:pt x="31552" y="34140"/>
                </a:cubicBezTo>
                <a:cubicBezTo>
                  <a:pt x="27279" y="41617"/>
                  <a:pt x="24896" y="52504"/>
                  <a:pt x="24403" y="66801"/>
                </a:cubicBezTo>
                <a:lnTo>
                  <a:pt x="47574" y="66801"/>
                </a:lnTo>
                <a:lnTo>
                  <a:pt x="47574" y="118319"/>
                </a:lnTo>
                <a:lnTo>
                  <a:pt x="0" y="118319"/>
                </a:lnTo>
                <a:lnTo>
                  <a:pt x="0" y="77647"/>
                </a:lnTo>
                <a:cubicBezTo>
                  <a:pt x="0" y="55626"/>
                  <a:pt x="2630" y="39686"/>
                  <a:pt x="7888" y="29826"/>
                </a:cubicBezTo>
                <a:cubicBezTo>
                  <a:pt x="14790" y="16680"/>
                  <a:pt x="25718" y="6738"/>
                  <a:pt x="4067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t/>
            </a:r>
            <a:endParaRPr sz="3000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36"/>
          <p:cNvSpPr/>
          <p:nvPr/>
        </p:nvSpPr>
        <p:spPr>
          <a:xfrm rot="10800000">
            <a:off x="7662773" y="2956283"/>
            <a:ext cx="479105" cy="443105"/>
          </a:xfrm>
          <a:custGeom>
            <a:rect b="b" l="l" r="r" t="t"/>
            <a:pathLst>
              <a:path extrusionOk="0" h="118319" w="127932">
                <a:moveTo>
                  <a:pt x="117086" y="0"/>
                </a:moveTo>
                <a:lnTo>
                  <a:pt x="127932" y="17255"/>
                </a:lnTo>
                <a:cubicBezTo>
                  <a:pt x="118894" y="21035"/>
                  <a:pt x="112238" y="26663"/>
                  <a:pt x="107966" y="34140"/>
                </a:cubicBezTo>
                <a:cubicBezTo>
                  <a:pt x="103693" y="41617"/>
                  <a:pt x="101310" y="52504"/>
                  <a:pt x="100817" y="66801"/>
                </a:cubicBezTo>
                <a:lnTo>
                  <a:pt x="123988" y="66801"/>
                </a:lnTo>
                <a:lnTo>
                  <a:pt x="123988" y="118319"/>
                </a:lnTo>
                <a:lnTo>
                  <a:pt x="76414" y="118319"/>
                </a:lnTo>
                <a:lnTo>
                  <a:pt x="76414" y="77647"/>
                </a:lnTo>
                <a:cubicBezTo>
                  <a:pt x="76414" y="55626"/>
                  <a:pt x="79043" y="39686"/>
                  <a:pt x="84302" y="29826"/>
                </a:cubicBezTo>
                <a:cubicBezTo>
                  <a:pt x="91204" y="16680"/>
                  <a:pt x="102132" y="6738"/>
                  <a:pt x="117086" y="0"/>
                </a:cubicBezTo>
                <a:close/>
                <a:moveTo>
                  <a:pt x="40672" y="0"/>
                </a:moveTo>
                <a:lnTo>
                  <a:pt x="51518" y="17255"/>
                </a:lnTo>
                <a:cubicBezTo>
                  <a:pt x="42480" y="21035"/>
                  <a:pt x="35824" y="26663"/>
                  <a:pt x="31552" y="34140"/>
                </a:cubicBezTo>
                <a:cubicBezTo>
                  <a:pt x="27279" y="41617"/>
                  <a:pt x="24896" y="52504"/>
                  <a:pt x="24403" y="66801"/>
                </a:cubicBezTo>
                <a:lnTo>
                  <a:pt x="47574" y="66801"/>
                </a:lnTo>
                <a:lnTo>
                  <a:pt x="47574" y="118319"/>
                </a:lnTo>
                <a:lnTo>
                  <a:pt x="0" y="118319"/>
                </a:lnTo>
                <a:lnTo>
                  <a:pt x="0" y="77647"/>
                </a:lnTo>
                <a:cubicBezTo>
                  <a:pt x="0" y="55626"/>
                  <a:pt x="2630" y="39686"/>
                  <a:pt x="7888" y="29826"/>
                </a:cubicBezTo>
                <a:cubicBezTo>
                  <a:pt x="14790" y="16680"/>
                  <a:pt x="25718" y="6738"/>
                  <a:pt x="4067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t/>
            </a:r>
            <a:endParaRPr sz="3000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7"/>
          <p:cNvSpPr/>
          <p:nvPr/>
        </p:nvSpPr>
        <p:spPr>
          <a:xfrm>
            <a:off x="-20250" y="0"/>
            <a:ext cx="9254400" cy="5143500"/>
          </a:xfrm>
          <a:prstGeom prst="rect">
            <a:avLst/>
          </a:prstGeom>
          <a:solidFill>
            <a:srgbClr val="F2F0ED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37"/>
          <p:cNvSpPr/>
          <p:nvPr/>
        </p:nvSpPr>
        <p:spPr>
          <a:xfrm>
            <a:off x="-20250" y="0"/>
            <a:ext cx="9254400" cy="3807000"/>
          </a:xfrm>
          <a:prstGeom prst="rect">
            <a:avLst/>
          </a:prstGeom>
          <a:solidFill>
            <a:srgbClr val="03658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37"/>
          <p:cNvSpPr/>
          <p:nvPr/>
        </p:nvSpPr>
        <p:spPr>
          <a:xfrm>
            <a:off x="1856231" y="272945"/>
            <a:ext cx="702900" cy="641113"/>
          </a:xfrm>
          <a:custGeom>
            <a:rect b="b" l="l" r="r" t="t"/>
            <a:pathLst>
              <a:path extrusionOk="0" h="3945309" w="3960000">
                <a:moveTo>
                  <a:pt x="466104" y="2636906"/>
                </a:moveTo>
                <a:lnTo>
                  <a:pt x="466104" y="2780922"/>
                </a:lnTo>
                <a:lnTo>
                  <a:pt x="2050104" y="2780922"/>
                </a:lnTo>
                <a:lnTo>
                  <a:pt x="2050104" y="2636906"/>
                </a:lnTo>
                <a:close/>
                <a:moveTo>
                  <a:pt x="466104" y="2407894"/>
                </a:moveTo>
                <a:lnTo>
                  <a:pt x="466104" y="2551910"/>
                </a:lnTo>
                <a:lnTo>
                  <a:pt x="2050104" y="2551910"/>
                </a:lnTo>
                <a:lnTo>
                  <a:pt x="2050104" y="2407894"/>
                </a:lnTo>
                <a:close/>
                <a:moveTo>
                  <a:pt x="466104" y="2178881"/>
                </a:moveTo>
                <a:lnTo>
                  <a:pt x="466104" y="2322897"/>
                </a:lnTo>
                <a:lnTo>
                  <a:pt x="2050104" y="2322897"/>
                </a:lnTo>
                <a:lnTo>
                  <a:pt x="2050104" y="2178881"/>
                </a:lnTo>
                <a:close/>
                <a:moveTo>
                  <a:pt x="3358993" y="2178880"/>
                </a:moveTo>
                <a:cubicBezTo>
                  <a:pt x="3299346" y="2178880"/>
                  <a:pt x="3250993" y="2227233"/>
                  <a:pt x="3250993" y="2286880"/>
                </a:cubicBezTo>
                <a:cubicBezTo>
                  <a:pt x="3250993" y="2346527"/>
                  <a:pt x="3299346" y="2394880"/>
                  <a:pt x="3358993" y="2394880"/>
                </a:cubicBezTo>
                <a:cubicBezTo>
                  <a:pt x="3418640" y="2394880"/>
                  <a:pt x="3466993" y="2346527"/>
                  <a:pt x="3466993" y="2286880"/>
                </a:cubicBezTo>
                <a:cubicBezTo>
                  <a:pt x="3466993" y="2227233"/>
                  <a:pt x="3418640" y="2178880"/>
                  <a:pt x="3358993" y="2178880"/>
                </a:cubicBezTo>
                <a:close/>
                <a:moveTo>
                  <a:pt x="2962949" y="2178880"/>
                </a:moveTo>
                <a:cubicBezTo>
                  <a:pt x="2903302" y="2178880"/>
                  <a:pt x="2854949" y="2227233"/>
                  <a:pt x="2854949" y="2286880"/>
                </a:cubicBezTo>
                <a:cubicBezTo>
                  <a:pt x="2854949" y="2346527"/>
                  <a:pt x="2903302" y="2394880"/>
                  <a:pt x="2962949" y="2394880"/>
                </a:cubicBezTo>
                <a:cubicBezTo>
                  <a:pt x="3022596" y="2394880"/>
                  <a:pt x="3070949" y="2346527"/>
                  <a:pt x="3070949" y="2286880"/>
                </a:cubicBezTo>
                <a:cubicBezTo>
                  <a:pt x="3070949" y="2227233"/>
                  <a:pt x="3022596" y="2178880"/>
                  <a:pt x="2962949" y="2178880"/>
                </a:cubicBezTo>
                <a:close/>
                <a:moveTo>
                  <a:pt x="2566905" y="2178880"/>
                </a:moveTo>
                <a:cubicBezTo>
                  <a:pt x="2507258" y="2178880"/>
                  <a:pt x="2458905" y="2227233"/>
                  <a:pt x="2458905" y="2286880"/>
                </a:cubicBezTo>
                <a:cubicBezTo>
                  <a:pt x="2458905" y="2346527"/>
                  <a:pt x="2507258" y="2394880"/>
                  <a:pt x="2566905" y="2394880"/>
                </a:cubicBezTo>
                <a:cubicBezTo>
                  <a:pt x="2626552" y="2394880"/>
                  <a:pt x="2674905" y="2346527"/>
                  <a:pt x="2674905" y="2286880"/>
                </a:cubicBezTo>
                <a:cubicBezTo>
                  <a:pt x="2674905" y="2227233"/>
                  <a:pt x="2626552" y="2178880"/>
                  <a:pt x="2566905" y="2178880"/>
                </a:cubicBezTo>
                <a:close/>
                <a:moveTo>
                  <a:pt x="154649" y="2155901"/>
                </a:moveTo>
                <a:lnTo>
                  <a:pt x="154649" y="2803901"/>
                </a:lnTo>
                <a:lnTo>
                  <a:pt x="298665" y="2803901"/>
                </a:lnTo>
                <a:lnTo>
                  <a:pt x="298665" y="2155901"/>
                </a:lnTo>
                <a:close/>
                <a:moveTo>
                  <a:pt x="3645310" y="2153519"/>
                </a:moveTo>
                <a:lnTo>
                  <a:pt x="3645310" y="2801519"/>
                </a:lnTo>
                <a:lnTo>
                  <a:pt x="3789326" y="2801519"/>
                </a:lnTo>
                <a:lnTo>
                  <a:pt x="3789326" y="2153519"/>
                </a:lnTo>
                <a:close/>
                <a:moveTo>
                  <a:pt x="0" y="2032992"/>
                </a:moveTo>
                <a:lnTo>
                  <a:pt x="3960000" y="2032992"/>
                </a:lnTo>
                <a:lnTo>
                  <a:pt x="3960000" y="2897088"/>
                </a:lnTo>
                <a:lnTo>
                  <a:pt x="2124016" y="2897088"/>
                </a:lnTo>
                <a:lnTo>
                  <a:pt x="2124016" y="3513261"/>
                </a:lnTo>
                <a:lnTo>
                  <a:pt x="2268032" y="3513261"/>
                </a:lnTo>
                <a:cubicBezTo>
                  <a:pt x="2331437" y="3513261"/>
                  <a:pt x="2388462" y="3540577"/>
                  <a:pt x="2426674" y="3585269"/>
                </a:cubicBezTo>
                <a:lnTo>
                  <a:pt x="3960000" y="3585269"/>
                </a:lnTo>
                <a:lnTo>
                  <a:pt x="3960000" y="3873301"/>
                </a:lnTo>
                <a:lnTo>
                  <a:pt x="2426674" y="3873301"/>
                </a:lnTo>
                <a:cubicBezTo>
                  <a:pt x="2388462" y="3917993"/>
                  <a:pt x="2331437" y="3945309"/>
                  <a:pt x="2268032" y="3945309"/>
                </a:cubicBezTo>
                <a:lnTo>
                  <a:pt x="1691968" y="3945309"/>
                </a:lnTo>
                <a:cubicBezTo>
                  <a:pt x="1628563" y="3945309"/>
                  <a:pt x="1571538" y="3917993"/>
                  <a:pt x="1533326" y="3873301"/>
                </a:cubicBezTo>
                <a:lnTo>
                  <a:pt x="0" y="3873301"/>
                </a:lnTo>
                <a:lnTo>
                  <a:pt x="0" y="3585269"/>
                </a:lnTo>
                <a:lnTo>
                  <a:pt x="1533326" y="3585269"/>
                </a:lnTo>
                <a:cubicBezTo>
                  <a:pt x="1571538" y="3540577"/>
                  <a:pt x="1628563" y="3513261"/>
                  <a:pt x="1691968" y="3513261"/>
                </a:cubicBezTo>
                <a:lnTo>
                  <a:pt x="1835984" y="3513261"/>
                </a:lnTo>
                <a:lnTo>
                  <a:pt x="1835984" y="2897088"/>
                </a:lnTo>
                <a:lnTo>
                  <a:pt x="0" y="2897088"/>
                </a:lnTo>
                <a:close/>
                <a:moveTo>
                  <a:pt x="466104" y="1620410"/>
                </a:moveTo>
                <a:lnTo>
                  <a:pt x="466104" y="1764426"/>
                </a:lnTo>
                <a:lnTo>
                  <a:pt x="2050104" y="1764426"/>
                </a:lnTo>
                <a:lnTo>
                  <a:pt x="2050104" y="1620410"/>
                </a:lnTo>
                <a:close/>
                <a:moveTo>
                  <a:pt x="466104" y="1391398"/>
                </a:moveTo>
                <a:lnTo>
                  <a:pt x="466104" y="1535414"/>
                </a:lnTo>
                <a:lnTo>
                  <a:pt x="2050104" y="1535414"/>
                </a:lnTo>
                <a:lnTo>
                  <a:pt x="2050104" y="1391398"/>
                </a:lnTo>
                <a:close/>
                <a:moveTo>
                  <a:pt x="466104" y="1162385"/>
                </a:moveTo>
                <a:lnTo>
                  <a:pt x="466104" y="1306401"/>
                </a:lnTo>
                <a:lnTo>
                  <a:pt x="2050104" y="1306401"/>
                </a:lnTo>
                <a:lnTo>
                  <a:pt x="2050104" y="1162385"/>
                </a:lnTo>
                <a:close/>
                <a:moveTo>
                  <a:pt x="3358993" y="1162384"/>
                </a:moveTo>
                <a:cubicBezTo>
                  <a:pt x="3299346" y="1162384"/>
                  <a:pt x="3250993" y="1210737"/>
                  <a:pt x="3250993" y="1270384"/>
                </a:cubicBezTo>
                <a:cubicBezTo>
                  <a:pt x="3250993" y="1330031"/>
                  <a:pt x="3299346" y="1378384"/>
                  <a:pt x="3358993" y="1378384"/>
                </a:cubicBezTo>
                <a:cubicBezTo>
                  <a:pt x="3418640" y="1378384"/>
                  <a:pt x="3466993" y="1330031"/>
                  <a:pt x="3466993" y="1270384"/>
                </a:cubicBezTo>
                <a:cubicBezTo>
                  <a:pt x="3466993" y="1210737"/>
                  <a:pt x="3418640" y="1162384"/>
                  <a:pt x="3358993" y="1162384"/>
                </a:cubicBezTo>
                <a:close/>
                <a:moveTo>
                  <a:pt x="2962949" y="1162384"/>
                </a:moveTo>
                <a:cubicBezTo>
                  <a:pt x="2903302" y="1162384"/>
                  <a:pt x="2854949" y="1210737"/>
                  <a:pt x="2854949" y="1270384"/>
                </a:cubicBezTo>
                <a:cubicBezTo>
                  <a:pt x="2854949" y="1330031"/>
                  <a:pt x="2903302" y="1378384"/>
                  <a:pt x="2962949" y="1378384"/>
                </a:cubicBezTo>
                <a:cubicBezTo>
                  <a:pt x="3022596" y="1378384"/>
                  <a:pt x="3070949" y="1330031"/>
                  <a:pt x="3070949" y="1270384"/>
                </a:cubicBezTo>
                <a:cubicBezTo>
                  <a:pt x="3070949" y="1210737"/>
                  <a:pt x="3022596" y="1162384"/>
                  <a:pt x="2962949" y="1162384"/>
                </a:cubicBezTo>
                <a:close/>
                <a:moveTo>
                  <a:pt x="2566905" y="1162384"/>
                </a:moveTo>
                <a:cubicBezTo>
                  <a:pt x="2507258" y="1162384"/>
                  <a:pt x="2458905" y="1210737"/>
                  <a:pt x="2458905" y="1270384"/>
                </a:cubicBezTo>
                <a:cubicBezTo>
                  <a:pt x="2458905" y="1330031"/>
                  <a:pt x="2507258" y="1378384"/>
                  <a:pt x="2566905" y="1378384"/>
                </a:cubicBezTo>
                <a:cubicBezTo>
                  <a:pt x="2626552" y="1378384"/>
                  <a:pt x="2674905" y="1330031"/>
                  <a:pt x="2674905" y="1270384"/>
                </a:cubicBezTo>
                <a:cubicBezTo>
                  <a:pt x="2674905" y="1210737"/>
                  <a:pt x="2626552" y="1162384"/>
                  <a:pt x="2566905" y="1162384"/>
                </a:cubicBezTo>
                <a:close/>
                <a:moveTo>
                  <a:pt x="154649" y="1139405"/>
                </a:moveTo>
                <a:lnTo>
                  <a:pt x="154649" y="1787405"/>
                </a:lnTo>
                <a:lnTo>
                  <a:pt x="298665" y="1787405"/>
                </a:lnTo>
                <a:lnTo>
                  <a:pt x="298665" y="1139405"/>
                </a:lnTo>
                <a:close/>
                <a:moveTo>
                  <a:pt x="3645310" y="1137023"/>
                </a:moveTo>
                <a:lnTo>
                  <a:pt x="3645310" y="1785023"/>
                </a:lnTo>
                <a:lnTo>
                  <a:pt x="3789326" y="1785023"/>
                </a:lnTo>
                <a:lnTo>
                  <a:pt x="3789326" y="1137023"/>
                </a:lnTo>
                <a:close/>
                <a:moveTo>
                  <a:pt x="0" y="1016496"/>
                </a:moveTo>
                <a:lnTo>
                  <a:pt x="3960000" y="1016496"/>
                </a:lnTo>
                <a:lnTo>
                  <a:pt x="3960000" y="1880592"/>
                </a:lnTo>
                <a:lnTo>
                  <a:pt x="0" y="1880592"/>
                </a:lnTo>
                <a:close/>
                <a:moveTo>
                  <a:pt x="466104" y="603914"/>
                </a:moveTo>
                <a:lnTo>
                  <a:pt x="466104" y="747930"/>
                </a:lnTo>
                <a:lnTo>
                  <a:pt x="2050104" y="747930"/>
                </a:lnTo>
                <a:lnTo>
                  <a:pt x="2050104" y="603914"/>
                </a:lnTo>
                <a:close/>
                <a:moveTo>
                  <a:pt x="466104" y="374902"/>
                </a:moveTo>
                <a:lnTo>
                  <a:pt x="466104" y="518918"/>
                </a:lnTo>
                <a:lnTo>
                  <a:pt x="2050104" y="518918"/>
                </a:lnTo>
                <a:lnTo>
                  <a:pt x="2050104" y="374902"/>
                </a:lnTo>
                <a:close/>
                <a:moveTo>
                  <a:pt x="466104" y="145889"/>
                </a:moveTo>
                <a:lnTo>
                  <a:pt x="466104" y="289905"/>
                </a:lnTo>
                <a:lnTo>
                  <a:pt x="2050104" y="289905"/>
                </a:lnTo>
                <a:lnTo>
                  <a:pt x="2050104" y="145889"/>
                </a:lnTo>
                <a:close/>
                <a:moveTo>
                  <a:pt x="3358993" y="145888"/>
                </a:moveTo>
                <a:cubicBezTo>
                  <a:pt x="3299346" y="145888"/>
                  <a:pt x="3250993" y="194241"/>
                  <a:pt x="3250993" y="253888"/>
                </a:cubicBezTo>
                <a:cubicBezTo>
                  <a:pt x="3250993" y="313535"/>
                  <a:pt x="3299346" y="361888"/>
                  <a:pt x="3358993" y="361888"/>
                </a:cubicBezTo>
                <a:cubicBezTo>
                  <a:pt x="3418640" y="361888"/>
                  <a:pt x="3466993" y="313535"/>
                  <a:pt x="3466993" y="253888"/>
                </a:cubicBezTo>
                <a:cubicBezTo>
                  <a:pt x="3466993" y="194241"/>
                  <a:pt x="3418640" y="145888"/>
                  <a:pt x="3358993" y="145888"/>
                </a:cubicBezTo>
                <a:close/>
                <a:moveTo>
                  <a:pt x="2962949" y="145888"/>
                </a:moveTo>
                <a:cubicBezTo>
                  <a:pt x="2903302" y="145888"/>
                  <a:pt x="2854949" y="194241"/>
                  <a:pt x="2854949" y="253888"/>
                </a:cubicBezTo>
                <a:cubicBezTo>
                  <a:pt x="2854949" y="313535"/>
                  <a:pt x="2903302" y="361888"/>
                  <a:pt x="2962949" y="361888"/>
                </a:cubicBezTo>
                <a:cubicBezTo>
                  <a:pt x="3022596" y="361888"/>
                  <a:pt x="3070949" y="313535"/>
                  <a:pt x="3070949" y="253888"/>
                </a:cubicBezTo>
                <a:cubicBezTo>
                  <a:pt x="3070949" y="194241"/>
                  <a:pt x="3022596" y="145888"/>
                  <a:pt x="2962949" y="145888"/>
                </a:cubicBezTo>
                <a:close/>
                <a:moveTo>
                  <a:pt x="2566905" y="145888"/>
                </a:moveTo>
                <a:cubicBezTo>
                  <a:pt x="2507258" y="145888"/>
                  <a:pt x="2458905" y="194241"/>
                  <a:pt x="2458905" y="253888"/>
                </a:cubicBezTo>
                <a:cubicBezTo>
                  <a:pt x="2458905" y="313535"/>
                  <a:pt x="2507258" y="361888"/>
                  <a:pt x="2566905" y="361888"/>
                </a:cubicBezTo>
                <a:cubicBezTo>
                  <a:pt x="2626552" y="361888"/>
                  <a:pt x="2674905" y="313535"/>
                  <a:pt x="2674905" y="253888"/>
                </a:cubicBezTo>
                <a:cubicBezTo>
                  <a:pt x="2674905" y="194241"/>
                  <a:pt x="2626552" y="145888"/>
                  <a:pt x="2566905" y="145888"/>
                </a:cubicBezTo>
                <a:close/>
                <a:moveTo>
                  <a:pt x="154649" y="122909"/>
                </a:moveTo>
                <a:lnTo>
                  <a:pt x="154649" y="770909"/>
                </a:lnTo>
                <a:lnTo>
                  <a:pt x="298665" y="770909"/>
                </a:lnTo>
                <a:lnTo>
                  <a:pt x="298665" y="122909"/>
                </a:lnTo>
                <a:close/>
                <a:moveTo>
                  <a:pt x="3645310" y="120527"/>
                </a:moveTo>
                <a:lnTo>
                  <a:pt x="3645310" y="768527"/>
                </a:lnTo>
                <a:lnTo>
                  <a:pt x="3789326" y="768527"/>
                </a:lnTo>
                <a:lnTo>
                  <a:pt x="3789326" y="120527"/>
                </a:lnTo>
                <a:close/>
                <a:moveTo>
                  <a:pt x="0" y="0"/>
                </a:moveTo>
                <a:lnTo>
                  <a:pt x="3960000" y="0"/>
                </a:lnTo>
                <a:lnTo>
                  <a:pt x="3960000" y="864096"/>
                </a:lnTo>
                <a:lnTo>
                  <a:pt x="0" y="86409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37"/>
          <p:cNvSpPr txBox="1"/>
          <p:nvPr/>
        </p:nvSpPr>
        <p:spPr>
          <a:xfrm>
            <a:off x="2298375" y="272944"/>
            <a:ext cx="5832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34290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700">
                <a:solidFill>
                  <a:schemeClr val="lt1"/>
                </a:solidFill>
              </a:rPr>
              <a:t>Data Preprocessing</a:t>
            </a:r>
            <a:endParaRPr b="1" sz="2700">
              <a:solidFill>
                <a:schemeClr val="lt1"/>
              </a:solidFill>
            </a:endParaRPr>
          </a:p>
        </p:txBody>
      </p:sp>
      <p:sp>
        <p:nvSpPr>
          <p:cNvPr id="174" name="Google Shape;174;p37"/>
          <p:cNvSpPr txBox="1"/>
          <p:nvPr/>
        </p:nvSpPr>
        <p:spPr>
          <a:xfrm>
            <a:off x="3542692" y="928088"/>
            <a:ext cx="2128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200">
                <a:solidFill>
                  <a:schemeClr val="lt1"/>
                </a:solidFill>
              </a:rPr>
              <a:t>Step1. 刪除</a:t>
            </a:r>
            <a:r>
              <a:rPr b="1" lang="zh-TW" sz="1200">
                <a:solidFill>
                  <a:schemeClr val="lt1"/>
                </a:solidFill>
              </a:rPr>
              <a:t>冗餘</a:t>
            </a:r>
            <a:r>
              <a:rPr b="1" lang="zh-TW" sz="1200">
                <a:solidFill>
                  <a:schemeClr val="lt1"/>
                </a:solidFill>
              </a:rPr>
              <a:t>資料</a:t>
            </a:r>
            <a:endParaRPr b="1" sz="1200">
              <a:solidFill>
                <a:schemeClr val="lt1"/>
              </a:solidFill>
            </a:endParaRPr>
          </a:p>
        </p:txBody>
      </p:sp>
      <p:pic>
        <p:nvPicPr>
          <p:cNvPr id="175" name="Google Shape;17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156" y="1351800"/>
            <a:ext cx="3939693" cy="359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0957" y="1352225"/>
            <a:ext cx="3938400" cy="358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37"/>
          <p:cNvSpPr/>
          <p:nvPr/>
        </p:nvSpPr>
        <p:spPr>
          <a:xfrm>
            <a:off x="675075" y="1735925"/>
            <a:ext cx="3546900" cy="1287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37"/>
          <p:cNvSpPr/>
          <p:nvPr/>
        </p:nvSpPr>
        <p:spPr>
          <a:xfrm>
            <a:off x="4361450" y="2721750"/>
            <a:ext cx="426900" cy="323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ver and End Slide Master">
  <a:themeElements>
    <a:clrScheme name="ALLPPT COLOR - 104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196491"/>
      </a:accent1>
      <a:accent2>
        <a:srgbClr val="0587AF"/>
      </a:accent2>
      <a:accent3>
        <a:srgbClr val="19A5BE"/>
      </a:accent3>
      <a:accent4>
        <a:srgbClr val="53C3CD"/>
      </a:accent4>
      <a:accent5>
        <a:srgbClr val="5AB4C1"/>
      </a:accent5>
      <a:accent6>
        <a:srgbClr val="1A8EA9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ontents Slide Master">
  <a:themeElements>
    <a:clrScheme name="ALLPPT COLOR - 104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196491"/>
      </a:accent1>
      <a:accent2>
        <a:srgbClr val="0587AF"/>
      </a:accent2>
      <a:accent3>
        <a:srgbClr val="19A5BE"/>
      </a:accent3>
      <a:accent4>
        <a:srgbClr val="53C3CD"/>
      </a:accent4>
      <a:accent5>
        <a:srgbClr val="5AB4C1"/>
      </a:accent5>
      <a:accent6>
        <a:srgbClr val="1A8EA9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