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61585-EDCD-41FE-9915-5F59071F84F2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2C000-7641-422F-84C8-4C2633E2FC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42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63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43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47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8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974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56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145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4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1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59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729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9BCC-71C9-456F-B55E-EC6B9CA75C9F}" type="datetimeFigureOut">
              <a:rPr lang="es-PE" smtClean="0"/>
              <a:t>05/02/2014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2633-B03A-47C3-A801-EFE5435C87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929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823071"/>
            <a:ext cx="7772400" cy="1470025"/>
          </a:xfrm>
        </p:spPr>
        <p:txBody>
          <a:bodyPr/>
          <a:lstStyle/>
          <a:p>
            <a:pPr algn="l"/>
            <a:r>
              <a:rPr lang="es-PE" dirty="0" smtClean="0"/>
              <a:t>Título Presentación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5589240"/>
            <a:ext cx="6400800" cy="864096"/>
          </a:xfrm>
        </p:spPr>
        <p:txBody>
          <a:bodyPr>
            <a:normAutofit/>
          </a:bodyPr>
          <a:lstStyle/>
          <a:p>
            <a:pPr algn="l"/>
            <a:r>
              <a:rPr lang="es-PE" sz="1600" dirty="0" smtClean="0">
                <a:solidFill>
                  <a:schemeClr val="bg1"/>
                </a:solidFill>
              </a:rPr>
              <a:t>Ponente / Docente</a:t>
            </a:r>
            <a:endParaRPr lang="es-PE" sz="1600" dirty="0">
              <a:solidFill>
                <a:schemeClr val="bg1"/>
              </a:solidFill>
            </a:endParaRPr>
          </a:p>
          <a:p>
            <a:pPr algn="l"/>
            <a:r>
              <a:rPr lang="es-PE" sz="1600" dirty="0" smtClean="0">
                <a:solidFill>
                  <a:schemeClr val="bg1"/>
                </a:solidFill>
              </a:rPr>
              <a:t>Facultad </a:t>
            </a:r>
            <a:r>
              <a:rPr lang="es-PE" sz="1600" dirty="0">
                <a:solidFill>
                  <a:schemeClr val="bg1"/>
                </a:solidFill>
              </a:rPr>
              <a:t>/ </a:t>
            </a:r>
            <a:r>
              <a:rPr lang="es-PE" sz="1600" dirty="0" smtClean="0">
                <a:solidFill>
                  <a:schemeClr val="bg1"/>
                </a:solidFill>
              </a:rPr>
              <a:t>Escuela </a:t>
            </a:r>
            <a:r>
              <a:rPr lang="es-PE" sz="1600" dirty="0">
                <a:solidFill>
                  <a:schemeClr val="bg1"/>
                </a:solidFill>
              </a:rPr>
              <a:t>/ </a:t>
            </a:r>
            <a:r>
              <a:rPr lang="es-PE" sz="1600" dirty="0" smtClean="0">
                <a:solidFill>
                  <a:schemeClr val="bg1"/>
                </a:solidFill>
              </a:rPr>
              <a:t>Programa</a:t>
            </a:r>
            <a:endParaRPr lang="es-P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CuadroTexto"/>
          <p:cNvSpPr txBox="1"/>
          <p:nvPr/>
        </p:nvSpPr>
        <p:spPr>
          <a:xfrm>
            <a:off x="107504" y="6525344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chemeClr val="bg1"/>
                </a:solidFill>
              </a:rPr>
              <a:t>Ponente / Docente</a:t>
            </a:r>
          </a:p>
          <a:p>
            <a:r>
              <a:rPr lang="es-PE" sz="800" dirty="0" smtClean="0">
                <a:solidFill>
                  <a:schemeClr val="bg1"/>
                </a:solidFill>
              </a:rPr>
              <a:t>Facultad / Escuela / Programa</a:t>
            </a:r>
            <a:endParaRPr lang="es-PE" sz="8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85994" y="476672"/>
            <a:ext cx="225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Nombre del Programa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64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CuadroTexto"/>
          <p:cNvSpPr txBox="1"/>
          <p:nvPr/>
        </p:nvSpPr>
        <p:spPr>
          <a:xfrm>
            <a:off x="6185994" y="476672"/>
            <a:ext cx="225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Nombre del Programa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504" y="6525344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chemeClr val="bg1"/>
                </a:solidFill>
              </a:rPr>
              <a:t>Ponente / Docente</a:t>
            </a:r>
          </a:p>
          <a:p>
            <a:r>
              <a:rPr lang="es-PE" sz="800" dirty="0" smtClean="0">
                <a:solidFill>
                  <a:schemeClr val="bg1"/>
                </a:solidFill>
              </a:rPr>
              <a:t>Facultad / Escuela / Programa</a:t>
            </a:r>
            <a:endParaRPr lang="es-P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CuadroTexto"/>
          <p:cNvSpPr txBox="1"/>
          <p:nvPr/>
        </p:nvSpPr>
        <p:spPr>
          <a:xfrm>
            <a:off x="6185994" y="476672"/>
            <a:ext cx="225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Nombre del Programa</a:t>
            </a:r>
            <a:endParaRPr lang="es-PE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504" y="6525344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chemeClr val="bg1"/>
                </a:solidFill>
              </a:rPr>
              <a:t>Ponente / Docente</a:t>
            </a:r>
          </a:p>
          <a:p>
            <a:r>
              <a:rPr lang="es-PE" sz="800" dirty="0" smtClean="0">
                <a:solidFill>
                  <a:schemeClr val="bg1"/>
                </a:solidFill>
              </a:rPr>
              <a:t>Facultad / Escuela / Programa</a:t>
            </a:r>
            <a:endParaRPr lang="es-P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352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43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Título Presentación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USAT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Miñán Meléndez Karlo Miguel</dc:creator>
  <cp:lastModifiedBy>Miñán Meléndez Karlo Miguel</cp:lastModifiedBy>
  <cp:revision>7</cp:revision>
  <dcterms:created xsi:type="dcterms:W3CDTF">2014-02-04T15:34:53Z</dcterms:created>
  <dcterms:modified xsi:type="dcterms:W3CDTF">2014-02-05T17:25:20Z</dcterms:modified>
</cp:coreProperties>
</file>