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6" r:id="rId7"/>
    <p:sldId id="264" r:id="rId8"/>
    <p:sldId id="265" r:id="rId9"/>
    <p:sldId id="25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0E723-BA6A-4C8D-A93B-2AFAD3ACB902}" v="4" dt="2020-10-31T17:39:07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5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arreal Jorge Hector" userId="834edb76-31d5-469c-83b3-357aaa1b68bb" providerId="ADAL" clId="{A2A0E723-BA6A-4C8D-A93B-2AFAD3ACB902}"/>
    <pc:docChg chg="custSel addSld modSld">
      <pc:chgData name="Villarreal Jorge Hector" userId="834edb76-31d5-469c-83b3-357aaa1b68bb" providerId="ADAL" clId="{A2A0E723-BA6A-4C8D-A93B-2AFAD3ACB902}" dt="2020-10-31T17:39:35.015" v="37" actId="14100"/>
      <pc:docMkLst>
        <pc:docMk/>
      </pc:docMkLst>
      <pc:sldChg chg="addSp delSp modSp add">
        <pc:chgData name="Villarreal Jorge Hector" userId="834edb76-31d5-469c-83b3-357aaa1b68bb" providerId="ADAL" clId="{A2A0E723-BA6A-4C8D-A93B-2AFAD3ACB902}" dt="2020-10-31T17:39:35.015" v="37" actId="14100"/>
        <pc:sldMkLst>
          <pc:docMk/>
          <pc:sldMk cId="2681126010" sldId="266"/>
        </pc:sldMkLst>
        <pc:spChg chg="mod">
          <ac:chgData name="Villarreal Jorge Hector" userId="834edb76-31d5-469c-83b3-357aaa1b68bb" providerId="ADAL" clId="{A2A0E723-BA6A-4C8D-A93B-2AFAD3ACB902}" dt="2020-10-31T17:32:10.895" v="4" actId="404"/>
          <ac:spMkLst>
            <pc:docMk/>
            <pc:sldMk cId="2681126010" sldId="266"/>
            <ac:spMk id="2" creationId="{23F0A886-2605-46C4-9D28-E9B45AC5238C}"/>
          </ac:spMkLst>
        </pc:spChg>
        <pc:spChg chg="del">
          <ac:chgData name="Villarreal Jorge Hector" userId="834edb76-31d5-469c-83b3-357aaa1b68bb" providerId="ADAL" clId="{A2A0E723-BA6A-4C8D-A93B-2AFAD3ACB902}" dt="2020-10-31T17:34:29.511" v="5" actId="931"/>
          <ac:spMkLst>
            <pc:docMk/>
            <pc:sldMk cId="2681126010" sldId="266"/>
            <ac:spMk id="3" creationId="{471E94B3-A1EB-4D88-861F-3730CD115815}"/>
          </ac:spMkLst>
        </pc:spChg>
        <pc:spChg chg="add mod">
          <ac:chgData name="Villarreal Jorge Hector" userId="834edb76-31d5-469c-83b3-357aaa1b68bb" providerId="ADAL" clId="{A2A0E723-BA6A-4C8D-A93B-2AFAD3ACB902}" dt="2020-10-31T17:39:35.015" v="37" actId="14100"/>
          <ac:spMkLst>
            <pc:docMk/>
            <pc:sldMk cId="2681126010" sldId="266"/>
            <ac:spMk id="6" creationId="{5FE58308-5EDC-4563-AD6F-37B824D6BA96}"/>
          </ac:spMkLst>
        </pc:spChg>
        <pc:picChg chg="add mod">
          <ac:chgData name="Villarreal Jorge Hector" userId="834edb76-31d5-469c-83b3-357aaa1b68bb" providerId="ADAL" clId="{A2A0E723-BA6A-4C8D-A93B-2AFAD3ACB902}" dt="2020-10-31T17:35:35.337" v="12" actId="1076"/>
          <ac:picMkLst>
            <pc:docMk/>
            <pc:sldMk cId="2681126010" sldId="266"/>
            <ac:picMk id="5" creationId="{DB69DFC7-E549-4CD2-8CD2-C579CE5A14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A228EA-CD8D-7346-8607-F929601D6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83374C-D6FB-EB4E-ADB8-AC05EEA9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4A38CF-86D7-AC41-B448-9DF6DA22A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7F909C-7817-9949-8FAE-52A95DFBF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7D5313-3823-7B44-B6EA-B99F425A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52F370-109D-B047-B409-9A16EFCF0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58F4C22-D95B-EC46-947D-DBCD6EE96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2AB90B-4DFA-3A45-83DB-65918FD2B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52DE28-0834-2445-9810-5A559580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D5E72F-29FE-2A4E-859B-700B0BD98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5670EF-BC0A-B540-BDA0-0549CE550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519FC8-9737-A24F-B4C8-68C148C4B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53D37C6-1FD0-E241-B3A0-32F11B7B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D5EC6B3-6493-3948-A118-47E5DED18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A4A0B0-6818-1E46-AAA3-338030255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0336D9-F1DE-E749-88C7-554B32F85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0DCEC6C-CD8A-9A47-9953-0F719D421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0CDC2-ED12-634B-BA4C-52C7AA22683A}"/>
              </a:ext>
            </a:extLst>
          </p:cNvPr>
          <p:cNvSpPr/>
          <p:nvPr/>
        </p:nvSpPr>
        <p:spPr>
          <a:xfrm>
            <a:off x="917294" y="3062881"/>
            <a:ext cx="1619717" cy="1714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C54C2-A816-A840-9F7D-E977ECEA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52624" cy="3329581"/>
          </a:xfrm>
        </p:spPr>
        <p:txBody>
          <a:bodyPr/>
          <a:lstStyle/>
          <a:p>
            <a:r>
              <a:rPr lang="en-MX" sz="11500" b="1" dirty="0"/>
              <a:t>𝛴:</a:t>
            </a:r>
            <a:r>
              <a:rPr lang="en-MX" dirty="0"/>
              <a:t>Sigma Consulting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0FE4E-6468-D743-894C-8F77AD498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151478" cy="861420"/>
          </a:xfrm>
        </p:spPr>
        <p:txBody>
          <a:bodyPr>
            <a:normAutofit fontScale="92500"/>
          </a:bodyPr>
          <a:lstStyle/>
          <a:p>
            <a:r>
              <a:rPr lang="en-MX" sz="3200" b="1" dirty="0"/>
              <a:t>THE PARTNERTS THAT ADD VALUE TO YOUR COMPANY</a:t>
            </a:r>
          </a:p>
        </p:txBody>
      </p:sp>
    </p:spTree>
    <p:extLst>
      <p:ext uri="{BB962C8B-B14F-4D97-AF65-F5344CB8AC3E}">
        <p14:creationId xmlns:p14="http://schemas.microsoft.com/office/powerpoint/2010/main" val="334228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848-79AC-A54D-AD33-71F635C2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53D3-E23D-9540-BB29-ED0EA249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5139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Covid Myth </a:t>
            </a:r>
            <a:r>
              <a:rPr lang="en-US" dirty="0"/>
              <a:t>Debunking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More people will die out hunger</a:t>
            </a:r>
          </a:p>
          <a:p>
            <a:endParaRPr lang="en-MX" sz="2400" dirty="0"/>
          </a:p>
          <a:p>
            <a:r>
              <a:rPr lang="en-MX" sz="2400" dirty="0"/>
              <a:t>Most relevant correlation to Covid Deaths are diabities, heart deases and GDP per capita</a:t>
            </a:r>
          </a:p>
          <a:p>
            <a:endParaRPr lang="en-MX" sz="2400" dirty="0"/>
          </a:p>
          <a:p>
            <a:r>
              <a:rPr lang="en-MX" sz="2400" dirty="0"/>
              <a:t>Richer countries get less covid than poorer</a:t>
            </a:r>
          </a:p>
          <a:p>
            <a:endParaRPr lang="en-MX" sz="2400" dirty="0"/>
          </a:p>
          <a:p>
            <a:r>
              <a:rPr lang="en-MX" sz="2400" dirty="0"/>
              <a:t>L</a:t>
            </a:r>
            <a:r>
              <a:rPr lang="en-US" sz="2400" dirty="0"/>
              <a:t>e</a:t>
            </a:r>
            <a:r>
              <a:rPr lang="en-MX" sz="2400" dirty="0"/>
              <a:t>ss concetrated places get less covid deaths </a:t>
            </a:r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150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Linear Regression</a:t>
            </a:r>
          </a:p>
          <a:p>
            <a:endParaRPr lang="en-MX" sz="2400" dirty="0"/>
          </a:p>
          <a:p>
            <a:r>
              <a:rPr lang="en-MX" sz="2400" dirty="0"/>
              <a:t>Multivariable selection </a:t>
            </a:r>
          </a:p>
          <a:p>
            <a:endParaRPr lang="en-MX" sz="2400" dirty="0"/>
          </a:p>
          <a:p>
            <a:r>
              <a:rPr lang="en-MX" sz="2400" dirty="0"/>
              <a:t>Multiple variable correlation</a:t>
            </a:r>
          </a:p>
          <a:p>
            <a:endParaRPr lang="en-MX" sz="2400" dirty="0"/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2194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Sources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Wold Bank API</a:t>
            </a:r>
          </a:p>
          <a:p>
            <a:endParaRPr lang="en-MX" sz="2400" dirty="0"/>
          </a:p>
          <a:p>
            <a:r>
              <a:rPr lang="en-MX" sz="2400" dirty="0"/>
              <a:t>FAO Data Base</a:t>
            </a:r>
          </a:p>
          <a:p>
            <a:endParaRPr lang="en-MX" sz="2400" dirty="0"/>
          </a:p>
          <a:p>
            <a:r>
              <a:rPr lang="en-MX" sz="2400" dirty="0"/>
              <a:t>John Hopkins API</a:t>
            </a:r>
          </a:p>
          <a:p>
            <a:endParaRPr lang="en-MX" sz="2400" dirty="0"/>
          </a:p>
          <a:p>
            <a:endParaRPr lang="en-MX" sz="2400" dirty="0"/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403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86030" cy="1400530"/>
          </a:xfrm>
        </p:spPr>
        <p:txBody>
          <a:bodyPr/>
          <a:lstStyle/>
          <a:p>
            <a:r>
              <a:rPr lang="es-ES" sz="3600" dirty="0" err="1"/>
              <a:t>Myth</a:t>
            </a:r>
            <a:r>
              <a:rPr lang="es-ES" sz="3600" dirty="0"/>
              <a:t> 1. More </a:t>
            </a:r>
            <a:r>
              <a:rPr lang="es-ES" sz="3600" dirty="0" err="1"/>
              <a:t>People</a:t>
            </a:r>
            <a:r>
              <a:rPr lang="es-ES" sz="3600" dirty="0"/>
              <a:t> </a:t>
            </a:r>
            <a:r>
              <a:rPr lang="es-ES" sz="3600" dirty="0" err="1"/>
              <a:t>will</a:t>
            </a:r>
            <a:r>
              <a:rPr lang="es-ES" sz="3600" dirty="0"/>
              <a:t> die </a:t>
            </a:r>
            <a:r>
              <a:rPr lang="es-ES" sz="3600" dirty="0" err="1"/>
              <a:t>out</a:t>
            </a:r>
            <a:r>
              <a:rPr lang="es-ES" sz="3600" dirty="0"/>
              <a:t> of </a:t>
            </a:r>
            <a:r>
              <a:rPr lang="es-ES" sz="3600" dirty="0" err="1"/>
              <a:t>hunger</a:t>
            </a:r>
            <a:endParaRPr lang="en-MX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1470210"/>
            <a:ext cx="11043864" cy="41954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MX" sz="2400" dirty="0"/>
              <a:t>Main Hypothesis:  Expected reduction in economic crisis will have a much bigger impact on deaths per million than Covid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linear regressions on historic deaths per million to proyect figures for 2020-2022</a:t>
            </a:r>
          </a:p>
          <a:p>
            <a:pPr marL="0" indent="0">
              <a:buNone/>
            </a:pPr>
            <a:r>
              <a:rPr lang="en-MX" sz="2400" dirty="0"/>
              <a:t>       </a:t>
            </a:r>
            <a:r>
              <a:rPr lang="en-MX" sz="2400" b="1" dirty="0"/>
              <a:t>3. </a:t>
            </a:r>
            <a:r>
              <a:rPr lang="en-MX" sz="2400" dirty="0"/>
              <a:t>Find correlation between nutrition as a proxy to hunger, GDP per capita and 	deaths per million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</a:t>
            </a:r>
            <a:r>
              <a:rPr lang="en-MX" sz="2400" dirty="0"/>
              <a:t> Project expected incremental deaths based on lower thatn expected GDP per 	capita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5.</a:t>
            </a:r>
            <a:r>
              <a:rPr lang="en-MX" sz="2400" dirty="0"/>
              <a:t> Compare Death levels</a:t>
            </a:r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561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A886-2605-46C4-9D28-E9B45AC5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sz="3200" b="1" dirty="0"/>
              <a:t>2.</a:t>
            </a:r>
            <a:r>
              <a:rPr lang="en-MX" sz="3200" dirty="0"/>
              <a:t> Find linear regressions on historic deaths per million to proyect figures for 2020-2022</a:t>
            </a:r>
            <a:br>
              <a:rPr lang="en-MX" sz="3200" dirty="0"/>
            </a:br>
            <a:endParaRPr lang="en-US" sz="3200" dirty="0"/>
          </a:p>
        </p:txBody>
      </p: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B69DFC7-E549-4CD2-8CD2-C579CE5A1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82" y="2204693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58308-5EDC-4563-AD6F-37B824D6BA96}"/>
              </a:ext>
            </a:extLst>
          </p:cNvPr>
          <p:cNvSpPr txBox="1"/>
          <p:nvPr/>
        </p:nvSpPr>
        <p:spPr>
          <a:xfrm>
            <a:off x="3713982" y="5845239"/>
            <a:ext cx="21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R-squared=.9875</a:t>
            </a:r>
          </a:p>
        </p:txBody>
      </p:sp>
    </p:spTree>
    <p:extLst>
      <p:ext uri="{BB962C8B-B14F-4D97-AF65-F5344CB8AC3E}">
        <p14:creationId xmlns:p14="http://schemas.microsoft.com/office/powerpoint/2010/main" val="268112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068"/>
            <a:ext cx="9986030" cy="1400530"/>
          </a:xfrm>
        </p:spPr>
        <p:txBody>
          <a:bodyPr/>
          <a:lstStyle/>
          <a:p>
            <a:r>
              <a:rPr lang="es-ES" sz="3200" dirty="0" err="1"/>
              <a:t>Myth</a:t>
            </a:r>
            <a:r>
              <a:rPr lang="es-ES" sz="3200" dirty="0"/>
              <a:t> 2-3. </a:t>
            </a:r>
            <a:r>
              <a:rPr lang="es-ES" sz="3200" dirty="0" err="1"/>
              <a:t>Biggest</a:t>
            </a:r>
            <a:r>
              <a:rPr lang="es-ES" sz="3200" dirty="0"/>
              <a:t> </a:t>
            </a:r>
            <a:r>
              <a:rPr lang="es-ES" sz="3200" dirty="0" err="1"/>
              <a:t>correlating</a:t>
            </a:r>
            <a:r>
              <a:rPr lang="es-ES" sz="3200" dirty="0"/>
              <a:t> variables </a:t>
            </a:r>
            <a:r>
              <a:rPr lang="es-ES" sz="3200" dirty="0" err="1"/>
              <a:t>on</a:t>
            </a:r>
            <a:r>
              <a:rPr lang="es-ES" sz="3200" dirty="0"/>
              <a:t> </a:t>
            </a:r>
            <a:r>
              <a:rPr lang="es-ES" sz="3200" dirty="0" err="1"/>
              <a:t>Covid</a:t>
            </a:r>
            <a:r>
              <a:rPr lang="es-ES" sz="3200" dirty="0"/>
              <a:t> </a:t>
            </a:r>
            <a:r>
              <a:rPr lang="es-ES" sz="3200" dirty="0" err="1"/>
              <a:t>deaths</a:t>
            </a:r>
            <a:r>
              <a:rPr lang="es-ES" sz="3200" dirty="0"/>
              <a:t> are </a:t>
            </a:r>
            <a:r>
              <a:rPr lang="es-ES" sz="3200" dirty="0" err="1"/>
              <a:t>Diabities</a:t>
            </a:r>
            <a:r>
              <a:rPr lang="es-ES" sz="3200" dirty="0"/>
              <a:t> and </a:t>
            </a:r>
            <a:r>
              <a:rPr lang="es-ES" sz="3200" dirty="0" err="1"/>
              <a:t>Heart</a:t>
            </a:r>
            <a:r>
              <a:rPr lang="es-ES" sz="3200" dirty="0"/>
              <a:t> Desease and </a:t>
            </a:r>
            <a:r>
              <a:rPr lang="es-ES" sz="3200" dirty="0" err="1"/>
              <a:t>negative</a:t>
            </a:r>
            <a:r>
              <a:rPr lang="es-ES" sz="3200" dirty="0"/>
              <a:t> </a:t>
            </a:r>
            <a:r>
              <a:rPr lang="es-ES" sz="3200" dirty="0" err="1"/>
              <a:t>correlation</a:t>
            </a:r>
            <a:r>
              <a:rPr lang="es-ES" sz="3200" dirty="0"/>
              <a:t> </a:t>
            </a:r>
            <a:r>
              <a:rPr lang="es-ES" sz="3200" dirty="0" err="1"/>
              <a:t>exist</a:t>
            </a:r>
            <a:r>
              <a:rPr lang="es-ES" sz="3200" dirty="0"/>
              <a:t> to GDP per </a:t>
            </a:r>
            <a:r>
              <a:rPr lang="es-ES" sz="3200" dirty="0" err="1"/>
              <a:t>capita</a:t>
            </a:r>
            <a:endParaRPr lang="en-MX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2230831"/>
            <a:ext cx="1104386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X" sz="2400" dirty="0"/>
              <a:t>Main Hypothesis: Countries income will impact in hability to have lower COVID deaths and pleaces with higher Diabeties and H</a:t>
            </a:r>
            <a:r>
              <a:rPr lang="en-US" sz="2400" dirty="0"/>
              <a:t>e</a:t>
            </a:r>
            <a:r>
              <a:rPr lang="en-MX" sz="2400" dirty="0"/>
              <a:t>art deases rates will have a higher  Covid death rate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availiabie variables to find correlations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3.</a:t>
            </a:r>
            <a:r>
              <a:rPr lang="en-MX" sz="2400" dirty="0"/>
              <a:t> Peforme multivariable analysis to reject not correlatig variables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 </a:t>
            </a:r>
            <a:r>
              <a:rPr lang="en-MX" sz="2400" dirty="0"/>
              <a:t>Arrive to conclusions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9074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068"/>
            <a:ext cx="9986030" cy="1400530"/>
          </a:xfrm>
        </p:spPr>
        <p:txBody>
          <a:bodyPr/>
          <a:lstStyle/>
          <a:p>
            <a:r>
              <a:rPr lang="es-ES" sz="3200" dirty="0" err="1"/>
              <a:t>Myth</a:t>
            </a:r>
            <a:r>
              <a:rPr lang="es-ES" sz="3200" dirty="0"/>
              <a:t> 4. </a:t>
            </a:r>
            <a:r>
              <a:rPr lang="es-ES" sz="3200" dirty="0" err="1"/>
              <a:t>Cities</a:t>
            </a:r>
            <a:r>
              <a:rPr lang="es-ES" sz="3200" dirty="0"/>
              <a:t> </a:t>
            </a:r>
            <a:r>
              <a:rPr lang="es-ES" sz="3200" dirty="0" err="1"/>
              <a:t>with</a:t>
            </a:r>
            <a:r>
              <a:rPr lang="es-ES" sz="3200" dirty="0"/>
              <a:t> </a:t>
            </a:r>
            <a:r>
              <a:rPr lang="es-ES" sz="3200" dirty="0" err="1"/>
              <a:t>higher</a:t>
            </a:r>
            <a:r>
              <a:rPr lang="es-ES" sz="3200" dirty="0"/>
              <a:t> </a:t>
            </a:r>
            <a:r>
              <a:rPr lang="es-ES" sz="3200" dirty="0" err="1"/>
              <a:t>tempeture</a:t>
            </a:r>
            <a:r>
              <a:rPr lang="es-ES" sz="3200" dirty="0"/>
              <a:t> </a:t>
            </a:r>
            <a:r>
              <a:rPr lang="es-ES" sz="3200" dirty="0" err="1"/>
              <a:t>will</a:t>
            </a:r>
            <a:r>
              <a:rPr lang="es-ES" sz="3200" dirty="0"/>
              <a:t> </a:t>
            </a:r>
            <a:r>
              <a:rPr lang="es-ES" sz="3200" dirty="0" err="1"/>
              <a:t>have</a:t>
            </a:r>
            <a:r>
              <a:rPr lang="es-ES" sz="3200" dirty="0"/>
              <a:t> </a:t>
            </a:r>
            <a:r>
              <a:rPr lang="es-ES" sz="3200" dirty="0" err="1"/>
              <a:t>lower</a:t>
            </a:r>
            <a:r>
              <a:rPr lang="es-ES" sz="3200" dirty="0"/>
              <a:t> </a:t>
            </a:r>
            <a:r>
              <a:rPr lang="es-ES" sz="3200" dirty="0" err="1"/>
              <a:t>Covid</a:t>
            </a:r>
            <a:r>
              <a:rPr lang="es-ES" sz="3200" dirty="0"/>
              <a:t> </a:t>
            </a:r>
            <a:r>
              <a:rPr lang="es-ES" sz="3200" dirty="0" err="1"/>
              <a:t>death</a:t>
            </a:r>
            <a:r>
              <a:rPr lang="es-ES" sz="3200" dirty="0"/>
              <a:t> </a:t>
            </a:r>
            <a:r>
              <a:rPr lang="es-ES" sz="3200" dirty="0" err="1"/>
              <a:t>rates</a:t>
            </a:r>
            <a:endParaRPr lang="en-MX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2230831"/>
            <a:ext cx="1104386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X" sz="2400" dirty="0"/>
              <a:t>Main Hypothesis: </a:t>
            </a:r>
            <a:r>
              <a:rPr lang="es-ES" sz="2400" dirty="0"/>
              <a:t>In places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higher</a:t>
            </a:r>
            <a:r>
              <a:rPr lang="es-ES" sz="2400" dirty="0"/>
              <a:t> </a:t>
            </a:r>
            <a:r>
              <a:rPr lang="es-ES" sz="2400" dirty="0" err="1"/>
              <a:t>tempatures</a:t>
            </a:r>
            <a:r>
              <a:rPr lang="es-ES" sz="2400" dirty="0"/>
              <a:t> </a:t>
            </a:r>
            <a:r>
              <a:rPr lang="es-ES" sz="2400" dirty="0" err="1"/>
              <a:t>contagion</a:t>
            </a:r>
            <a:r>
              <a:rPr lang="es-ES" sz="2400" dirty="0"/>
              <a:t> and </a:t>
            </a:r>
            <a:r>
              <a:rPr lang="es-ES" sz="2400" dirty="0" err="1"/>
              <a:t>thus</a:t>
            </a:r>
            <a:r>
              <a:rPr lang="es-ES" sz="2400" dirty="0"/>
              <a:t> </a:t>
            </a:r>
            <a:r>
              <a:rPr lang="es-ES" sz="2400" dirty="0" err="1"/>
              <a:t>deast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expected</a:t>
            </a:r>
            <a:r>
              <a:rPr lang="es-ES" sz="2400" dirty="0"/>
              <a:t> to be </a:t>
            </a:r>
            <a:r>
              <a:rPr lang="es-ES" sz="2400" dirty="0" err="1"/>
              <a:t>lower</a:t>
            </a:r>
            <a:r>
              <a:rPr lang="es-ES" sz="2400" dirty="0"/>
              <a:t> </a:t>
            </a:r>
            <a:r>
              <a:rPr lang="es-ES" sz="2400" dirty="0" err="1"/>
              <a:t>than</a:t>
            </a:r>
            <a:r>
              <a:rPr lang="es-ES" sz="2400" dirty="0"/>
              <a:t> places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lower</a:t>
            </a:r>
            <a:r>
              <a:rPr lang="es-ES" sz="2400" dirty="0"/>
              <a:t> </a:t>
            </a:r>
            <a:r>
              <a:rPr lang="es-ES" sz="2400" dirty="0" err="1"/>
              <a:t>average</a:t>
            </a:r>
            <a:r>
              <a:rPr lang="es-ES" sz="2400" dirty="0"/>
              <a:t> </a:t>
            </a:r>
            <a:r>
              <a:rPr lang="es-ES" sz="2400" dirty="0" err="1"/>
              <a:t>tempature</a:t>
            </a:r>
            <a:r>
              <a:rPr lang="es-ES" sz="2400" dirty="0"/>
              <a:t>. </a:t>
            </a: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availiabie variables to find correlations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3.</a:t>
            </a:r>
            <a:r>
              <a:rPr lang="en-MX" sz="2400" dirty="0"/>
              <a:t> Peforme multivariable analysis to reject not correlatig variables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 </a:t>
            </a:r>
            <a:r>
              <a:rPr lang="en-MX" sz="2400" dirty="0"/>
              <a:t>Arrive to conclusions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035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E10E-0954-D840-B8A1-84FBC0A3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BCDC-DA24-3746-83CA-86DBAF9D7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2DA83-B83C-B146-A968-A2AA2610A3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62365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359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𝛴:Sigma Consulting</vt:lpstr>
      <vt:lpstr>Covid Myth Debunking</vt:lpstr>
      <vt:lpstr>Used Methods</vt:lpstr>
      <vt:lpstr>Sources</vt:lpstr>
      <vt:lpstr>Myth 1. More People will die out of hunger</vt:lpstr>
      <vt:lpstr>2. Find linear regressions on historic deaths per million to proyect figures for 2020-2022 </vt:lpstr>
      <vt:lpstr>Myth 2-3. Biggest correlating variables on Covid deaths are Diabities and Heart Desease and negative correlation exist to GDP per capita</vt:lpstr>
      <vt:lpstr>Myth 4. Cities with higher tempeture will have lower Covid death rates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𝛴:Sigma Consulting</dc:title>
  <dc:creator>Sofía Ramírez Vergara</dc:creator>
  <cp:lastModifiedBy>Villarreal Jorge Hector</cp:lastModifiedBy>
  <cp:revision>6</cp:revision>
  <dcterms:created xsi:type="dcterms:W3CDTF">2020-10-31T15:24:09Z</dcterms:created>
  <dcterms:modified xsi:type="dcterms:W3CDTF">2020-10-31T17:39:37Z</dcterms:modified>
</cp:coreProperties>
</file>