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5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x-non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x-none" sz="2400">
                <a:solidFill>
                  <a:prstClr val="white"/>
                </a:solidFill>
              </a:rPr>
              <a:t>Main Hypothesis: Countries income will impact in hability to have lower COVID deaths and pleaces with higher Diabeties and H</a:t>
            </a:r>
            <a:r>
              <a:rPr lang="en-US" sz="2400" dirty="0">
                <a:solidFill>
                  <a:prstClr val="white"/>
                </a:solidFill>
              </a:rPr>
              <a:t>e</a:t>
            </a:r>
            <a:r>
              <a:rPr lang="x-none" sz="2400">
                <a:solidFill>
                  <a:prstClr val="white"/>
                </a:solidFill>
              </a:rPr>
              <a:t>art deases rates will have a higher  Covid death rate</a:t>
            </a:r>
          </a:p>
          <a:p>
            <a:pPr marL="0" indent="0">
              <a:buNone/>
            </a:pPr>
            <a:r>
              <a:rPr lang="x-none" sz="2400" smtClean="0"/>
              <a:t>Process</a:t>
            </a:r>
            <a:r>
              <a:rPr lang="x-none" sz="2400" dirty="0"/>
              <a:t>:</a:t>
            </a:r>
          </a:p>
          <a:p>
            <a:pPr marL="0" indent="0">
              <a:buNone/>
            </a:pPr>
            <a:r>
              <a:rPr lang="x-none" sz="2400" dirty="0"/>
              <a:t>	</a:t>
            </a:r>
            <a:r>
              <a:rPr lang="x-none" sz="2400" b="1" dirty="0"/>
              <a:t>1.</a:t>
            </a:r>
            <a:r>
              <a:rPr lang="x-none" sz="2400" dirty="0"/>
              <a:t> Get </a:t>
            </a:r>
            <a:r>
              <a:rPr lang="x-none" sz="2400"/>
              <a:t>data </a:t>
            </a:r>
            <a:r>
              <a:rPr lang="x-none" sz="2400" smtClean="0"/>
              <a:t>sources</a:t>
            </a:r>
            <a:r>
              <a:rPr lang="es-MX" sz="2400" dirty="0" smtClean="0"/>
              <a:t> and </a:t>
            </a:r>
            <a:r>
              <a:rPr lang="es-MX" sz="2400" dirty="0" err="1" smtClean="0"/>
              <a:t>preparing</a:t>
            </a:r>
            <a:r>
              <a:rPr lang="es-MX" sz="2400" dirty="0" smtClean="0"/>
              <a:t> </a:t>
            </a:r>
            <a:r>
              <a:rPr lang="es-MX" sz="2400" dirty="0" err="1" smtClean="0"/>
              <a:t>DataFrames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/>
              <a:t>	</a:t>
            </a:r>
            <a:r>
              <a:rPr lang="x-none" sz="2400" b="1" dirty="0"/>
              <a:t>2</a:t>
            </a:r>
            <a:r>
              <a:rPr lang="x-none" sz="2400" b="1"/>
              <a:t>.</a:t>
            </a:r>
            <a:r>
              <a:rPr lang="x-none" sz="2400"/>
              <a:t> </a:t>
            </a:r>
            <a:r>
              <a:rPr lang="es-MX" sz="2400" dirty="0" err="1" smtClean="0"/>
              <a:t>Univariate</a:t>
            </a:r>
            <a:r>
              <a:rPr lang="es-MX" sz="2400" dirty="0" smtClean="0"/>
              <a:t> </a:t>
            </a:r>
            <a:r>
              <a:rPr lang="es-MX" sz="2400" dirty="0" err="1" smtClean="0"/>
              <a:t>Model</a:t>
            </a:r>
            <a:r>
              <a:rPr lang="es-MX" sz="2400" dirty="0" smtClean="0"/>
              <a:t> </a:t>
            </a:r>
            <a:r>
              <a:rPr lang="es-MX" sz="2400" dirty="0" err="1" smtClean="0"/>
              <a:t>between</a:t>
            </a:r>
            <a:r>
              <a:rPr lang="es-MX" sz="2400" dirty="0" smtClean="0"/>
              <a:t> GDP per </a:t>
            </a:r>
            <a:r>
              <a:rPr lang="es-MX" sz="2400" dirty="0" err="1" smtClean="0"/>
              <a:t>Capita</a:t>
            </a:r>
            <a:r>
              <a:rPr lang="es-MX" sz="2400" dirty="0" smtClean="0"/>
              <a:t> and Covid </a:t>
            </a:r>
            <a:r>
              <a:rPr lang="es-MX" sz="2400" dirty="0" err="1" smtClean="0"/>
              <a:t>Deaths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/>
              <a:t>	</a:t>
            </a:r>
            <a:r>
              <a:rPr lang="x-none" sz="2400" b="1" dirty="0"/>
              <a:t>3</a:t>
            </a:r>
            <a:r>
              <a:rPr lang="x-none" sz="2400" b="1"/>
              <a:t>.</a:t>
            </a:r>
            <a:r>
              <a:rPr lang="x-none" sz="2400"/>
              <a:t> </a:t>
            </a:r>
            <a:r>
              <a:rPr lang="es-MX" sz="2400" dirty="0" smtClean="0"/>
              <a:t>M</a:t>
            </a:r>
            <a:r>
              <a:rPr lang="x-none" sz="2400" smtClean="0"/>
              <a:t>ultivaria</a:t>
            </a:r>
            <a:r>
              <a:rPr lang="es-MX" sz="2400" dirty="0" smtClean="0"/>
              <a:t>t</a:t>
            </a:r>
            <a:r>
              <a:rPr lang="x-none" sz="2400" smtClean="0"/>
              <a:t>e </a:t>
            </a:r>
            <a:r>
              <a:rPr lang="x-none" sz="2400" dirty="0"/>
              <a:t>analysis </a:t>
            </a:r>
            <a:r>
              <a:rPr lang="x-none" sz="2400"/>
              <a:t>to </a:t>
            </a:r>
            <a:r>
              <a:rPr lang="es-MX" sz="2400" dirty="0" smtClean="0"/>
              <a:t>determine </a:t>
            </a:r>
            <a:r>
              <a:rPr lang="x-none" sz="2400" smtClean="0"/>
              <a:t>variables </a:t>
            </a:r>
            <a:r>
              <a:rPr lang="es-MX" sz="2400" dirty="0" err="1" smtClean="0"/>
              <a:t>with</a:t>
            </a:r>
            <a:r>
              <a:rPr lang="es-MX" sz="2400" dirty="0" smtClean="0"/>
              <a:t> more </a:t>
            </a:r>
            <a:r>
              <a:rPr lang="es-MX" sz="2400" dirty="0" err="1" smtClean="0"/>
              <a:t>correlation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     Covid </a:t>
            </a:r>
            <a:r>
              <a:rPr lang="es-MX" sz="2400" dirty="0" err="1" smtClean="0"/>
              <a:t>Deaths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/>
              <a:t>	</a:t>
            </a:r>
            <a:r>
              <a:rPr lang="x-none" sz="2400" b="1" dirty="0"/>
              <a:t>4. </a:t>
            </a:r>
            <a:r>
              <a:rPr lang="x-none" sz="2400" dirty="0"/>
              <a:t>Arrive to conclusions</a:t>
            </a: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921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452718"/>
            <a:ext cx="10065737" cy="629107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2: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larger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GDP per </a:t>
            </a:r>
            <a:r>
              <a:rPr lang="es-MX" sz="2800" dirty="0" err="1" smtClean="0"/>
              <a:t>Capita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Lower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Covid </a:t>
            </a:r>
            <a:r>
              <a:rPr lang="es-MX" sz="2800" dirty="0" err="1" smtClean="0"/>
              <a:t>Deaths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608415"/>
            <a:ext cx="10792298" cy="593872"/>
          </a:xfrm>
        </p:spPr>
        <p:txBody>
          <a:bodyPr>
            <a:normAutofit/>
          </a:bodyPr>
          <a:lstStyle/>
          <a:p>
            <a:r>
              <a:rPr lang="es-MX" sz="1600" dirty="0" err="1" smtClean="0"/>
              <a:t>Regression</a:t>
            </a:r>
            <a:r>
              <a:rPr lang="es-MX" sz="1600" dirty="0" smtClean="0"/>
              <a:t> </a:t>
            </a:r>
            <a:r>
              <a:rPr lang="es-MX" sz="1600" dirty="0" err="1" smtClean="0"/>
              <a:t>model</a:t>
            </a:r>
            <a:r>
              <a:rPr lang="es-MX" sz="1600" dirty="0" smtClean="0"/>
              <a:t> </a:t>
            </a:r>
            <a:r>
              <a:rPr lang="es-MX" sz="1600" dirty="0" err="1" smtClean="0"/>
              <a:t>to</a:t>
            </a:r>
            <a:r>
              <a:rPr lang="es-MX" sz="1600" dirty="0" smtClean="0"/>
              <a:t> determine </a:t>
            </a:r>
            <a:r>
              <a:rPr lang="es-MX" sz="1600" dirty="0" err="1" smtClean="0"/>
              <a:t>the</a:t>
            </a:r>
            <a:r>
              <a:rPr lang="es-MX" sz="1600" dirty="0" smtClean="0"/>
              <a:t> </a:t>
            </a:r>
            <a:r>
              <a:rPr lang="es-MX" sz="1600" dirty="0" err="1" smtClean="0"/>
              <a:t>correlation</a:t>
            </a:r>
            <a:r>
              <a:rPr lang="es-MX" sz="1600" dirty="0" smtClean="0"/>
              <a:t> </a:t>
            </a:r>
            <a:r>
              <a:rPr lang="es-MX" sz="1600" dirty="0" err="1" smtClean="0"/>
              <a:t>between</a:t>
            </a:r>
            <a:r>
              <a:rPr lang="es-MX" sz="1600" dirty="0" smtClean="0"/>
              <a:t> </a:t>
            </a:r>
            <a:r>
              <a:rPr lang="es-MX" sz="1600" dirty="0" err="1" smtClean="0"/>
              <a:t>the</a:t>
            </a:r>
            <a:r>
              <a:rPr lang="es-MX" sz="1600" dirty="0" smtClean="0"/>
              <a:t> GDP per Capital and Covid </a:t>
            </a:r>
            <a:r>
              <a:rPr lang="es-MX" sz="1600" dirty="0" err="1" smtClean="0"/>
              <a:t>Deaths</a:t>
            </a:r>
            <a:r>
              <a:rPr lang="es-MX" sz="1600" dirty="0" smtClean="0"/>
              <a:t>, </a:t>
            </a:r>
            <a:r>
              <a:rPr lang="es-MX" sz="1600" dirty="0" err="1" smtClean="0"/>
              <a:t>using</a:t>
            </a:r>
            <a:r>
              <a:rPr lang="es-MX" sz="1600" dirty="0" smtClean="0"/>
              <a:t> GDP as predictor</a:t>
            </a:r>
          </a:p>
          <a:p>
            <a:pPr marL="0" indent="0">
              <a:buNone/>
            </a:pPr>
            <a:endParaRPr lang="es-MX" sz="1600" dirty="0" smtClean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9" y="2324230"/>
            <a:ext cx="61436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58932" y="2361021"/>
            <a:ext cx="4990849" cy="3552625"/>
            <a:chOff x="6858932" y="2361021"/>
            <a:chExt cx="4990849" cy="3552625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932" y="2361021"/>
              <a:ext cx="4990849" cy="35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9659154" y="2704563"/>
              <a:ext cx="767191" cy="2446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3639" y="6181859"/>
            <a:ext cx="11386142" cy="646331"/>
          </a:xfrm>
          <a:prstGeom prst="rect">
            <a:avLst/>
          </a:prstGeom>
          <a:noFill/>
          <a:ln w="19050" cap="rnd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Despite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has </a:t>
            </a:r>
            <a:r>
              <a:rPr lang="es-MX" dirty="0" err="1" smtClean="0"/>
              <a:t>statistical</a:t>
            </a:r>
            <a:r>
              <a:rPr lang="es-MX" dirty="0" smtClean="0"/>
              <a:t> </a:t>
            </a:r>
            <a:r>
              <a:rPr lang="es-MX" dirty="0" err="1" smtClean="0"/>
              <a:t>significance</a:t>
            </a:r>
            <a:r>
              <a:rPr lang="es-MX" dirty="0" smtClean="0"/>
              <a:t>, no </a:t>
            </a:r>
            <a:r>
              <a:rPr lang="es-MX" dirty="0" err="1" smtClean="0"/>
              <a:t>strong</a:t>
            </a:r>
            <a:r>
              <a:rPr lang="es-MX" dirty="0" smtClean="0"/>
              <a:t> </a:t>
            </a:r>
            <a:r>
              <a:rPr lang="es-MX" dirty="0" err="1" smtClean="0"/>
              <a:t>correlation</a:t>
            </a:r>
            <a:r>
              <a:rPr lang="es-MX" dirty="0" smtClean="0"/>
              <a:t> </a:t>
            </a:r>
            <a:r>
              <a:rPr lang="es-MX" dirty="0" err="1" smtClean="0"/>
              <a:t>exists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GDP per </a:t>
            </a:r>
            <a:r>
              <a:rPr lang="es-MX" dirty="0" err="1" smtClean="0"/>
              <a:t>Capita</a:t>
            </a:r>
            <a:r>
              <a:rPr lang="es-MX" dirty="0" smtClean="0"/>
              <a:t> and Covid </a:t>
            </a:r>
            <a:r>
              <a:rPr lang="es-MX" dirty="0" err="1" smtClean="0"/>
              <a:t>Deaths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64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</a:t>
            </a:r>
            <a:r>
              <a:rPr lang="es-MX" sz="1600" dirty="0" err="1" smtClean="0"/>
              <a:t>to</a:t>
            </a:r>
            <a:r>
              <a:rPr lang="es-MX" sz="1600" dirty="0" smtClean="0"/>
              <a:t> determine </a:t>
            </a:r>
            <a:r>
              <a:rPr lang="es-MX" sz="1600" dirty="0" err="1" smtClean="0"/>
              <a:t>those</a:t>
            </a:r>
            <a:r>
              <a:rPr lang="es-MX" sz="1600" dirty="0" smtClean="0"/>
              <a:t> variables </a:t>
            </a:r>
            <a:r>
              <a:rPr lang="es-MX" sz="1600" dirty="0" err="1" smtClean="0"/>
              <a:t>with</a:t>
            </a:r>
            <a:r>
              <a:rPr lang="es-MX" sz="1600" dirty="0" smtClean="0"/>
              <a:t> </a:t>
            </a:r>
            <a:r>
              <a:rPr lang="es-MX" sz="1600" dirty="0" err="1" smtClean="0"/>
              <a:t>the</a:t>
            </a:r>
            <a:r>
              <a:rPr lang="es-MX" sz="1600" dirty="0" smtClean="0"/>
              <a:t> </a:t>
            </a:r>
            <a:r>
              <a:rPr lang="es-MX" sz="1600" dirty="0" err="1" smtClean="0"/>
              <a:t>strongest</a:t>
            </a:r>
            <a:r>
              <a:rPr lang="es-MX" sz="1600" dirty="0" smtClean="0"/>
              <a:t> lineal </a:t>
            </a:r>
            <a:r>
              <a:rPr lang="es-MX" sz="1600" dirty="0" err="1" smtClean="0"/>
              <a:t>relationship</a:t>
            </a:r>
            <a:r>
              <a:rPr lang="es-MX" sz="1600" dirty="0" smtClean="0"/>
              <a:t> </a:t>
            </a:r>
            <a:r>
              <a:rPr lang="es-MX" sz="1600" dirty="0" err="1" smtClean="0"/>
              <a:t>with</a:t>
            </a:r>
            <a:r>
              <a:rPr lang="es-MX" sz="1600" dirty="0" smtClean="0"/>
              <a:t> Covid </a:t>
            </a:r>
            <a:r>
              <a:rPr lang="es-MX" sz="1600" dirty="0" err="1" smtClean="0"/>
              <a:t>Deaths</a:t>
            </a: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0351" y="1803210"/>
            <a:ext cx="7527922" cy="4745529"/>
            <a:chOff x="490351" y="1803210"/>
            <a:chExt cx="7527922" cy="474552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51" y="1803210"/>
              <a:ext cx="7527922" cy="4745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313645" y="2215166"/>
              <a:ext cx="2292440" cy="3477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61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Trial #1 </a:t>
            </a:r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</a:t>
            </a:r>
            <a:r>
              <a:rPr lang="es-MX" sz="1600" dirty="0" err="1" smtClean="0"/>
              <a:t>using</a:t>
            </a:r>
            <a:r>
              <a:rPr lang="es-MX" sz="1600" dirty="0" smtClean="0"/>
              <a:t> 8 variables</a:t>
            </a:r>
          </a:p>
          <a:p>
            <a:pPr marL="0" indent="0">
              <a:buNone/>
            </a:pPr>
            <a:endParaRPr lang="es-MX" sz="1600" dirty="0" smtClean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670" y="1640341"/>
            <a:ext cx="6087226" cy="5071264"/>
            <a:chOff x="682670" y="1640341"/>
            <a:chExt cx="6087226" cy="507126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0" y="1640341"/>
              <a:ext cx="6087226" cy="5071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5731099" y="3039414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/>
            <p:cNvSpPr/>
            <p:nvPr/>
          </p:nvSpPr>
          <p:spPr>
            <a:xfrm>
              <a:off x="4389549" y="4175973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Oval 9"/>
            <p:cNvSpPr/>
            <p:nvPr/>
          </p:nvSpPr>
          <p:spPr>
            <a:xfrm>
              <a:off x="4389549" y="4943341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Oval 10"/>
            <p:cNvSpPr/>
            <p:nvPr/>
          </p:nvSpPr>
          <p:spPr>
            <a:xfrm>
              <a:off x="5754709" y="2638017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773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Trial #2 </a:t>
            </a:r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</a:t>
            </a:r>
            <a:r>
              <a:rPr lang="es-MX" sz="1600" dirty="0" err="1" smtClean="0"/>
              <a:t>dropping</a:t>
            </a:r>
            <a:r>
              <a:rPr lang="es-MX" sz="1600" dirty="0" smtClean="0"/>
              <a:t> «</a:t>
            </a:r>
            <a:r>
              <a:rPr lang="es-MX" sz="1600" dirty="0" err="1" smtClean="0"/>
              <a:t>population</a:t>
            </a:r>
            <a:r>
              <a:rPr lang="es-MX" sz="1600" dirty="0" smtClean="0"/>
              <a:t>» and «</a:t>
            </a:r>
            <a:r>
              <a:rPr lang="es-MX" sz="1600" dirty="0" err="1" smtClean="0"/>
              <a:t>life</a:t>
            </a:r>
            <a:r>
              <a:rPr lang="es-MX" sz="1600" dirty="0" smtClean="0"/>
              <a:t> </a:t>
            </a:r>
            <a:r>
              <a:rPr lang="es-MX" sz="1600" dirty="0" err="1" smtClean="0"/>
              <a:t>expectancy</a:t>
            </a:r>
            <a:r>
              <a:rPr lang="es-MX" sz="1600" dirty="0" smtClean="0"/>
              <a:t>»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050" y="1571131"/>
            <a:ext cx="7110743" cy="5186881"/>
            <a:chOff x="422050" y="1571131"/>
            <a:chExt cx="7110743" cy="518688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50" y="1571131"/>
              <a:ext cx="7110743" cy="5186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6123904" y="2534992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Oval 11"/>
            <p:cNvSpPr/>
            <p:nvPr/>
          </p:nvSpPr>
          <p:spPr>
            <a:xfrm>
              <a:off x="5935015" y="2972871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Oval 12"/>
            <p:cNvSpPr/>
            <p:nvPr/>
          </p:nvSpPr>
          <p:spPr>
            <a:xfrm>
              <a:off x="4610634" y="4238220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Oval 13"/>
            <p:cNvSpPr/>
            <p:nvPr/>
          </p:nvSpPr>
          <p:spPr>
            <a:xfrm>
              <a:off x="4610633" y="4647126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893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Trial #3 </a:t>
            </a:r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</a:t>
            </a:r>
            <a:r>
              <a:rPr lang="es-MX" sz="1600" dirty="0" err="1" smtClean="0"/>
              <a:t>dropping</a:t>
            </a:r>
            <a:r>
              <a:rPr lang="es-MX" sz="1600" dirty="0" smtClean="0"/>
              <a:t> «</a:t>
            </a:r>
            <a:r>
              <a:rPr lang="es-MX" sz="1600" dirty="0" err="1" smtClean="0"/>
              <a:t>gdp</a:t>
            </a:r>
            <a:r>
              <a:rPr lang="es-MX" sz="1600" dirty="0" smtClean="0"/>
              <a:t> per capital» and «diabetes </a:t>
            </a:r>
            <a:r>
              <a:rPr lang="es-MX" sz="1600" dirty="0" err="1" smtClean="0"/>
              <a:t>prevalence</a:t>
            </a:r>
            <a:r>
              <a:rPr lang="es-MX" sz="1600" dirty="0" smtClean="0"/>
              <a:t>»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3898" y="1748103"/>
            <a:ext cx="6734175" cy="4619625"/>
            <a:chOff x="603898" y="1748103"/>
            <a:chExt cx="6734175" cy="46196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98" y="1748103"/>
              <a:ext cx="6734175" cy="461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6284896" y="3078051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Oval 10"/>
            <p:cNvSpPr/>
            <p:nvPr/>
          </p:nvSpPr>
          <p:spPr>
            <a:xfrm>
              <a:off x="6355724" y="2674513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Oval 12"/>
            <p:cNvSpPr/>
            <p:nvPr/>
          </p:nvSpPr>
          <p:spPr>
            <a:xfrm>
              <a:off x="4958367" y="4379889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991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05" y="1772991"/>
            <a:ext cx="6553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Trial #4 </a:t>
            </a:r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</a:t>
            </a:r>
            <a:r>
              <a:rPr lang="es-MX" sz="1600" dirty="0" err="1" smtClean="0"/>
              <a:t>dropping</a:t>
            </a:r>
            <a:r>
              <a:rPr lang="es-MX" sz="1600" dirty="0" smtClean="0"/>
              <a:t> «extreme </a:t>
            </a:r>
            <a:r>
              <a:rPr lang="es-MX" sz="1600" dirty="0" err="1" smtClean="0"/>
              <a:t>poverty</a:t>
            </a:r>
            <a:r>
              <a:rPr lang="es-MX" sz="1600" dirty="0" smtClean="0"/>
              <a:t>»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6735661" y="3078051"/>
            <a:ext cx="785611" cy="180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/>
          <p:cNvSpPr/>
          <p:nvPr/>
        </p:nvSpPr>
        <p:spPr>
          <a:xfrm>
            <a:off x="6780731" y="2648755"/>
            <a:ext cx="785611" cy="180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/>
          <p:cNvSpPr/>
          <p:nvPr/>
        </p:nvSpPr>
        <p:spPr>
          <a:xfrm>
            <a:off x="5306100" y="4495800"/>
            <a:ext cx="785611" cy="180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7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79227"/>
            <a:ext cx="10065737" cy="1015474"/>
          </a:xfrm>
        </p:spPr>
        <p:txBody>
          <a:bodyPr/>
          <a:lstStyle/>
          <a:p>
            <a:r>
              <a:rPr lang="es-MX" sz="2800" dirty="0" err="1" smtClean="0"/>
              <a:t>Myth</a:t>
            </a:r>
            <a:r>
              <a:rPr lang="es-MX" sz="2800" dirty="0" smtClean="0"/>
              <a:t> 3: </a:t>
            </a:r>
            <a:r>
              <a:rPr lang="es-MX" sz="2800" dirty="0" err="1" smtClean="0"/>
              <a:t>Strong</a:t>
            </a:r>
            <a:r>
              <a:rPr lang="es-MX" sz="2800" dirty="0" smtClean="0"/>
              <a:t> </a:t>
            </a:r>
            <a:r>
              <a:rPr lang="es-MX" sz="2800" dirty="0" err="1" smtClean="0"/>
              <a:t>correlation</a:t>
            </a:r>
            <a:r>
              <a:rPr lang="es-MX" sz="2800" dirty="0" smtClean="0"/>
              <a:t> </a:t>
            </a:r>
            <a:r>
              <a:rPr lang="es-MX" sz="2800" dirty="0" err="1" smtClean="0"/>
              <a:t>between</a:t>
            </a:r>
            <a:r>
              <a:rPr lang="es-MX" sz="2800" dirty="0" smtClean="0"/>
              <a:t> </a:t>
            </a:r>
            <a:r>
              <a:rPr lang="es-ES" sz="2800" dirty="0" smtClean="0"/>
              <a:t>Covid </a:t>
            </a:r>
            <a:r>
              <a:rPr lang="es-ES" sz="2800" dirty="0" err="1"/>
              <a:t>deaths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/>
              <a:t>Diabities</a:t>
            </a:r>
            <a:r>
              <a:rPr lang="es-ES" sz="2800" dirty="0"/>
              <a:t> and </a:t>
            </a:r>
            <a:r>
              <a:rPr lang="es-ES" sz="2800" dirty="0" err="1"/>
              <a:t>Heart</a:t>
            </a:r>
            <a:r>
              <a:rPr lang="es-ES" sz="2800" dirty="0"/>
              <a:t> Desease</a:t>
            </a:r>
            <a:endParaRPr lang="x-non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699" y="1196287"/>
            <a:ext cx="10792298" cy="43933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Final </a:t>
            </a:r>
            <a:r>
              <a:rPr lang="es-MX" sz="1600" dirty="0" err="1" smtClean="0"/>
              <a:t>Multivariate</a:t>
            </a:r>
            <a:r>
              <a:rPr lang="es-MX" sz="1600" dirty="0" smtClean="0"/>
              <a:t> </a:t>
            </a:r>
            <a:r>
              <a:rPr lang="es-MX" sz="1600" dirty="0" err="1" smtClean="0"/>
              <a:t>Model</a:t>
            </a:r>
            <a:r>
              <a:rPr lang="es-MX" sz="1600" dirty="0" smtClean="0"/>
              <a:t> </a:t>
            </a:r>
            <a:r>
              <a:rPr lang="es-MX" sz="1600" dirty="0" err="1" smtClean="0"/>
              <a:t>using</a:t>
            </a:r>
            <a:r>
              <a:rPr lang="es-MX" sz="1600" dirty="0" smtClean="0"/>
              <a:t> </a:t>
            </a:r>
            <a:r>
              <a:rPr lang="es-MX" sz="1600" dirty="0" err="1" smtClean="0"/>
              <a:t>only</a:t>
            </a:r>
            <a:r>
              <a:rPr lang="es-MX" sz="1600" dirty="0" smtClean="0"/>
              <a:t> cardiovascular </a:t>
            </a:r>
            <a:r>
              <a:rPr lang="es-MX" sz="1600" dirty="0" err="1" smtClean="0"/>
              <a:t>death</a:t>
            </a:r>
            <a:r>
              <a:rPr lang="es-MX" sz="1600" dirty="0" smtClean="0"/>
              <a:t> </a:t>
            </a:r>
            <a:r>
              <a:rPr lang="es-MX" sz="1600" dirty="0" err="1" smtClean="0"/>
              <a:t>rate</a:t>
            </a:r>
            <a:r>
              <a:rPr lang="es-MX" sz="1600" dirty="0" smtClean="0"/>
              <a:t> and human </a:t>
            </a:r>
            <a:r>
              <a:rPr lang="es-MX" sz="1600" dirty="0" err="1" smtClean="0"/>
              <a:t>development</a:t>
            </a:r>
            <a:r>
              <a:rPr lang="es-MX" sz="1600" dirty="0" smtClean="0"/>
              <a:t> </a:t>
            </a:r>
            <a:r>
              <a:rPr lang="es-MX" sz="1600" dirty="0" err="1" smtClean="0"/>
              <a:t>index</a:t>
            </a:r>
            <a:endParaRPr lang="es-MX" sz="1600" dirty="0" smtClean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47" y="1724627"/>
            <a:ext cx="6366438" cy="4181475"/>
            <a:chOff x="102547" y="1892054"/>
            <a:chExt cx="6366438" cy="41814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7" y="1892054"/>
              <a:ext cx="6315075" cy="418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5683374" y="3052293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Oval 10"/>
            <p:cNvSpPr/>
            <p:nvPr/>
          </p:nvSpPr>
          <p:spPr>
            <a:xfrm>
              <a:off x="5676936" y="2597240"/>
              <a:ext cx="785611" cy="18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Oval 9"/>
            <p:cNvSpPr/>
            <p:nvPr/>
          </p:nvSpPr>
          <p:spPr>
            <a:xfrm>
              <a:off x="3968337" y="4286518"/>
              <a:ext cx="785611" cy="3756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Oval 13"/>
            <p:cNvSpPr/>
            <p:nvPr/>
          </p:nvSpPr>
          <p:spPr>
            <a:xfrm>
              <a:off x="1794396" y="4286518"/>
              <a:ext cx="785611" cy="3756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29" y="2441413"/>
            <a:ext cx="5498094" cy="231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3639" y="6117464"/>
            <a:ext cx="11386142" cy="646331"/>
          </a:xfrm>
          <a:prstGeom prst="rect">
            <a:avLst/>
          </a:prstGeom>
          <a:noFill/>
          <a:ln w="19050" cap="rnd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Bivariate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cardiovascular </a:t>
            </a:r>
            <a:r>
              <a:rPr lang="es-MX" dirty="0" err="1" smtClean="0"/>
              <a:t>death</a:t>
            </a:r>
            <a:r>
              <a:rPr lang="es-MX" dirty="0" smtClean="0"/>
              <a:t> </a:t>
            </a:r>
            <a:r>
              <a:rPr lang="es-MX" dirty="0" err="1" smtClean="0"/>
              <a:t>rate</a:t>
            </a:r>
            <a:r>
              <a:rPr lang="es-MX" dirty="0" smtClean="0"/>
              <a:t> and human </a:t>
            </a:r>
            <a:r>
              <a:rPr lang="es-MX" dirty="0" err="1" smtClean="0"/>
              <a:t>development</a:t>
            </a:r>
            <a:r>
              <a:rPr lang="es-MX" dirty="0" smtClean="0"/>
              <a:t> </a:t>
            </a:r>
            <a:r>
              <a:rPr lang="es-MX" dirty="0" err="1" smtClean="0"/>
              <a:t>index</a:t>
            </a:r>
            <a:r>
              <a:rPr lang="es-MX" dirty="0" smtClean="0"/>
              <a:t> has a </a:t>
            </a:r>
            <a:r>
              <a:rPr lang="es-MX" dirty="0" err="1" smtClean="0"/>
              <a:t>predictive</a:t>
            </a:r>
            <a:r>
              <a:rPr lang="es-MX" dirty="0" smtClean="0"/>
              <a:t> </a:t>
            </a:r>
            <a:r>
              <a:rPr lang="es-MX" dirty="0" err="1" smtClean="0"/>
              <a:t>power</a:t>
            </a:r>
            <a:r>
              <a:rPr lang="es-MX" dirty="0" smtClean="0"/>
              <a:t> of 50.3%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of Covid </a:t>
            </a:r>
            <a:r>
              <a:rPr lang="es-MX" dirty="0" err="1" smtClean="0"/>
              <a:t>Deaths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57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300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Myth 2-3. Biggest correlating variables on Covid deaths are Diabities and Heart Desease and negative correlation exist to GDP per capita</vt:lpstr>
      <vt:lpstr>Myth 2: The larger the GDP per Capita the Lower the Covid Deaths</vt:lpstr>
      <vt:lpstr>Myth 3: Strong correlation between Covid deaths and Diabities and Heart Desease</vt:lpstr>
      <vt:lpstr>Myth 3: Strong correlation between Covid deaths and Diabities and Heart Desease</vt:lpstr>
      <vt:lpstr>Myth 3: Strong correlation between Covid deaths and Diabities and Heart Desease</vt:lpstr>
      <vt:lpstr>Myth 3: Strong correlation between Covid deaths and Diabities and Heart Desease</vt:lpstr>
      <vt:lpstr>Myth 3: Strong correlation between Covid deaths and Diabities and Heart Desease</vt:lpstr>
      <vt:lpstr>Myth 3: Strong correlation between Covid deaths and Diabities and Heart Desease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Ivan Lopez</cp:lastModifiedBy>
  <cp:revision>33</cp:revision>
  <dcterms:created xsi:type="dcterms:W3CDTF">2020-10-31T15:24:09Z</dcterms:created>
  <dcterms:modified xsi:type="dcterms:W3CDTF">2020-10-31T17:53:49Z</dcterms:modified>
</cp:coreProperties>
</file>