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5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228EA-CD8D-7346-8607-F929601D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83374C-D6FB-EB4E-ADB8-AC05EEA9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4A38CF-86D7-AC41-B448-9DF6DA22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7F909C-7817-9949-8FAE-52A95DFB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7D5313-3823-7B44-B6EA-B99F425A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52F370-109D-B047-B409-9A16EFCF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58F4C22-D95B-EC46-947D-DBCD6EE96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AB90B-4DFA-3A45-83DB-65918FD2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52DE28-0834-2445-9810-5A559580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D5E72F-29FE-2A4E-859B-700B0BD9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5670EF-BC0A-B540-BDA0-0549CE5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519FC8-9737-A24F-B4C8-68C148C4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3D37C6-1FD0-E241-B3A0-32F11B7B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5EC6B3-6493-3948-A118-47E5DED1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A4A0B0-6818-1E46-AAA3-33803025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0336D9-F1DE-E749-88C7-554B32F8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DCEC6C-CD8A-9A47-9953-0F719D42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0CDC2-ED12-634B-BA4C-52C7AA22683A}"/>
              </a:ext>
            </a:extLst>
          </p:cNvPr>
          <p:cNvSpPr/>
          <p:nvPr/>
        </p:nvSpPr>
        <p:spPr>
          <a:xfrm>
            <a:off x="917294" y="3062881"/>
            <a:ext cx="1619717" cy="1714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54C2-A816-A840-9F7D-E977ECEA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52624" cy="3329581"/>
          </a:xfrm>
        </p:spPr>
        <p:txBody>
          <a:bodyPr/>
          <a:lstStyle/>
          <a:p>
            <a:r>
              <a:rPr lang="en-MX" sz="11500" b="1" dirty="0"/>
              <a:t>𝛴:</a:t>
            </a:r>
            <a:r>
              <a:rPr lang="en-MX" dirty="0"/>
              <a:t>Sigma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0FE4E-6468-D743-894C-8F77AD4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51478" cy="861420"/>
          </a:xfrm>
        </p:spPr>
        <p:txBody>
          <a:bodyPr>
            <a:normAutofit fontScale="92500"/>
          </a:bodyPr>
          <a:lstStyle/>
          <a:p>
            <a:r>
              <a:rPr lang="en-MX" sz="3200" b="1" dirty="0"/>
              <a:t>THE PARTNERTS THAT ADD VALUE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334228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 Myth </a:t>
            </a:r>
            <a:r>
              <a:rPr lang="en-US" dirty="0"/>
              <a:t>Debunking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More people will die out hunger</a:t>
            </a:r>
          </a:p>
          <a:p>
            <a:endParaRPr lang="en-MX" sz="2400" dirty="0"/>
          </a:p>
          <a:p>
            <a:r>
              <a:rPr lang="en-MX" sz="2400" dirty="0"/>
              <a:t>Most relevant correlation to Covid Deaths are diabities, heart deases and GDP per capita</a:t>
            </a:r>
          </a:p>
          <a:p>
            <a:endParaRPr lang="en-MX" sz="2400" dirty="0"/>
          </a:p>
          <a:p>
            <a:r>
              <a:rPr lang="en-MX" sz="2400" dirty="0"/>
              <a:t>Richer countries get less covid than poorer</a:t>
            </a:r>
          </a:p>
          <a:p>
            <a:endParaRPr lang="en-MX" sz="2400" dirty="0"/>
          </a:p>
          <a:p>
            <a:r>
              <a:rPr lang="en-MX" sz="2400" dirty="0"/>
              <a:t>L</a:t>
            </a:r>
            <a:r>
              <a:rPr lang="en-US" sz="2400" dirty="0"/>
              <a:t>e</a:t>
            </a:r>
            <a:r>
              <a:rPr lang="en-MX" sz="2400" dirty="0"/>
              <a:t>ss concetrated places get less covid deaths 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15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Linear Regression</a:t>
            </a:r>
          </a:p>
          <a:p>
            <a:endParaRPr lang="en-MX" sz="2400" dirty="0"/>
          </a:p>
          <a:p>
            <a:r>
              <a:rPr lang="en-MX" sz="2400" dirty="0"/>
              <a:t>Multivariable selection </a:t>
            </a:r>
          </a:p>
          <a:p>
            <a:endParaRPr lang="en-MX" sz="2400" dirty="0"/>
          </a:p>
          <a:p>
            <a:r>
              <a:rPr lang="en-MX" sz="2400" dirty="0"/>
              <a:t>Multiple variable correlation</a:t>
            </a:r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19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Sources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Wold Bank API</a:t>
            </a:r>
          </a:p>
          <a:p>
            <a:endParaRPr lang="en-MX" sz="2400" dirty="0"/>
          </a:p>
          <a:p>
            <a:r>
              <a:rPr lang="en-MX" sz="2400" dirty="0"/>
              <a:t>FAO Data Base</a:t>
            </a:r>
          </a:p>
          <a:p>
            <a:endParaRPr lang="en-MX" sz="2400" dirty="0"/>
          </a:p>
          <a:p>
            <a:r>
              <a:rPr lang="en-MX" sz="2400" dirty="0"/>
              <a:t>John Hopkins API</a:t>
            </a:r>
          </a:p>
          <a:p>
            <a:endParaRPr lang="en-MX" sz="2400" dirty="0"/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0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6030" cy="1400530"/>
          </a:xfrm>
        </p:spPr>
        <p:txBody>
          <a:bodyPr/>
          <a:lstStyle/>
          <a:p>
            <a:r>
              <a:rPr lang="es-ES" sz="3600" dirty="0" err="1"/>
              <a:t>Myth</a:t>
            </a:r>
            <a:r>
              <a:rPr lang="es-ES" sz="3600" dirty="0"/>
              <a:t> 1. More </a:t>
            </a:r>
            <a:r>
              <a:rPr lang="es-ES" sz="3600" dirty="0" err="1"/>
              <a:t>People</a:t>
            </a:r>
            <a:r>
              <a:rPr lang="es-ES" sz="3600" dirty="0"/>
              <a:t> </a:t>
            </a:r>
            <a:r>
              <a:rPr lang="es-ES" sz="3600" dirty="0" err="1"/>
              <a:t>will</a:t>
            </a:r>
            <a:r>
              <a:rPr lang="es-ES" sz="3600" dirty="0"/>
              <a:t> die </a:t>
            </a:r>
            <a:r>
              <a:rPr lang="es-ES" sz="3600" dirty="0" err="1"/>
              <a:t>out</a:t>
            </a:r>
            <a:r>
              <a:rPr lang="es-ES" sz="3600" dirty="0"/>
              <a:t> of </a:t>
            </a:r>
            <a:r>
              <a:rPr lang="es-ES" sz="3600" dirty="0" err="1"/>
              <a:t>hunger</a:t>
            </a:r>
            <a:endParaRPr lang="en-MX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1470210"/>
            <a:ext cx="11043864" cy="4195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X" sz="2400" dirty="0"/>
              <a:t>Main Hypothesis:  Expected reduction in economic crisis will have a much bigger impact on deaths per million than Covid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linear regressions on historic deaths per million to proyect figures for 2020-2022</a:t>
            </a:r>
          </a:p>
          <a:p>
            <a:pPr marL="0" indent="0">
              <a:buNone/>
            </a:pPr>
            <a:r>
              <a:rPr lang="en-MX" sz="2400" dirty="0"/>
              <a:t>       </a:t>
            </a:r>
            <a:r>
              <a:rPr lang="en-MX" sz="2400" b="1" dirty="0"/>
              <a:t>3. </a:t>
            </a:r>
            <a:r>
              <a:rPr lang="en-MX" sz="2400" dirty="0"/>
              <a:t>Find correlation between nutrition as a proxy to hunger, GDP per capita and 	deaths per million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</a:t>
            </a:r>
            <a:r>
              <a:rPr lang="en-MX" sz="2400" dirty="0"/>
              <a:t> Project expected incremental deaths based on lower thatn expected GDP per 	capita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5.</a:t>
            </a:r>
            <a:r>
              <a:rPr lang="en-MX" sz="2400" dirty="0"/>
              <a:t> Compare Death levels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56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2-3. </a:t>
            </a:r>
            <a:r>
              <a:rPr lang="es-ES" sz="3200" dirty="0" err="1"/>
              <a:t>Biggest</a:t>
            </a:r>
            <a:r>
              <a:rPr lang="es-ES" sz="3200" dirty="0"/>
              <a:t> </a:t>
            </a:r>
            <a:r>
              <a:rPr lang="es-ES" sz="3200" dirty="0" err="1"/>
              <a:t>correlating</a:t>
            </a:r>
            <a:r>
              <a:rPr lang="es-ES" sz="3200" dirty="0"/>
              <a:t> variables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deaths</a:t>
            </a:r>
            <a:r>
              <a:rPr lang="es-ES" sz="3200" dirty="0"/>
              <a:t> are </a:t>
            </a:r>
            <a:r>
              <a:rPr lang="es-ES" sz="3200" dirty="0" err="1"/>
              <a:t>Diabities</a:t>
            </a:r>
            <a:r>
              <a:rPr lang="es-ES" sz="3200" dirty="0"/>
              <a:t> and </a:t>
            </a:r>
            <a:r>
              <a:rPr lang="es-ES" sz="3200" dirty="0" err="1"/>
              <a:t>Heart</a:t>
            </a:r>
            <a:r>
              <a:rPr lang="es-ES" sz="3200" dirty="0"/>
              <a:t> Desease and </a:t>
            </a:r>
            <a:r>
              <a:rPr lang="es-ES" sz="3200" dirty="0" err="1"/>
              <a:t>negative</a:t>
            </a:r>
            <a:r>
              <a:rPr lang="es-ES" sz="3200" dirty="0"/>
              <a:t> </a:t>
            </a:r>
            <a:r>
              <a:rPr lang="es-ES" sz="3200" dirty="0" err="1"/>
              <a:t>correlation</a:t>
            </a:r>
            <a:r>
              <a:rPr lang="es-ES" sz="3200" dirty="0"/>
              <a:t> </a:t>
            </a:r>
            <a:r>
              <a:rPr lang="es-ES" sz="3200" dirty="0" err="1"/>
              <a:t>exist</a:t>
            </a:r>
            <a:r>
              <a:rPr lang="es-ES" sz="3200" dirty="0"/>
              <a:t> to GDP per </a:t>
            </a:r>
            <a:r>
              <a:rPr lang="es-ES" sz="3200" dirty="0" err="1"/>
              <a:t>capita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Countries income will impact in hability to have lower COVID deaths and pleaces with higher Diabeties and H</a:t>
            </a:r>
            <a:r>
              <a:rPr lang="en-US" sz="2400" dirty="0"/>
              <a:t>e</a:t>
            </a:r>
            <a:r>
              <a:rPr lang="en-MX" sz="2400" dirty="0"/>
              <a:t>art deases rates will have a higher  Covid death rate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9074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4. </a:t>
            </a:r>
            <a:r>
              <a:rPr lang="es-ES" sz="3200" dirty="0" err="1"/>
              <a:t>Cities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lang="es-ES" sz="3200" dirty="0" err="1"/>
              <a:t>higher</a:t>
            </a:r>
            <a:r>
              <a:rPr lang="es-ES" sz="3200" dirty="0"/>
              <a:t> </a:t>
            </a:r>
            <a:r>
              <a:rPr lang="es-ES" sz="3200" dirty="0" err="1"/>
              <a:t>tempeture</a:t>
            </a:r>
            <a:r>
              <a:rPr lang="es-ES" sz="3200" dirty="0"/>
              <a:t> </a:t>
            </a:r>
            <a:r>
              <a:rPr lang="es-ES" sz="3200" dirty="0" err="1"/>
              <a:t>will</a:t>
            </a:r>
            <a:r>
              <a:rPr lang="es-ES" sz="3200" dirty="0"/>
              <a:t> </a:t>
            </a:r>
            <a:r>
              <a:rPr lang="es-ES" sz="3200" dirty="0" err="1"/>
              <a:t>have</a:t>
            </a:r>
            <a:r>
              <a:rPr lang="es-ES" sz="3200" dirty="0"/>
              <a:t> </a:t>
            </a:r>
            <a:r>
              <a:rPr lang="es-ES" sz="3200" dirty="0" err="1"/>
              <a:t>lower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</a:t>
            </a:r>
            <a:r>
              <a:rPr lang="es-ES" sz="3200" dirty="0"/>
              <a:t> </a:t>
            </a:r>
            <a:r>
              <a:rPr lang="es-ES" sz="3200" dirty="0" err="1"/>
              <a:t>rates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</a:t>
            </a:r>
            <a:r>
              <a:rPr lang="es-ES" sz="2400" dirty="0"/>
              <a:t>In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higher</a:t>
            </a:r>
            <a:r>
              <a:rPr lang="es-ES" sz="2400" dirty="0"/>
              <a:t> </a:t>
            </a:r>
            <a:r>
              <a:rPr lang="es-ES" sz="2400" dirty="0" err="1"/>
              <a:t>tempatures</a:t>
            </a:r>
            <a:r>
              <a:rPr lang="es-ES" sz="2400" dirty="0"/>
              <a:t> </a:t>
            </a:r>
            <a:r>
              <a:rPr lang="es-ES" sz="2400" dirty="0" err="1"/>
              <a:t>contagion</a:t>
            </a:r>
            <a:r>
              <a:rPr lang="es-ES" sz="2400" dirty="0"/>
              <a:t> and </a:t>
            </a:r>
            <a:r>
              <a:rPr lang="es-ES" sz="2400" dirty="0" err="1"/>
              <a:t>thus</a:t>
            </a:r>
            <a:r>
              <a:rPr lang="es-ES" sz="2400" dirty="0"/>
              <a:t> </a:t>
            </a:r>
            <a:r>
              <a:rPr lang="es-ES" sz="2400" dirty="0" err="1"/>
              <a:t>deast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expected</a:t>
            </a:r>
            <a:r>
              <a:rPr lang="es-ES" sz="2400" dirty="0"/>
              <a:t> to be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average</a:t>
            </a:r>
            <a:r>
              <a:rPr lang="es-ES" sz="2400" dirty="0"/>
              <a:t> </a:t>
            </a:r>
            <a:r>
              <a:rPr lang="es-ES" sz="2400" dirty="0" err="1"/>
              <a:t>tempature</a:t>
            </a:r>
            <a:r>
              <a:rPr lang="es-ES" sz="2400" dirty="0"/>
              <a:t>. </a:t>
            </a: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35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DA83-B83C-B146-A968-A2AA2610A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236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848-79AC-A54D-AD33-71F635C2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53D3-E23D-9540-BB29-ED0EA249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5139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340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𝛴:Sigma Consulting</vt:lpstr>
      <vt:lpstr>Covid Myth Debunking</vt:lpstr>
      <vt:lpstr>Used Methods</vt:lpstr>
      <vt:lpstr>Sources</vt:lpstr>
      <vt:lpstr>Myth 1. More People will die out of hunger</vt:lpstr>
      <vt:lpstr>Myth 2-3. Biggest correlating variables on Covid deaths are Diabities and Heart Desease and negative correlation exist to GDP per capita</vt:lpstr>
      <vt:lpstr>Myth 4. Cities with higher tempeture will have lower Covid death rates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𝛴:Sigma Consulting</dc:title>
  <dc:creator>Sofía Ramírez Vergara</dc:creator>
  <cp:lastModifiedBy>Sofía Ramírez Vergara</cp:lastModifiedBy>
  <cp:revision>6</cp:revision>
  <dcterms:created xsi:type="dcterms:W3CDTF">2020-10-31T15:24:09Z</dcterms:created>
  <dcterms:modified xsi:type="dcterms:W3CDTF">2020-10-31T16:21:11Z</dcterms:modified>
</cp:coreProperties>
</file>