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6" r:id="rId7"/>
    <p:sldId id="267" r:id="rId8"/>
    <p:sldId id="268" r:id="rId9"/>
    <p:sldId id="269" r:id="rId10"/>
    <p:sldId id="264" r:id="rId11"/>
    <p:sldId id="265" r:id="rId12"/>
    <p:sldId id="259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04B4B5-1159-4665-8CA7-142E8F867CA9}" v="48" dt="2020-10-31T18:13:53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15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llarreal Jorge Hector" userId="834edb76-31d5-469c-83b3-357aaa1b68bb" providerId="ADAL" clId="{A2A0E723-BA6A-4C8D-A93B-2AFAD3ACB902}"/>
    <pc:docChg chg="custSel addSld modSld">
      <pc:chgData name="Villarreal Jorge Hector" userId="834edb76-31d5-469c-83b3-357aaa1b68bb" providerId="ADAL" clId="{A2A0E723-BA6A-4C8D-A93B-2AFAD3ACB902}" dt="2020-10-31T18:15:53.422" v="714" actId="20577"/>
      <pc:docMkLst>
        <pc:docMk/>
      </pc:docMkLst>
      <pc:sldChg chg="addSp delSp modSp">
        <pc:chgData name="Villarreal Jorge Hector" userId="834edb76-31d5-469c-83b3-357aaa1b68bb" providerId="ADAL" clId="{A2A0E723-BA6A-4C8D-A93B-2AFAD3ACB902}" dt="2020-10-31T18:10:16.573" v="684"/>
        <pc:sldMkLst>
          <pc:docMk/>
          <pc:sldMk cId="2681126010" sldId="266"/>
        </pc:sldMkLst>
        <pc:spChg chg="mod">
          <ac:chgData name="Villarreal Jorge Hector" userId="834edb76-31d5-469c-83b3-357aaa1b68bb" providerId="ADAL" clId="{A2A0E723-BA6A-4C8D-A93B-2AFAD3ACB902}" dt="2020-10-31T17:50:28.266" v="253" actId="1076"/>
          <ac:spMkLst>
            <pc:docMk/>
            <pc:sldMk cId="2681126010" sldId="266"/>
            <ac:spMk id="6" creationId="{5FE58308-5EDC-4563-AD6F-37B824D6BA96}"/>
          </ac:spMkLst>
        </pc:spChg>
        <pc:spChg chg="add del mod">
          <ac:chgData name="Villarreal Jorge Hector" userId="834edb76-31d5-469c-83b3-357aaa1b68bb" providerId="ADAL" clId="{A2A0E723-BA6A-4C8D-A93B-2AFAD3ACB902}" dt="2020-10-31T17:43:55.973" v="1" actId="931"/>
          <ac:spMkLst>
            <pc:docMk/>
            <pc:sldMk cId="2681126010" sldId="266"/>
            <ac:spMk id="8" creationId="{EF546393-5175-49B9-9656-4A83B20212C1}"/>
          </ac:spMkLst>
        </pc:spChg>
        <pc:spChg chg="add mod">
          <ac:chgData name="Villarreal Jorge Hector" userId="834edb76-31d5-469c-83b3-357aaa1b68bb" providerId="ADAL" clId="{A2A0E723-BA6A-4C8D-A93B-2AFAD3ACB902}" dt="2020-10-31T17:52:26.737" v="271" actId="207"/>
          <ac:spMkLst>
            <pc:docMk/>
            <pc:sldMk cId="2681126010" sldId="266"/>
            <ac:spMk id="13" creationId="{9E86E361-7052-4E92-AF7D-935F11553727}"/>
          </ac:spMkLst>
        </pc:spChg>
        <pc:spChg chg="add del mod">
          <ac:chgData name="Villarreal Jorge Hector" userId="834edb76-31d5-469c-83b3-357aaa1b68bb" providerId="ADAL" clId="{A2A0E723-BA6A-4C8D-A93B-2AFAD3ACB902}" dt="2020-10-31T17:47:04.241" v="59"/>
          <ac:spMkLst>
            <pc:docMk/>
            <pc:sldMk cId="2681126010" sldId="266"/>
            <ac:spMk id="14" creationId="{F9C39C5D-A4AA-44C9-BAB7-30A196DF30D1}"/>
          </ac:spMkLst>
        </pc:spChg>
        <pc:spChg chg="add mod">
          <ac:chgData name="Villarreal Jorge Hector" userId="834edb76-31d5-469c-83b3-357aaa1b68bb" providerId="ADAL" clId="{A2A0E723-BA6A-4C8D-A93B-2AFAD3ACB902}" dt="2020-10-31T17:47:03.735" v="57" actId="1076"/>
          <ac:spMkLst>
            <pc:docMk/>
            <pc:sldMk cId="2681126010" sldId="266"/>
            <ac:spMk id="15" creationId="{C70918D3-92B6-4228-911F-05EF3235E577}"/>
          </ac:spMkLst>
        </pc:spChg>
        <pc:spChg chg="add mod">
          <ac:chgData name="Villarreal Jorge Hector" userId="834edb76-31d5-469c-83b3-357aaa1b68bb" providerId="ADAL" clId="{A2A0E723-BA6A-4C8D-A93B-2AFAD3ACB902}" dt="2020-10-31T17:50:37.714" v="256" actId="1076"/>
          <ac:spMkLst>
            <pc:docMk/>
            <pc:sldMk cId="2681126010" sldId="266"/>
            <ac:spMk id="16" creationId="{EECA5C02-554D-4A7F-8775-0EF47ABB0268}"/>
          </ac:spMkLst>
        </pc:spChg>
        <pc:spChg chg="add mod">
          <ac:chgData name="Villarreal Jorge Hector" userId="834edb76-31d5-469c-83b3-357aaa1b68bb" providerId="ADAL" clId="{A2A0E723-BA6A-4C8D-A93B-2AFAD3ACB902}" dt="2020-10-31T17:51:08.742" v="260" actId="14100"/>
          <ac:spMkLst>
            <pc:docMk/>
            <pc:sldMk cId="2681126010" sldId="266"/>
            <ac:spMk id="17" creationId="{006820D8-08E0-462C-AD75-49921B93F797}"/>
          </ac:spMkLst>
        </pc:spChg>
        <pc:spChg chg="add">
          <ac:chgData name="Villarreal Jorge Hector" userId="834edb76-31d5-469c-83b3-357aaa1b68bb" providerId="ADAL" clId="{A2A0E723-BA6A-4C8D-A93B-2AFAD3ACB902}" dt="2020-10-31T18:10:16.573" v="684"/>
          <ac:spMkLst>
            <pc:docMk/>
            <pc:sldMk cId="2681126010" sldId="266"/>
            <ac:spMk id="25" creationId="{40BA7C2A-4BBB-459C-A0E6-FB37CA712348}"/>
          </ac:spMkLst>
        </pc:spChg>
        <pc:picChg chg="del">
          <ac:chgData name="Villarreal Jorge Hector" userId="834edb76-31d5-469c-83b3-357aaa1b68bb" providerId="ADAL" clId="{A2A0E723-BA6A-4C8D-A93B-2AFAD3ACB902}" dt="2020-10-31T17:43:43.837" v="0" actId="478"/>
          <ac:picMkLst>
            <pc:docMk/>
            <pc:sldMk cId="2681126010" sldId="266"/>
            <ac:picMk id="5" creationId="{DB69DFC7-E549-4CD2-8CD2-C579CE5A1448}"/>
          </ac:picMkLst>
        </pc:picChg>
        <pc:picChg chg="add mod modCrop">
          <ac:chgData name="Villarreal Jorge Hector" userId="834edb76-31d5-469c-83b3-357aaa1b68bb" providerId="ADAL" clId="{A2A0E723-BA6A-4C8D-A93B-2AFAD3ACB902}" dt="2020-10-31T17:44:25.607" v="10" actId="14100"/>
          <ac:picMkLst>
            <pc:docMk/>
            <pc:sldMk cId="2681126010" sldId="266"/>
            <ac:picMk id="10" creationId="{37CB10CA-2893-4953-8C42-63733DA19E32}"/>
          </ac:picMkLst>
        </pc:picChg>
        <pc:picChg chg="add mod modCrop">
          <ac:chgData name="Villarreal Jorge Hector" userId="834edb76-31d5-469c-83b3-357aaa1b68bb" providerId="ADAL" clId="{A2A0E723-BA6A-4C8D-A93B-2AFAD3ACB902}" dt="2020-10-31T17:51:52.960" v="269" actId="1582"/>
          <ac:picMkLst>
            <pc:docMk/>
            <pc:sldMk cId="2681126010" sldId="266"/>
            <ac:picMk id="12" creationId="{D1F56FA4-2C3B-4459-B7D5-39E1F5CE4541}"/>
          </ac:picMkLst>
        </pc:picChg>
        <pc:cxnChg chg="add mod">
          <ac:chgData name="Villarreal Jorge Hector" userId="834edb76-31d5-469c-83b3-357aaa1b68bb" providerId="ADAL" clId="{A2A0E723-BA6A-4C8D-A93B-2AFAD3ACB902}" dt="2020-10-31T17:51:40.598" v="266" actId="1582"/>
          <ac:cxnSpMkLst>
            <pc:docMk/>
            <pc:sldMk cId="2681126010" sldId="266"/>
            <ac:cxnSpMk id="19" creationId="{D074258A-14C3-44FB-BC23-B12BBEE9AFBE}"/>
          </ac:cxnSpMkLst>
        </pc:cxnChg>
        <pc:cxnChg chg="add mod">
          <ac:chgData name="Villarreal Jorge Hector" userId="834edb76-31d5-469c-83b3-357aaa1b68bb" providerId="ADAL" clId="{A2A0E723-BA6A-4C8D-A93B-2AFAD3ACB902}" dt="2020-10-31T17:51:45.758" v="267" actId="14100"/>
          <ac:cxnSpMkLst>
            <pc:docMk/>
            <pc:sldMk cId="2681126010" sldId="266"/>
            <ac:cxnSpMk id="21" creationId="{12A8ADEE-E63E-4F46-80F5-2B1944E6D46C}"/>
          </ac:cxnSpMkLst>
        </pc:cxnChg>
      </pc:sldChg>
      <pc:sldChg chg="addSp delSp modSp add">
        <pc:chgData name="Villarreal Jorge Hector" userId="834edb76-31d5-469c-83b3-357aaa1b68bb" providerId="ADAL" clId="{A2A0E723-BA6A-4C8D-A93B-2AFAD3ACB902}" dt="2020-10-31T18:10:18.029" v="685"/>
        <pc:sldMkLst>
          <pc:docMk/>
          <pc:sldMk cId="82224199" sldId="267"/>
        </pc:sldMkLst>
        <pc:spChg chg="mod">
          <ac:chgData name="Villarreal Jorge Hector" userId="834edb76-31d5-469c-83b3-357aaa1b68bb" providerId="ADAL" clId="{A2A0E723-BA6A-4C8D-A93B-2AFAD3ACB902}" dt="2020-10-31T17:53:35.512" v="274" actId="108"/>
          <ac:spMkLst>
            <pc:docMk/>
            <pc:sldMk cId="82224199" sldId="267"/>
            <ac:spMk id="2" creationId="{70442C7E-1978-43A0-86A2-6056E49161C9}"/>
          </ac:spMkLst>
        </pc:spChg>
        <pc:spChg chg="del mod">
          <ac:chgData name="Villarreal Jorge Hector" userId="834edb76-31d5-469c-83b3-357aaa1b68bb" providerId="ADAL" clId="{A2A0E723-BA6A-4C8D-A93B-2AFAD3ACB902}" dt="2020-10-31T17:53:41.059" v="278" actId="478"/>
          <ac:spMkLst>
            <pc:docMk/>
            <pc:sldMk cId="82224199" sldId="267"/>
            <ac:spMk id="3" creationId="{F4456A40-686F-4D0B-97FF-D7571D8992DF}"/>
          </ac:spMkLst>
        </pc:spChg>
        <pc:spChg chg="add mod">
          <ac:chgData name="Villarreal Jorge Hector" userId="834edb76-31d5-469c-83b3-357aaa1b68bb" providerId="ADAL" clId="{A2A0E723-BA6A-4C8D-A93B-2AFAD3ACB902}" dt="2020-10-31T17:55:31.818" v="327" actId="20577"/>
          <ac:spMkLst>
            <pc:docMk/>
            <pc:sldMk cId="82224199" sldId="267"/>
            <ac:spMk id="10" creationId="{7A9B7849-1D31-4126-95D4-02BAEE855EFB}"/>
          </ac:spMkLst>
        </pc:spChg>
        <pc:spChg chg="add">
          <ac:chgData name="Villarreal Jorge Hector" userId="834edb76-31d5-469c-83b3-357aaa1b68bb" providerId="ADAL" clId="{A2A0E723-BA6A-4C8D-A93B-2AFAD3ACB902}" dt="2020-10-31T18:10:18.029" v="685"/>
          <ac:spMkLst>
            <pc:docMk/>
            <pc:sldMk cId="82224199" sldId="267"/>
            <ac:spMk id="11" creationId="{F63007AC-A28B-437E-8A1A-98F6039B0969}"/>
          </ac:spMkLst>
        </pc:spChg>
        <pc:picChg chg="add mod">
          <ac:chgData name="Villarreal Jorge Hector" userId="834edb76-31d5-469c-83b3-357aaa1b68bb" providerId="ADAL" clId="{A2A0E723-BA6A-4C8D-A93B-2AFAD3ACB902}" dt="2020-10-31T17:55:11.530" v="314" actId="1076"/>
          <ac:picMkLst>
            <pc:docMk/>
            <pc:sldMk cId="82224199" sldId="267"/>
            <ac:picMk id="5" creationId="{74D4CCB8-CF26-41AE-B220-98A06344098F}"/>
          </ac:picMkLst>
        </pc:picChg>
        <pc:picChg chg="add mod">
          <ac:chgData name="Villarreal Jorge Hector" userId="834edb76-31d5-469c-83b3-357aaa1b68bb" providerId="ADAL" clId="{A2A0E723-BA6A-4C8D-A93B-2AFAD3ACB902}" dt="2020-10-31T17:55:07.450" v="312" actId="1076"/>
          <ac:picMkLst>
            <pc:docMk/>
            <pc:sldMk cId="82224199" sldId="267"/>
            <ac:picMk id="7" creationId="{452E6022-8DC4-48F2-803D-0116A13AEC90}"/>
          </ac:picMkLst>
        </pc:picChg>
        <pc:picChg chg="add mod">
          <ac:chgData name="Villarreal Jorge Hector" userId="834edb76-31d5-469c-83b3-357aaa1b68bb" providerId="ADAL" clId="{A2A0E723-BA6A-4C8D-A93B-2AFAD3ACB902}" dt="2020-10-31T17:55:09.458" v="313" actId="1076"/>
          <ac:picMkLst>
            <pc:docMk/>
            <pc:sldMk cId="82224199" sldId="267"/>
            <ac:picMk id="9" creationId="{8FA807D4-2CE3-4E9D-962E-1583E27BA331}"/>
          </ac:picMkLst>
        </pc:picChg>
      </pc:sldChg>
      <pc:sldChg chg="addSp delSp modSp add">
        <pc:chgData name="Villarreal Jorge Hector" userId="834edb76-31d5-469c-83b3-357aaa1b68bb" providerId="ADAL" clId="{A2A0E723-BA6A-4C8D-A93B-2AFAD3ACB902}" dt="2020-10-31T18:15:53.422" v="714" actId="20577"/>
        <pc:sldMkLst>
          <pc:docMk/>
          <pc:sldMk cId="1730832180" sldId="268"/>
        </pc:sldMkLst>
        <pc:spChg chg="mod">
          <ac:chgData name="Villarreal Jorge Hector" userId="834edb76-31d5-469c-83b3-357aaa1b68bb" providerId="ADAL" clId="{A2A0E723-BA6A-4C8D-A93B-2AFAD3ACB902}" dt="2020-10-31T18:15:53.422" v="714" actId="20577"/>
          <ac:spMkLst>
            <pc:docMk/>
            <pc:sldMk cId="1730832180" sldId="268"/>
            <ac:spMk id="2" creationId="{70442C7E-1978-43A0-86A2-6056E49161C9}"/>
          </ac:spMkLst>
        </pc:spChg>
        <pc:spChg chg="add del mod">
          <ac:chgData name="Villarreal Jorge Hector" userId="834edb76-31d5-469c-83b3-357aaa1b68bb" providerId="ADAL" clId="{A2A0E723-BA6A-4C8D-A93B-2AFAD3ACB902}" dt="2020-10-31T18:02:02.792" v="345" actId="478"/>
          <ac:spMkLst>
            <pc:docMk/>
            <pc:sldMk cId="1730832180" sldId="268"/>
            <ac:spMk id="6" creationId="{B87B3A11-B217-4098-BECD-401D22C8F814}"/>
          </ac:spMkLst>
        </pc:spChg>
        <pc:spChg chg="add mod">
          <ac:chgData name="Villarreal Jorge Hector" userId="834edb76-31d5-469c-83b3-357aaa1b68bb" providerId="ADAL" clId="{A2A0E723-BA6A-4C8D-A93B-2AFAD3ACB902}" dt="2020-10-31T18:03:13.572" v="383" actId="20577"/>
          <ac:spMkLst>
            <pc:docMk/>
            <pc:sldMk cId="1730832180" sldId="268"/>
            <ac:spMk id="11" creationId="{D3BDDC64-0B35-4A6B-8A6F-B8D272A0E9A2}"/>
          </ac:spMkLst>
        </pc:spChg>
        <pc:spChg chg="add mod">
          <ac:chgData name="Villarreal Jorge Hector" userId="834edb76-31d5-469c-83b3-357aaa1b68bb" providerId="ADAL" clId="{A2A0E723-BA6A-4C8D-A93B-2AFAD3ACB902}" dt="2020-10-31T18:03:06.383" v="377" actId="20577"/>
          <ac:spMkLst>
            <pc:docMk/>
            <pc:sldMk cId="1730832180" sldId="268"/>
            <ac:spMk id="12" creationId="{E565EEF8-59A8-4C19-89BF-E90A4B6648F1}"/>
          </ac:spMkLst>
        </pc:spChg>
        <pc:spChg chg="add mod">
          <ac:chgData name="Villarreal Jorge Hector" userId="834edb76-31d5-469c-83b3-357aaa1b68bb" providerId="ADAL" clId="{A2A0E723-BA6A-4C8D-A93B-2AFAD3ACB902}" dt="2020-10-31T18:03:28.924" v="397" actId="20577"/>
          <ac:spMkLst>
            <pc:docMk/>
            <pc:sldMk cId="1730832180" sldId="268"/>
            <ac:spMk id="13" creationId="{D709A078-F1AA-498F-975E-590DF42F1D4B}"/>
          </ac:spMkLst>
        </pc:spChg>
        <pc:spChg chg="add">
          <ac:chgData name="Villarreal Jorge Hector" userId="834edb76-31d5-469c-83b3-357aaa1b68bb" providerId="ADAL" clId="{A2A0E723-BA6A-4C8D-A93B-2AFAD3ACB902}" dt="2020-10-31T18:10:19.246" v="686"/>
          <ac:spMkLst>
            <pc:docMk/>
            <pc:sldMk cId="1730832180" sldId="268"/>
            <ac:spMk id="14" creationId="{FAB55F82-E5F1-49ED-94C5-A4251F00B265}"/>
          </ac:spMkLst>
        </pc:spChg>
        <pc:picChg chg="add mod modCrop">
          <ac:chgData name="Villarreal Jorge Hector" userId="834edb76-31d5-469c-83b3-357aaa1b68bb" providerId="ADAL" clId="{A2A0E723-BA6A-4C8D-A93B-2AFAD3ACB902}" dt="2020-10-31T18:02:24.901" v="352" actId="1076"/>
          <ac:picMkLst>
            <pc:docMk/>
            <pc:sldMk cId="1730832180" sldId="268"/>
            <ac:picMk id="4" creationId="{8B57B232-D25C-47B7-B646-036DDA81E1CA}"/>
          </ac:picMkLst>
        </pc:picChg>
        <pc:picChg chg="del">
          <ac:chgData name="Villarreal Jorge Hector" userId="834edb76-31d5-469c-83b3-357aaa1b68bb" providerId="ADAL" clId="{A2A0E723-BA6A-4C8D-A93B-2AFAD3ACB902}" dt="2020-10-31T17:59:50.202" v="329" actId="478"/>
          <ac:picMkLst>
            <pc:docMk/>
            <pc:sldMk cId="1730832180" sldId="268"/>
            <ac:picMk id="5" creationId="{74D4CCB8-CF26-41AE-B220-98A06344098F}"/>
          </ac:picMkLst>
        </pc:picChg>
        <pc:picChg chg="del">
          <ac:chgData name="Villarreal Jorge Hector" userId="834edb76-31d5-469c-83b3-357aaa1b68bb" providerId="ADAL" clId="{A2A0E723-BA6A-4C8D-A93B-2AFAD3ACB902}" dt="2020-10-31T17:59:51.521" v="331" actId="478"/>
          <ac:picMkLst>
            <pc:docMk/>
            <pc:sldMk cId="1730832180" sldId="268"/>
            <ac:picMk id="7" creationId="{452E6022-8DC4-48F2-803D-0116A13AEC90}"/>
          </ac:picMkLst>
        </pc:picChg>
        <pc:picChg chg="del">
          <ac:chgData name="Villarreal Jorge Hector" userId="834edb76-31d5-469c-83b3-357aaa1b68bb" providerId="ADAL" clId="{A2A0E723-BA6A-4C8D-A93B-2AFAD3ACB902}" dt="2020-10-31T17:59:50.700" v="330" actId="478"/>
          <ac:picMkLst>
            <pc:docMk/>
            <pc:sldMk cId="1730832180" sldId="268"/>
            <ac:picMk id="9" creationId="{8FA807D4-2CE3-4E9D-962E-1583E27BA331}"/>
          </ac:picMkLst>
        </pc:picChg>
      </pc:sldChg>
      <pc:sldChg chg="addSp delSp modSp add">
        <pc:chgData name="Villarreal Jorge Hector" userId="834edb76-31d5-469c-83b3-357aaa1b68bb" providerId="ADAL" clId="{A2A0E723-BA6A-4C8D-A93B-2AFAD3ACB902}" dt="2020-10-31T18:14:13.279" v="708" actId="478"/>
        <pc:sldMkLst>
          <pc:docMk/>
          <pc:sldMk cId="866671569" sldId="269"/>
        </pc:sldMkLst>
        <pc:spChg chg="mod">
          <ac:chgData name="Villarreal Jorge Hector" userId="834edb76-31d5-469c-83b3-357aaa1b68bb" providerId="ADAL" clId="{A2A0E723-BA6A-4C8D-A93B-2AFAD3ACB902}" dt="2020-10-31T18:03:46.314" v="400" actId="108"/>
          <ac:spMkLst>
            <pc:docMk/>
            <pc:sldMk cId="866671569" sldId="269"/>
            <ac:spMk id="2" creationId="{1E339B49-36C2-4752-8E8D-17E08E30417B}"/>
          </ac:spMkLst>
        </pc:spChg>
        <pc:spChg chg="del">
          <ac:chgData name="Villarreal Jorge Hector" userId="834edb76-31d5-469c-83b3-357aaa1b68bb" providerId="ADAL" clId="{A2A0E723-BA6A-4C8D-A93B-2AFAD3ACB902}" dt="2020-10-31T18:03:49.498" v="401" actId="478"/>
          <ac:spMkLst>
            <pc:docMk/>
            <pc:sldMk cId="866671569" sldId="269"/>
            <ac:spMk id="3" creationId="{AFCEB7FD-1D4B-4FC7-9051-67BCB6899C0B}"/>
          </ac:spMkLst>
        </pc:spChg>
        <pc:spChg chg="add mod">
          <ac:chgData name="Villarreal Jorge Hector" userId="834edb76-31d5-469c-83b3-357aaa1b68bb" providerId="ADAL" clId="{A2A0E723-BA6A-4C8D-A93B-2AFAD3ACB902}" dt="2020-10-31T18:09:44.891" v="683" actId="113"/>
          <ac:spMkLst>
            <pc:docMk/>
            <pc:sldMk cId="866671569" sldId="269"/>
            <ac:spMk id="8" creationId="{99C6D764-25FA-459E-8344-BC2517E34A27}"/>
          </ac:spMkLst>
        </pc:spChg>
        <pc:spChg chg="add">
          <ac:chgData name="Villarreal Jorge Hector" userId="834edb76-31d5-469c-83b3-357aaa1b68bb" providerId="ADAL" clId="{A2A0E723-BA6A-4C8D-A93B-2AFAD3ACB902}" dt="2020-10-31T18:10:20.284" v="687"/>
          <ac:spMkLst>
            <pc:docMk/>
            <pc:sldMk cId="866671569" sldId="269"/>
            <ac:spMk id="9" creationId="{6CFC5074-9AED-4797-A776-20051EBA71DE}"/>
          </ac:spMkLst>
        </pc:spChg>
        <pc:spChg chg="add del mod">
          <ac:chgData name="Villarreal Jorge Hector" userId="834edb76-31d5-469c-83b3-357aaa1b68bb" providerId="ADAL" clId="{A2A0E723-BA6A-4C8D-A93B-2AFAD3ACB902}" dt="2020-10-31T18:14:13.279" v="708" actId="478"/>
          <ac:spMkLst>
            <pc:docMk/>
            <pc:sldMk cId="866671569" sldId="269"/>
            <ac:spMk id="10" creationId="{8FDEA9B6-CDAC-4EA2-959B-3DD063F72598}"/>
          </ac:spMkLst>
        </pc:spChg>
        <pc:graphicFrameChg chg="add del">
          <ac:chgData name="Villarreal Jorge Hector" userId="834edb76-31d5-469c-83b3-357aaa1b68bb" providerId="ADAL" clId="{A2A0E723-BA6A-4C8D-A93B-2AFAD3ACB902}" dt="2020-10-31T18:04:16.506" v="403"/>
          <ac:graphicFrameMkLst>
            <pc:docMk/>
            <pc:sldMk cId="866671569" sldId="269"/>
            <ac:graphicFrameMk id="4" creationId="{81921897-520B-42D1-8E13-96D5DAB833D4}"/>
          </ac:graphicFrameMkLst>
        </pc:graphicFrameChg>
        <pc:graphicFrameChg chg="add mod modGraphic">
          <ac:chgData name="Villarreal Jorge Hector" userId="834edb76-31d5-469c-83b3-357aaa1b68bb" providerId="ADAL" clId="{A2A0E723-BA6A-4C8D-A93B-2AFAD3ACB902}" dt="2020-10-31T18:08:49.340" v="620" actId="20577"/>
          <ac:graphicFrameMkLst>
            <pc:docMk/>
            <pc:sldMk cId="866671569" sldId="269"/>
            <ac:graphicFrameMk id="6" creationId="{78B77EF4-A618-481B-8935-216D0C9CF1F3}"/>
          </ac:graphicFrameMkLst>
        </pc:graphicFrameChg>
        <pc:picChg chg="add del mod">
          <ac:chgData name="Villarreal Jorge Hector" userId="834edb76-31d5-469c-83b3-357aaa1b68bb" providerId="ADAL" clId="{A2A0E723-BA6A-4C8D-A93B-2AFAD3ACB902}" dt="2020-10-31T18:04:57.019" v="408" actId="478"/>
          <ac:picMkLst>
            <pc:docMk/>
            <pc:sldMk cId="866671569" sldId="269"/>
            <ac:picMk id="5" creationId="{BECBB151-4D3C-48C1-B65A-2BAD571B8A0E}"/>
          </ac:picMkLst>
        </pc:picChg>
        <pc:picChg chg="add mod">
          <ac:chgData name="Villarreal Jorge Hector" userId="834edb76-31d5-469c-83b3-357aaa1b68bb" providerId="ADAL" clId="{A2A0E723-BA6A-4C8D-A93B-2AFAD3ACB902}" dt="2020-10-31T18:12:40.270" v="700" actId="1076"/>
          <ac:picMkLst>
            <pc:docMk/>
            <pc:sldMk cId="866671569" sldId="269"/>
            <ac:picMk id="2050" creationId="{75A92508-5ECB-4D21-8A18-D35F6EF72AE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A228EA-CD8D-7346-8607-F929601D6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683374C-D6FB-EB4E-ADB8-AC05EEA92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94A38CF-86D7-AC41-B448-9DF6DA22A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27F909C-7817-9949-8FAE-52A95DFBF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7D5313-3823-7B44-B6EA-B99F425A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E52F370-109D-B047-B409-9A16EFCF0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58F4C22-D95B-EC46-947D-DBCD6EE96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2AB90B-4DFA-3A45-83DB-65918FD2B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852DE28-0834-2445-9810-5A559580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D5E72F-29FE-2A4E-859B-700B0BD98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5670EF-BC0A-B540-BDA0-0549CE550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519FC8-9737-A24F-B4C8-68C148C4B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53D37C6-1FD0-E241-B3A0-32F11B7B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D5EC6B3-6493-3948-A118-47E5DED18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FA4A0B0-6818-1E46-AAA3-338030255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0336D9-F1DE-E749-88C7-554B32F85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0DCEC6C-CD8A-9A47-9953-0F719D421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50CDC2-ED12-634B-BA4C-52C7AA22683A}"/>
              </a:ext>
            </a:extLst>
          </p:cNvPr>
          <p:cNvSpPr/>
          <p:nvPr/>
        </p:nvSpPr>
        <p:spPr>
          <a:xfrm>
            <a:off x="917294" y="3062881"/>
            <a:ext cx="1619717" cy="1714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C54C2-A816-A840-9F7D-E977ECEA5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052624" cy="3329581"/>
          </a:xfrm>
        </p:spPr>
        <p:txBody>
          <a:bodyPr/>
          <a:lstStyle/>
          <a:p>
            <a:r>
              <a:rPr lang="en-MX" sz="11500" b="1" dirty="0"/>
              <a:t>𝛴:</a:t>
            </a:r>
            <a:r>
              <a:rPr lang="en-MX" dirty="0"/>
              <a:t>Sigma Consulting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0FE4E-6468-D743-894C-8F77AD498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151478" cy="861420"/>
          </a:xfrm>
        </p:spPr>
        <p:txBody>
          <a:bodyPr>
            <a:normAutofit fontScale="92500"/>
          </a:bodyPr>
          <a:lstStyle/>
          <a:p>
            <a:r>
              <a:rPr lang="en-MX" sz="3200" b="1" dirty="0"/>
              <a:t>THE PARTNERTS THAT ADD VALUE TO YOUR COMPANY</a:t>
            </a:r>
          </a:p>
        </p:txBody>
      </p:sp>
    </p:spTree>
    <p:extLst>
      <p:ext uri="{BB962C8B-B14F-4D97-AF65-F5344CB8AC3E}">
        <p14:creationId xmlns:p14="http://schemas.microsoft.com/office/powerpoint/2010/main" val="3342289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1A8C-1BD8-4046-80B6-6F53142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63068"/>
            <a:ext cx="9986030" cy="1400530"/>
          </a:xfrm>
        </p:spPr>
        <p:txBody>
          <a:bodyPr/>
          <a:lstStyle/>
          <a:p>
            <a:r>
              <a:rPr lang="es-ES" sz="3200" dirty="0" err="1"/>
              <a:t>Myth</a:t>
            </a:r>
            <a:r>
              <a:rPr lang="es-ES" sz="3200" dirty="0"/>
              <a:t> 2-3. </a:t>
            </a:r>
            <a:r>
              <a:rPr lang="es-ES" sz="3200" dirty="0" err="1"/>
              <a:t>Biggest</a:t>
            </a:r>
            <a:r>
              <a:rPr lang="es-ES" sz="3200" dirty="0"/>
              <a:t> </a:t>
            </a:r>
            <a:r>
              <a:rPr lang="es-ES" sz="3200" dirty="0" err="1"/>
              <a:t>correlating</a:t>
            </a:r>
            <a:r>
              <a:rPr lang="es-ES" sz="3200" dirty="0"/>
              <a:t> variables </a:t>
            </a:r>
            <a:r>
              <a:rPr lang="es-ES" sz="3200" dirty="0" err="1"/>
              <a:t>on</a:t>
            </a:r>
            <a:r>
              <a:rPr lang="es-ES" sz="3200" dirty="0"/>
              <a:t> </a:t>
            </a:r>
            <a:r>
              <a:rPr lang="es-ES" sz="3200" dirty="0" err="1"/>
              <a:t>Covid</a:t>
            </a:r>
            <a:r>
              <a:rPr lang="es-ES" sz="3200" dirty="0"/>
              <a:t> </a:t>
            </a:r>
            <a:r>
              <a:rPr lang="es-ES" sz="3200" dirty="0" err="1"/>
              <a:t>deaths</a:t>
            </a:r>
            <a:r>
              <a:rPr lang="es-ES" sz="3200" dirty="0"/>
              <a:t> are </a:t>
            </a:r>
            <a:r>
              <a:rPr lang="es-ES" sz="3200" dirty="0" err="1"/>
              <a:t>Diabities</a:t>
            </a:r>
            <a:r>
              <a:rPr lang="es-ES" sz="3200" dirty="0"/>
              <a:t> and </a:t>
            </a:r>
            <a:r>
              <a:rPr lang="es-ES" sz="3200" dirty="0" err="1"/>
              <a:t>Heart</a:t>
            </a:r>
            <a:r>
              <a:rPr lang="es-ES" sz="3200" dirty="0"/>
              <a:t> Desease and </a:t>
            </a:r>
            <a:r>
              <a:rPr lang="es-ES" sz="3200" dirty="0" err="1"/>
              <a:t>negative</a:t>
            </a:r>
            <a:r>
              <a:rPr lang="es-ES" sz="3200" dirty="0"/>
              <a:t> </a:t>
            </a:r>
            <a:r>
              <a:rPr lang="es-ES" sz="3200" dirty="0" err="1"/>
              <a:t>correlation</a:t>
            </a:r>
            <a:r>
              <a:rPr lang="es-ES" sz="3200" dirty="0"/>
              <a:t> </a:t>
            </a:r>
            <a:r>
              <a:rPr lang="es-ES" sz="3200" dirty="0" err="1"/>
              <a:t>exist</a:t>
            </a:r>
            <a:r>
              <a:rPr lang="es-ES" sz="3200" dirty="0"/>
              <a:t> to GDP per </a:t>
            </a:r>
            <a:r>
              <a:rPr lang="es-ES" sz="3200" dirty="0" err="1"/>
              <a:t>capita</a:t>
            </a:r>
            <a:endParaRPr lang="en-MX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0B4-6B8E-7342-9023-9B6E4AB02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5" y="2230831"/>
            <a:ext cx="1104386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X" sz="2400" dirty="0"/>
              <a:t>Main Hypothesis: Countries income will impact in hability to have lower COVID deaths and pleaces with higher Diabeties and H</a:t>
            </a:r>
            <a:r>
              <a:rPr lang="en-US" sz="2400" dirty="0"/>
              <a:t>e</a:t>
            </a:r>
            <a:r>
              <a:rPr lang="en-MX" sz="2400" dirty="0"/>
              <a:t>art deases rates will have a higher  Covid death rate</a:t>
            </a:r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r>
              <a:rPr lang="en-MX" sz="2400" dirty="0"/>
              <a:t>Process: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1.</a:t>
            </a:r>
            <a:r>
              <a:rPr lang="en-MX" sz="2400" dirty="0"/>
              <a:t> Get data sources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2.</a:t>
            </a:r>
            <a:r>
              <a:rPr lang="en-MX" sz="2400" dirty="0"/>
              <a:t> Find availiabie variables to find correlations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3.</a:t>
            </a:r>
            <a:r>
              <a:rPr lang="en-MX" sz="2400" dirty="0"/>
              <a:t> Peforme multivariable analysis to reject not correlatig variables 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4. </a:t>
            </a:r>
            <a:r>
              <a:rPr lang="en-MX" sz="2400" dirty="0"/>
              <a:t>Arrive to conclusions</a:t>
            </a:r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9074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1A8C-1BD8-4046-80B6-6F53142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63068"/>
            <a:ext cx="9986030" cy="1400530"/>
          </a:xfrm>
        </p:spPr>
        <p:txBody>
          <a:bodyPr/>
          <a:lstStyle/>
          <a:p>
            <a:r>
              <a:rPr lang="es-ES" sz="3200" dirty="0" err="1"/>
              <a:t>Myth</a:t>
            </a:r>
            <a:r>
              <a:rPr lang="es-ES" sz="3200" dirty="0"/>
              <a:t> 4. </a:t>
            </a:r>
            <a:r>
              <a:rPr lang="es-ES" sz="3200" dirty="0" err="1"/>
              <a:t>Cities</a:t>
            </a:r>
            <a:r>
              <a:rPr lang="es-ES" sz="3200" dirty="0"/>
              <a:t> </a:t>
            </a:r>
            <a:r>
              <a:rPr lang="es-ES" sz="3200" dirty="0" err="1"/>
              <a:t>with</a:t>
            </a:r>
            <a:r>
              <a:rPr lang="es-ES" sz="3200" dirty="0"/>
              <a:t> </a:t>
            </a:r>
            <a:r>
              <a:rPr lang="es-ES" sz="3200" dirty="0" err="1"/>
              <a:t>higher</a:t>
            </a:r>
            <a:r>
              <a:rPr lang="es-ES" sz="3200" dirty="0"/>
              <a:t> </a:t>
            </a:r>
            <a:r>
              <a:rPr lang="es-ES" sz="3200" dirty="0" err="1"/>
              <a:t>tempeture</a:t>
            </a:r>
            <a:r>
              <a:rPr lang="es-ES" sz="3200" dirty="0"/>
              <a:t> </a:t>
            </a:r>
            <a:r>
              <a:rPr lang="es-ES" sz="3200" dirty="0" err="1"/>
              <a:t>will</a:t>
            </a:r>
            <a:r>
              <a:rPr lang="es-ES" sz="3200" dirty="0"/>
              <a:t> </a:t>
            </a:r>
            <a:r>
              <a:rPr lang="es-ES" sz="3200" dirty="0" err="1"/>
              <a:t>have</a:t>
            </a:r>
            <a:r>
              <a:rPr lang="es-ES" sz="3200" dirty="0"/>
              <a:t> </a:t>
            </a:r>
            <a:r>
              <a:rPr lang="es-ES" sz="3200" dirty="0" err="1"/>
              <a:t>lower</a:t>
            </a:r>
            <a:r>
              <a:rPr lang="es-ES" sz="3200" dirty="0"/>
              <a:t> </a:t>
            </a:r>
            <a:r>
              <a:rPr lang="es-ES" sz="3200" dirty="0" err="1"/>
              <a:t>Covid</a:t>
            </a:r>
            <a:r>
              <a:rPr lang="es-ES" sz="3200" dirty="0"/>
              <a:t> </a:t>
            </a:r>
            <a:r>
              <a:rPr lang="es-ES" sz="3200" dirty="0" err="1"/>
              <a:t>death</a:t>
            </a:r>
            <a:r>
              <a:rPr lang="es-ES" sz="3200" dirty="0"/>
              <a:t> </a:t>
            </a:r>
            <a:r>
              <a:rPr lang="es-ES" sz="3200" dirty="0" err="1"/>
              <a:t>rates</a:t>
            </a:r>
            <a:endParaRPr lang="en-MX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0B4-6B8E-7342-9023-9B6E4AB02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5" y="2230831"/>
            <a:ext cx="1104386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X" sz="2400" dirty="0"/>
              <a:t>Main Hypothesis: </a:t>
            </a:r>
            <a:r>
              <a:rPr lang="es-ES" sz="2400" dirty="0"/>
              <a:t>In places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higher</a:t>
            </a:r>
            <a:r>
              <a:rPr lang="es-ES" sz="2400" dirty="0"/>
              <a:t> </a:t>
            </a:r>
            <a:r>
              <a:rPr lang="es-ES" sz="2400" dirty="0" err="1"/>
              <a:t>tempatures</a:t>
            </a:r>
            <a:r>
              <a:rPr lang="es-ES" sz="2400" dirty="0"/>
              <a:t> </a:t>
            </a:r>
            <a:r>
              <a:rPr lang="es-ES" sz="2400" dirty="0" err="1"/>
              <a:t>contagion</a:t>
            </a:r>
            <a:r>
              <a:rPr lang="es-ES" sz="2400" dirty="0"/>
              <a:t> and </a:t>
            </a:r>
            <a:r>
              <a:rPr lang="es-ES" sz="2400" dirty="0" err="1"/>
              <a:t>thus</a:t>
            </a:r>
            <a:r>
              <a:rPr lang="es-ES" sz="2400" dirty="0"/>
              <a:t> </a:t>
            </a:r>
            <a:r>
              <a:rPr lang="es-ES" sz="2400" dirty="0" err="1"/>
              <a:t>deast</a:t>
            </a:r>
            <a:r>
              <a:rPr lang="es-ES" sz="2400" dirty="0"/>
              <a:t> </a:t>
            </a:r>
            <a:r>
              <a:rPr lang="es-ES" sz="2400" dirty="0" err="1"/>
              <a:t>rate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expected</a:t>
            </a:r>
            <a:r>
              <a:rPr lang="es-ES" sz="2400" dirty="0"/>
              <a:t> to be </a:t>
            </a:r>
            <a:r>
              <a:rPr lang="es-ES" sz="2400" dirty="0" err="1"/>
              <a:t>lower</a:t>
            </a:r>
            <a:r>
              <a:rPr lang="es-ES" sz="2400" dirty="0"/>
              <a:t> </a:t>
            </a:r>
            <a:r>
              <a:rPr lang="es-ES" sz="2400" dirty="0" err="1"/>
              <a:t>than</a:t>
            </a:r>
            <a:r>
              <a:rPr lang="es-ES" sz="2400" dirty="0"/>
              <a:t> places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lower</a:t>
            </a:r>
            <a:r>
              <a:rPr lang="es-ES" sz="2400" dirty="0"/>
              <a:t> </a:t>
            </a:r>
            <a:r>
              <a:rPr lang="es-ES" sz="2400" dirty="0" err="1"/>
              <a:t>average</a:t>
            </a:r>
            <a:r>
              <a:rPr lang="es-ES" sz="2400" dirty="0"/>
              <a:t> </a:t>
            </a:r>
            <a:r>
              <a:rPr lang="es-ES" sz="2400" dirty="0" err="1"/>
              <a:t>tempature</a:t>
            </a:r>
            <a:r>
              <a:rPr lang="es-ES" sz="2400" dirty="0"/>
              <a:t>. </a:t>
            </a: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r>
              <a:rPr lang="en-MX" sz="2400" dirty="0"/>
              <a:t>Process: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1.</a:t>
            </a:r>
            <a:r>
              <a:rPr lang="en-MX" sz="2400" dirty="0"/>
              <a:t> Get data sources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2.</a:t>
            </a:r>
            <a:r>
              <a:rPr lang="en-MX" sz="2400" dirty="0"/>
              <a:t> Find availiabie variables to find correlations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3.</a:t>
            </a:r>
            <a:r>
              <a:rPr lang="en-MX" sz="2400" dirty="0"/>
              <a:t> Peforme multivariable analysis to reject not correlatig variables 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4. </a:t>
            </a:r>
            <a:r>
              <a:rPr lang="en-MX" sz="2400" dirty="0"/>
              <a:t>Arrive to conclusions</a:t>
            </a:r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4035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E10E-0954-D840-B8A1-84FBC0A3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9BCDC-DA24-3746-83CA-86DBAF9D7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2DA83-B83C-B146-A968-A2AA2610A3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6236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0848-79AC-A54D-AD33-71F635C2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53D3-E23D-9540-BB29-ED0EA2498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75139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1A8C-1BD8-4046-80B6-6F531422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Covid Myth </a:t>
            </a:r>
            <a:r>
              <a:rPr lang="en-US" dirty="0"/>
              <a:t>Debunking</a:t>
            </a:r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0B4-6B8E-7342-9023-9B6E4AB0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X" sz="2400" dirty="0"/>
              <a:t>More people will die out hunger</a:t>
            </a:r>
          </a:p>
          <a:p>
            <a:endParaRPr lang="en-MX" sz="2400" dirty="0"/>
          </a:p>
          <a:p>
            <a:r>
              <a:rPr lang="en-MX" sz="2400" dirty="0"/>
              <a:t>Most relevant correlation to Covid Deaths are diabities, heart deases and GDP per capita</a:t>
            </a:r>
          </a:p>
          <a:p>
            <a:endParaRPr lang="en-MX" sz="2400" dirty="0"/>
          </a:p>
          <a:p>
            <a:r>
              <a:rPr lang="en-MX" sz="2400" dirty="0"/>
              <a:t>Richer countries get less covid than poorer</a:t>
            </a:r>
          </a:p>
          <a:p>
            <a:endParaRPr lang="en-MX" sz="2400" dirty="0"/>
          </a:p>
          <a:p>
            <a:r>
              <a:rPr lang="en-MX" sz="2400" dirty="0"/>
              <a:t>L</a:t>
            </a:r>
            <a:r>
              <a:rPr lang="en-US" sz="2400" dirty="0"/>
              <a:t>e</a:t>
            </a:r>
            <a:r>
              <a:rPr lang="en-MX" sz="2400" dirty="0"/>
              <a:t>ss concetrated places get less covid deaths </a:t>
            </a:r>
          </a:p>
          <a:p>
            <a:endParaRPr lang="en-MX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9150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1A8C-1BD8-4046-80B6-6F531422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Methods</a:t>
            </a:r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0B4-6B8E-7342-9023-9B6E4AB0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X" sz="2400" dirty="0"/>
              <a:t>Linear Regression</a:t>
            </a:r>
          </a:p>
          <a:p>
            <a:endParaRPr lang="en-MX" sz="2400" dirty="0"/>
          </a:p>
          <a:p>
            <a:r>
              <a:rPr lang="en-MX" sz="2400" dirty="0"/>
              <a:t>Multivariable selection </a:t>
            </a:r>
          </a:p>
          <a:p>
            <a:endParaRPr lang="en-MX" sz="2400" dirty="0"/>
          </a:p>
          <a:p>
            <a:r>
              <a:rPr lang="en-MX" sz="2400" dirty="0"/>
              <a:t>Multiple variable correlation</a:t>
            </a:r>
          </a:p>
          <a:p>
            <a:endParaRPr lang="en-MX" sz="2400" dirty="0"/>
          </a:p>
          <a:p>
            <a:endParaRPr lang="en-MX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2194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1A8C-1BD8-4046-80B6-6F531422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Sources</a:t>
            </a:r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0B4-6B8E-7342-9023-9B6E4AB0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X" sz="2400" dirty="0"/>
              <a:t>Wold Bank API</a:t>
            </a:r>
          </a:p>
          <a:p>
            <a:endParaRPr lang="en-MX" sz="2400" dirty="0"/>
          </a:p>
          <a:p>
            <a:r>
              <a:rPr lang="en-MX" sz="2400" dirty="0"/>
              <a:t>FAO Data Base</a:t>
            </a:r>
          </a:p>
          <a:p>
            <a:endParaRPr lang="en-MX" sz="2400" dirty="0"/>
          </a:p>
          <a:p>
            <a:r>
              <a:rPr lang="en-MX" sz="2400" dirty="0"/>
              <a:t>John Hopkins API</a:t>
            </a:r>
          </a:p>
          <a:p>
            <a:endParaRPr lang="en-MX" sz="2400" dirty="0"/>
          </a:p>
          <a:p>
            <a:endParaRPr lang="en-MX" sz="2400" dirty="0"/>
          </a:p>
          <a:p>
            <a:endParaRPr lang="en-MX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9403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1A8C-1BD8-4046-80B6-6F53142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86030" cy="1400530"/>
          </a:xfrm>
        </p:spPr>
        <p:txBody>
          <a:bodyPr/>
          <a:lstStyle/>
          <a:p>
            <a:r>
              <a:rPr lang="es-ES" sz="3600" dirty="0" err="1"/>
              <a:t>Myth</a:t>
            </a:r>
            <a:r>
              <a:rPr lang="es-ES" sz="3600" dirty="0"/>
              <a:t> 1. More </a:t>
            </a:r>
            <a:r>
              <a:rPr lang="es-ES" sz="3600" dirty="0" err="1"/>
              <a:t>People</a:t>
            </a:r>
            <a:r>
              <a:rPr lang="es-ES" sz="3600" dirty="0"/>
              <a:t> </a:t>
            </a:r>
            <a:r>
              <a:rPr lang="es-ES" sz="3600" dirty="0" err="1"/>
              <a:t>will</a:t>
            </a:r>
            <a:r>
              <a:rPr lang="es-ES" sz="3600" dirty="0"/>
              <a:t> die </a:t>
            </a:r>
            <a:r>
              <a:rPr lang="es-ES" sz="3600" dirty="0" err="1"/>
              <a:t>out</a:t>
            </a:r>
            <a:r>
              <a:rPr lang="es-ES" sz="3600" dirty="0"/>
              <a:t> of </a:t>
            </a:r>
            <a:r>
              <a:rPr lang="es-ES" sz="3600" dirty="0" err="1"/>
              <a:t>hunger</a:t>
            </a:r>
            <a:endParaRPr lang="en-MX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0B4-6B8E-7342-9023-9B6E4AB02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5" y="1470210"/>
            <a:ext cx="11043864" cy="419548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MX" sz="2400" dirty="0"/>
              <a:t>Main Hypothesis:  Expected reduction in economic crisis will have a much bigger impact on deaths per million than Covid</a:t>
            </a:r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r>
              <a:rPr lang="en-MX" sz="2400" dirty="0"/>
              <a:t>Process: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1.</a:t>
            </a:r>
            <a:r>
              <a:rPr lang="en-MX" sz="2400" dirty="0"/>
              <a:t> Get data sources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2.</a:t>
            </a:r>
            <a:r>
              <a:rPr lang="en-MX" sz="2400" dirty="0"/>
              <a:t> Find linear regressions on historic deaths per million to proyect figures for 2020-2022</a:t>
            </a:r>
          </a:p>
          <a:p>
            <a:pPr marL="0" indent="0">
              <a:buNone/>
            </a:pPr>
            <a:r>
              <a:rPr lang="en-MX" sz="2400" dirty="0"/>
              <a:t>       </a:t>
            </a:r>
            <a:r>
              <a:rPr lang="en-MX" sz="2400" b="1" dirty="0"/>
              <a:t>3. </a:t>
            </a:r>
            <a:r>
              <a:rPr lang="en-MX" sz="2400" dirty="0"/>
              <a:t>Find correlation between nutrition as a proxy to hunger, GDP per capita and 	deaths per million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4.</a:t>
            </a:r>
            <a:r>
              <a:rPr lang="en-MX" sz="2400" dirty="0"/>
              <a:t> Project expected incremental deaths based on lower thatn expected GDP per 	capita 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5.</a:t>
            </a:r>
            <a:r>
              <a:rPr lang="en-MX" sz="2400" dirty="0"/>
              <a:t> Compare Death levels</a:t>
            </a:r>
          </a:p>
          <a:p>
            <a:endParaRPr lang="en-MX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0561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A886-2605-46C4-9D28-E9B45AC5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sz="3200" b="1" dirty="0"/>
              <a:t>2.</a:t>
            </a:r>
            <a:r>
              <a:rPr lang="en-MX" sz="3200" dirty="0"/>
              <a:t> Find linear regressions on historic deaths per million to proyect figures for 2020-2022</a:t>
            </a:r>
            <a:br>
              <a:rPr lang="en-MX" sz="3200" dirty="0"/>
            </a:b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E58308-5EDC-4563-AD6F-37B824D6BA96}"/>
              </a:ext>
            </a:extLst>
          </p:cNvPr>
          <p:cNvSpPr txBox="1"/>
          <p:nvPr/>
        </p:nvSpPr>
        <p:spPr>
          <a:xfrm>
            <a:off x="9572676" y="2819638"/>
            <a:ext cx="216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R-squared=.9875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37CB10CA-2893-4953-8C42-63733DA19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13" t="6073" r="9527"/>
          <a:stretch/>
        </p:blipFill>
        <p:spPr>
          <a:xfrm>
            <a:off x="89851" y="1617028"/>
            <a:ext cx="4990149" cy="2828310"/>
          </a:xfr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D1F56FA4-2C3B-4459-B7D5-39E1F5CE4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06" t="6531" r="9370" b="3417"/>
          <a:stretch/>
        </p:blipFill>
        <p:spPr>
          <a:xfrm>
            <a:off x="5637714" y="3188970"/>
            <a:ext cx="6464436" cy="351844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86E361-7052-4E92-AF7D-935F11553727}"/>
              </a:ext>
            </a:extLst>
          </p:cNvPr>
          <p:cNvSpPr txBox="1"/>
          <p:nvPr/>
        </p:nvSpPr>
        <p:spPr>
          <a:xfrm>
            <a:off x="6865315" y="2079364"/>
            <a:ext cx="4009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Y= X*</a:t>
            </a:r>
            <a:r>
              <a:rPr lang="en-US" sz="2800" b="1" dirty="0">
                <a:solidFill>
                  <a:srgbClr val="FFFF00"/>
                </a:solidFill>
              </a:rPr>
              <a:t>(-.07) </a:t>
            </a:r>
            <a:r>
              <a:rPr lang="en-US" sz="2800" b="1" dirty="0"/>
              <a:t>+ </a:t>
            </a:r>
            <a:r>
              <a:rPr lang="en-US" sz="2800" b="1" dirty="0">
                <a:solidFill>
                  <a:srgbClr val="00B0F0"/>
                </a:solidFill>
              </a:rPr>
              <a:t>154.14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C70918D3-92B6-4228-911F-05EF3235E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8286" y="7344229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expected Deaths per Million Habitants in the World based on historical data is: 2020: 7.15 2021: 7.08 2022: 7.01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A5C02-554D-4A7F-8775-0EF47ABB0268}"/>
              </a:ext>
            </a:extLst>
          </p:cNvPr>
          <p:cNvSpPr txBox="1"/>
          <p:nvPr/>
        </p:nvSpPr>
        <p:spPr>
          <a:xfrm>
            <a:off x="1142682" y="4855669"/>
            <a:ext cx="4216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Predictions: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	2020: </a:t>
            </a:r>
            <a:r>
              <a:rPr lang="en-US" sz="2400" b="1" dirty="0"/>
              <a:t>7.15 </a:t>
            </a:r>
            <a:r>
              <a:rPr lang="en-US" sz="2400" b="1" dirty="0" err="1"/>
              <a:t>DpM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	2021: </a:t>
            </a:r>
            <a:r>
              <a:rPr lang="en-US" sz="2400" b="1" dirty="0"/>
              <a:t>7.08 </a:t>
            </a:r>
            <a:r>
              <a:rPr lang="en-US" sz="2400" b="1" dirty="0" err="1"/>
              <a:t>DpM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	2022: </a:t>
            </a:r>
            <a:r>
              <a:rPr lang="en-US" sz="2400" b="1" dirty="0"/>
              <a:t>7.01 </a:t>
            </a:r>
            <a:r>
              <a:rPr lang="en-US" sz="2400" b="1" dirty="0" err="1"/>
              <a:t>DpM</a:t>
            </a:r>
            <a:endParaRPr lang="en-US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6820D8-08E0-462C-AD75-49921B93F797}"/>
              </a:ext>
            </a:extLst>
          </p:cNvPr>
          <p:cNvSpPr/>
          <p:nvPr/>
        </p:nvSpPr>
        <p:spPr>
          <a:xfrm>
            <a:off x="1844040" y="3188970"/>
            <a:ext cx="3108960" cy="113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074258A-14C3-44FB-BC23-B12BBEE9AFBE}"/>
              </a:ext>
            </a:extLst>
          </p:cNvPr>
          <p:cNvCxnSpPr>
            <a:cxnSpLocks/>
          </p:cNvCxnSpPr>
          <p:nvPr/>
        </p:nvCxnSpPr>
        <p:spPr>
          <a:xfrm>
            <a:off x="4953000" y="3188970"/>
            <a:ext cx="68471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A8ADEE-E63E-4F46-80F5-2B1944E6D46C}"/>
              </a:ext>
            </a:extLst>
          </p:cNvPr>
          <p:cNvCxnSpPr>
            <a:cxnSpLocks/>
          </p:cNvCxnSpPr>
          <p:nvPr/>
        </p:nvCxnSpPr>
        <p:spPr>
          <a:xfrm>
            <a:off x="4649118" y="4320540"/>
            <a:ext cx="988596" cy="2386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0BA7C2A-4BBB-459C-A0E6-FB37CA712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8112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42C7E-1978-43A0-86A2-6056E491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MX" sz="3200" b="1" dirty="0"/>
              <a:t>3. Find correlation between nutrition as a proxy to hunger, GDP per capita and 	deaths per million</a:t>
            </a:r>
            <a:br>
              <a:rPr lang="en-MX" sz="3200" b="1" dirty="0"/>
            </a:br>
            <a:endParaRPr lang="en-US" sz="3200" b="1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4D4CCB8-CF26-41AE-B220-98A063440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24" y="2113998"/>
            <a:ext cx="3531225" cy="235415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52E6022-8DC4-48F2-803D-0116A13AE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221" y="2113998"/>
            <a:ext cx="3531226" cy="235415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FA807D4-2CE3-4E9D-962E-1583E27BA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387" y="2113998"/>
            <a:ext cx="3531225" cy="2354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9B7849-1D31-4126-95D4-02BAEE855EFB}"/>
              </a:ext>
            </a:extLst>
          </p:cNvPr>
          <p:cNvSpPr txBox="1"/>
          <p:nvPr/>
        </p:nvSpPr>
        <p:spPr>
          <a:xfrm>
            <a:off x="520700" y="48387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Analysis:</a:t>
            </a:r>
          </a:p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63007AC-A28B-437E-8A1A-98F6039B0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222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42C7E-1978-43A0-86A2-6056E491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MX" sz="3200" b="1" dirty="0"/>
              <a:t>4.</a:t>
            </a:r>
            <a:r>
              <a:rPr lang="en-MX" sz="3200" dirty="0"/>
              <a:t> Project expected incremntal deaths based on lower tha</a:t>
            </a:r>
            <a:r>
              <a:rPr lang="es-MX" sz="3200" dirty="0"/>
              <a:t>n</a:t>
            </a:r>
            <a:r>
              <a:rPr lang="en-MX" sz="3200" dirty="0"/>
              <a:t> expected GDP per 	capita </a:t>
            </a:r>
            <a:br>
              <a:rPr lang="en-MX" sz="3200" dirty="0"/>
            </a:br>
            <a:br>
              <a:rPr lang="en-MX" sz="3200" b="1" dirty="0"/>
            </a:br>
            <a:endParaRPr lang="en-US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B7849-1D31-4126-95D4-02BAEE855EFB}"/>
              </a:ext>
            </a:extLst>
          </p:cNvPr>
          <p:cNvSpPr txBox="1"/>
          <p:nvPr/>
        </p:nvSpPr>
        <p:spPr>
          <a:xfrm>
            <a:off x="520700" y="48387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Analysis:</a:t>
            </a:r>
          </a:p>
          <a:p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B57B232-D25C-47B7-B646-036DDA81E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42" t="6556" r="9602"/>
          <a:stretch/>
        </p:blipFill>
        <p:spPr>
          <a:xfrm>
            <a:off x="85419" y="1987160"/>
            <a:ext cx="6431280" cy="43395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BDDC64-0B35-4A6B-8A6F-B8D272A0E9A2}"/>
              </a:ext>
            </a:extLst>
          </p:cNvPr>
          <p:cNvSpPr txBox="1"/>
          <p:nvPr/>
        </p:nvSpPr>
        <p:spPr>
          <a:xfrm>
            <a:off x="6986019" y="2821956"/>
            <a:ext cx="216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R-squared=.9674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65EEF8-59A8-4C19-89BF-E90A4B6648F1}"/>
              </a:ext>
            </a:extLst>
          </p:cNvPr>
          <p:cNvSpPr txBox="1"/>
          <p:nvPr/>
        </p:nvSpPr>
        <p:spPr>
          <a:xfrm>
            <a:off x="6869836" y="2241626"/>
            <a:ext cx="4537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Y= X*</a:t>
            </a:r>
            <a:r>
              <a:rPr lang="en-US" sz="2800" b="1" dirty="0">
                <a:solidFill>
                  <a:srgbClr val="FFFF00"/>
                </a:solidFill>
              </a:rPr>
              <a:t>(-1.5e-5) </a:t>
            </a:r>
            <a:r>
              <a:rPr lang="en-US" sz="2800" b="1" dirty="0"/>
              <a:t>+ </a:t>
            </a:r>
            <a:r>
              <a:rPr lang="en-US" sz="2800" b="1" dirty="0">
                <a:solidFill>
                  <a:srgbClr val="00B0F0"/>
                </a:solidFill>
              </a:rPr>
              <a:t>9.303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9A078-F1AA-498F-975E-590DF42F1D4B}"/>
              </a:ext>
            </a:extLst>
          </p:cNvPr>
          <p:cNvSpPr txBox="1"/>
          <p:nvPr/>
        </p:nvSpPr>
        <p:spPr>
          <a:xfrm>
            <a:off x="6986019" y="3315027"/>
            <a:ext cx="4216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Predictions: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	2020: </a:t>
            </a:r>
            <a:r>
              <a:rPr lang="en-US" sz="2400" b="1" dirty="0"/>
              <a:t>7.31 </a:t>
            </a:r>
            <a:r>
              <a:rPr lang="en-US" sz="2400" b="1" dirty="0" err="1"/>
              <a:t>DpM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	2021: </a:t>
            </a:r>
            <a:r>
              <a:rPr lang="en-US" sz="2400" b="1" dirty="0"/>
              <a:t>7.16 </a:t>
            </a:r>
            <a:r>
              <a:rPr lang="en-US" sz="2400" b="1" dirty="0" err="1"/>
              <a:t>DpM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	2022: </a:t>
            </a:r>
            <a:r>
              <a:rPr lang="en-US" sz="2400" b="1" dirty="0"/>
              <a:t>7.03 </a:t>
            </a:r>
            <a:r>
              <a:rPr lang="en-US" sz="2400" b="1" dirty="0" err="1"/>
              <a:t>DpM</a:t>
            </a:r>
            <a:endParaRPr lang="en-US" sz="2400" b="1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AB55F82-E5F1-49ED-94C5-A4251F00B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30832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9B49-36C2-4752-8E8D-17E08E30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MX" sz="3200" b="1" dirty="0"/>
              <a:t>5. Compare Death levels</a:t>
            </a:r>
            <a:endParaRPr lang="en-US" sz="3200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B77EF4-A618-481B-8935-216D0C9CF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774341"/>
              </p:ext>
            </p:extLst>
          </p:nvPr>
        </p:nvGraphicFramePr>
        <p:xfrm>
          <a:off x="646111" y="1461346"/>
          <a:ext cx="78478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540">
                  <a:extLst>
                    <a:ext uri="{9D8B030D-6E8A-4147-A177-3AD203B41FA5}">
                      <a16:colId xmlns:a16="http://schemas.microsoft.com/office/drawing/2014/main" val="604498914"/>
                    </a:ext>
                  </a:extLst>
                </a:gridCol>
                <a:gridCol w="1787051">
                  <a:extLst>
                    <a:ext uri="{9D8B030D-6E8A-4147-A177-3AD203B41FA5}">
                      <a16:colId xmlns:a16="http://schemas.microsoft.com/office/drawing/2014/main" val="3253477926"/>
                    </a:ext>
                  </a:extLst>
                </a:gridCol>
                <a:gridCol w="1457297">
                  <a:extLst>
                    <a:ext uri="{9D8B030D-6E8A-4147-A177-3AD203B41FA5}">
                      <a16:colId xmlns:a16="http://schemas.microsoft.com/office/drawing/2014/main" val="525703314"/>
                    </a:ext>
                  </a:extLst>
                </a:gridCol>
                <a:gridCol w="1127543">
                  <a:extLst>
                    <a:ext uri="{9D8B030D-6E8A-4147-A177-3AD203B41FA5}">
                      <a16:colId xmlns:a16="http://schemas.microsoft.com/office/drawing/2014/main" val="3828147994"/>
                    </a:ext>
                  </a:extLst>
                </a:gridCol>
                <a:gridCol w="2674462">
                  <a:extLst>
                    <a:ext uri="{9D8B030D-6E8A-4147-A177-3AD203B41FA5}">
                      <a16:colId xmlns:a16="http://schemas.microsoft.com/office/drawing/2014/main" val="4210416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DpM_Historic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DpM_GDP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Deaths due Crisis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601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7.307578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7.152307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.155271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1,195,586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7.159862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7.079542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.080320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618,465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08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7.031353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7.006777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.024575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189,229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720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9C6D764-25FA-459E-8344-BC2517E34A27}"/>
              </a:ext>
            </a:extLst>
          </p:cNvPr>
          <p:cNvSpPr txBox="1"/>
          <p:nvPr/>
        </p:nvSpPr>
        <p:spPr>
          <a:xfrm>
            <a:off x="1516434" y="3569424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Total Deaths by Economical Crisis : 2,003,280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CFC5074-9AED-4797-A776-20051EBA7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  <p:pic>
        <p:nvPicPr>
          <p:cNvPr id="2050" name="Picture 2" descr="Bruising times for the global economy | Financial Times">
            <a:extLst>
              <a:ext uri="{FF2B5EF4-FFF2-40B4-BE49-F238E27FC236}">
                <a16:creationId xmlns:a16="http://schemas.microsoft.com/office/drawing/2014/main" id="{75A92508-5ECB-4D21-8A18-D35F6EF72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61" b="29334"/>
          <a:stretch/>
        </p:blipFill>
        <p:spPr bwMode="auto">
          <a:xfrm>
            <a:off x="-90311" y="4193327"/>
            <a:ext cx="4343878" cy="27653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671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</TotalTime>
  <Words>528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Courier New</vt:lpstr>
      <vt:lpstr>Wingdings 3</vt:lpstr>
      <vt:lpstr>Ion</vt:lpstr>
      <vt:lpstr>𝛴:Sigma Consulting</vt:lpstr>
      <vt:lpstr>Covid Myth Debunking</vt:lpstr>
      <vt:lpstr>Used Methods</vt:lpstr>
      <vt:lpstr>Sources</vt:lpstr>
      <vt:lpstr>Myth 1. More People will die out of hunger</vt:lpstr>
      <vt:lpstr>2. Find linear regressions on historic deaths per million to proyect figures for 2020-2022 </vt:lpstr>
      <vt:lpstr>3. Find correlation between nutrition as a proxy to hunger, GDP per capita and  deaths per million </vt:lpstr>
      <vt:lpstr>4. Project expected incremntal deaths based on lower than expected GDP per  capita   </vt:lpstr>
      <vt:lpstr>5. Compare Death levels</vt:lpstr>
      <vt:lpstr>Myth 2-3. Biggest correlating variables on Covid deaths are Diabities and Heart Desease and negative correlation exist to GDP per capita</vt:lpstr>
      <vt:lpstr>Myth 4. Cities with higher tempeture will have lower Covid death rates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𝛴:Sigma Consulting</dc:title>
  <dc:creator>Sofía Ramírez Vergara</dc:creator>
  <cp:lastModifiedBy>Villarreal Jorge Hector</cp:lastModifiedBy>
  <cp:revision>6</cp:revision>
  <dcterms:created xsi:type="dcterms:W3CDTF">2020-10-31T15:24:09Z</dcterms:created>
  <dcterms:modified xsi:type="dcterms:W3CDTF">2020-10-31T18:16:03Z</dcterms:modified>
</cp:coreProperties>
</file>