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CFD"/>
    <a:srgbClr val="974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4144" autoAdjust="0"/>
  </p:normalViewPr>
  <p:slideViewPr>
    <p:cSldViewPr snapToGrid="0">
      <p:cViewPr varScale="1">
        <p:scale>
          <a:sx n="106" d="100"/>
          <a:sy n="106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29007-F6D5-4EA2-B3FB-03D289E189C2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F20A-B23A-4545-97DE-2A57D231440A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037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F20A-B23A-4545-97DE-2A57D231440A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5357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168A3-D3FB-C0FD-A871-DD9003F2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5A5B9-3AE6-B51D-4BBB-5EEB23382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BE7FA2-E0C5-C0CE-1894-78061FD61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01AC8-45CB-4FFF-5942-7F98A97B5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F20A-B23A-4545-97DE-2A57D231440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19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9418-5C4A-CB12-F5B5-B7EF6D59B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D514B-F989-3373-5101-C1B65FA21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24FB2-CC23-E8D1-1667-4A8CC22C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BFB1-512E-4879-9BD7-F49B8B041868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FD763-C87C-92B9-D317-7BD69494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3B3AF-531F-E4E4-9818-F532556D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2794-DBD0-458A-97EB-DCA36AF1D4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351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39A4-862B-6A02-EF26-52CC3764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DFDF0-4F2F-5932-CCA6-42B7EC402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C6F0A-A56F-9693-4F3F-2B49BC20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BFB1-512E-4879-9BD7-F49B8B041868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6D426-293B-059B-86F9-A2277687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0CBB3-D344-22B7-8551-68A3ABD6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2794-DBD0-458A-97EB-DCA36AF1D4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38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968F8-F99C-3D90-66DA-B1C71071B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7D02D-5B8E-3AAE-F0AD-29591D1E1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6CC01-0A0F-F694-0045-1B27DA7C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BFB1-512E-4879-9BD7-F49B8B041868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AE15-3623-BBD6-B454-BA3C9578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25FE8-CFDB-E62F-21F4-1C28AF08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2794-DBD0-458A-97EB-DCA36AF1D4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335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C6F3-39A4-41F9-37FE-9B269425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9AB1D-1347-ACE2-37E9-18F19C6E6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8F1F-3FDC-C29C-2BD7-3600A787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BFB1-512E-4879-9BD7-F49B8B041868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48BF8-9578-94F1-E9C1-B2233A63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617D1-B099-22CB-BF53-CEACBECE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2794-DBD0-458A-97EB-DCA36AF1D4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488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EE12-6A73-A17D-B135-9ADA29DB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4EAF3-27D3-7137-7487-2861A6C94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32F84-AF54-06F3-FC74-D6BC51C2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BFB1-512E-4879-9BD7-F49B8B041868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6483F-2835-7729-1A1E-D51C0768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82AE-F09B-4548-0438-68532C3A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2794-DBD0-458A-97EB-DCA36AF1D4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638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9A1E-FBBD-BF9A-6176-7EE68DF1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E507D-33CB-1018-C5ED-405317541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FEDDB-80E7-8348-517C-83BAFEC03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5D26E-D47C-6533-25E4-F8F2D9CA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BFB1-512E-4879-9BD7-F49B8B041868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ED057-41FE-B85E-C924-DD8497D6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E3AF3-6586-07D9-EF75-D113434F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2794-DBD0-458A-97EB-DCA36AF1D4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45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1CFB-B0CF-4704-DCEE-B340B567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00E9B-9D29-9B4D-9853-069978B2C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5AFDA-A918-1183-94C5-B6F4FDBE6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C50FA-8418-32EA-7A97-3764233EE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07557-C59B-25DE-1960-194608077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2422B-7301-0165-510F-81D21302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BFB1-512E-4879-9BD7-F49B8B041868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56480-DAD8-3BB7-7F99-D50F39C4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1024B-8DC4-1404-E264-7F7783AA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2794-DBD0-458A-97EB-DCA36AF1D4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386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DF3A-0B09-9F86-422B-6E0EED30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309B4-A4DE-DF6A-F6D6-6588ED70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BFB1-512E-4879-9BD7-F49B8B041868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B5D1C-6C8F-112F-489C-B1BFC310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AB860-DFD5-7F91-5C84-F88C7595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2794-DBD0-458A-97EB-DCA36AF1D4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739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30367-DE6C-F069-CFBE-3115D26A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BFB1-512E-4879-9BD7-F49B8B041868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373F4-009E-B559-548C-0D5E7CAE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FB9BC-7A22-06AC-4DCC-B0FA9ECB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2794-DBD0-458A-97EB-DCA36AF1D4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712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23B2-B7A9-DA45-21C5-DD8B253F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2FEE-4353-EDA4-5375-09BB45A29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F68D5-6687-776B-6865-A17FBD17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FE8AC-8355-3938-FAE2-A035041F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BFB1-512E-4879-9BD7-F49B8B041868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C9637-E432-142F-15C1-1DDCC98D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5FB3C-7EAA-0481-A466-BD7C824C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2794-DBD0-458A-97EB-DCA36AF1D4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215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1ADD-71EF-3E03-D35A-79181FA9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E1035-9DD8-3266-266E-90FC77783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F1270-DD6F-7889-3E14-8CFA1A4CF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5EDF7-367B-AC25-5FC2-58C68754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BFB1-512E-4879-9BD7-F49B8B041868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998FA-DA39-2037-3A77-065A8655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70FF2-8C90-F30F-E9CD-7AB61FEF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12794-DBD0-458A-97EB-DCA36AF1D4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20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84358-D27A-67BB-4857-CD039C81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387D-FAD0-EC56-8872-777A1376E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444F2-F5E7-A58B-F648-308AFA762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6BFB1-512E-4879-9BD7-F49B8B041868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846CD-0401-4B22-5267-58C87E02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84FC7-B5D1-CD4A-D766-0B9E3C083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412794-DBD0-458A-97EB-DCA36AF1D442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574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F0C5-28E4-DBDA-498D-70ADA51F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hypothesis</a:t>
            </a:r>
            <a:endParaRPr lang="es-C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946E3-FD96-D3D9-08C5-948A2C65F640}"/>
              </a:ext>
            </a:extLst>
          </p:cNvPr>
          <p:cNvSpPr/>
          <p:nvPr/>
        </p:nvSpPr>
        <p:spPr>
          <a:xfrm>
            <a:off x="73151" y="2151217"/>
            <a:ext cx="5403763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Cognitive analysis</a:t>
            </a:r>
            <a:endParaRPr lang="es-CL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720C8A-923B-4E27-9B7D-7574E920086B}"/>
                  </a:ext>
                </a:extLst>
              </p:cNvPr>
              <p:cNvSpPr txBox="1"/>
              <p:nvPr/>
            </p:nvSpPr>
            <p:spPr>
              <a:xfrm>
                <a:off x="987301" y="5001228"/>
                <a:ext cx="3093603" cy="5363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𝑚𝑒𝑛𝑡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𝑇𝑃𝐽</m:t>
                          </m:r>
                        </m:e>
                      </m:d>
                    </m:oMath>
                  </m:oMathPara>
                </a14:m>
                <a:endParaRPr lang="es-CL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720C8A-923B-4E27-9B7D-7574E9200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01" y="5001228"/>
                <a:ext cx="3093603" cy="5363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F485C4-3617-6A96-DAE7-075CBA3CACF6}"/>
                  </a:ext>
                </a:extLst>
              </p:cNvPr>
              <p:cNvSpPr txBox="1"/>
              <p:nvPr/>
            </p:nvSpPr>
            <p:spPr>
              <a:xfrm>
                <a:off x="987301" y="5863164"/>
                <a:ext cx="25431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ttn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𝐸𝑅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es-CL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FF485C4-3617-6A96-DAE7-075CBA3CA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01" y="5863164"/>
                <a:ext cx="254319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6EAF69-FF12-5D8B-37C3-7886305A68C2}"/>
                  </a:ext>
                </a:extLst>
              </p:cNvPr>
              <p:cNvSpPr txBox="1"/>
              <p:nvPr/>
            </p:nvSpPr>
            <p:spPr>
              <a:xfrm>
                <a:off x="987301" y="4134995"/>
                <a:ext cx="4299895" cy="526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𝐽𝐴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𝑎𝑡𝑡𝑛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𝑚𝑒𝑛𝑡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CL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6EAF69-FF12-5D8B-37C3-7886305A6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01" y="4134995"/>
                <a:ext cx="4299895" cy="526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E9D902-11AF-6431-9749-8BFA0AFFE35E}"/>
                  </a:ext>
                </a:extLst>
              </p:cNvPr>
              <p:cNvSpPr txBox="1"/>
              <p:nvPr/>
            </p:nvSpPr>
            <p:spPr>
              <a:xfrm>
                <a:off x="987301" y="3316916"/>
                <a:ext cx="4422306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𝑎𝑡𝑡𝑛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𝑚𝑒𝑛𝑡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{⋅}}</m:t>
                      </m:r>
                    </m:oMath>
                  </m:oMathPara>
                </a14:m>
                <a:endParaRPr lang="es-CL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E9D902-11AF-6431-9749-8BFA0AFFE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01" y="3316916"/>
                <a:ext cx="442230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EDC5EE05-FF0B-8C43-3CFE-3EBFCC0BC921}"/>
              </a:ext>
            </a:extLst>
          </p:cNvPr>
          <p:cNvSpPr/>
          <p:nvPr/>
        </p:nvSpPr>
        <p:spPr>
          <a:xfrm>
            <a:off x="73152" y="5001228"/>
            <a:ext cx="5403763" cy="14916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Biological signature</a:t>
            </a:r>
            <a:endParaRPr lang="es-CL" sz="1600" b="1" dirty="0">
              <a:solidFill>
                <a:schemeClr val="accent3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4668A9-DE1E-88C8-6843-78DF1B3AB976}"/>
              </a:ext>
            </a:extLst>
          </p:cNvPr>
          <p:cNvSpPr/>
          <p:nvPr/>
        </p:nvSpPr>
        <p:spPr>
          <a:xfrm>
            <a:off x="73151" y="3287599"/>
            <a:ext cx="5403763" cy="14916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Functional decomposition</a:t>
            </a:r>
            <a:endParaRPr lang="es-CL" sz="1600" b="1" dirty="0">
              <a:solidFill>
                <a:schemeClr val="accent3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C8AF48-5781-9662-F3CD-1D1F5BCE1C79}"/>
              </a:ext>
            </a:extLst>
          </p:cNvPr>
          <p:cNvSpPr/>
          <p:nvPr/>
        </p:nvSpPr>
        <p:spPr>
          <a:xfrm>
            <a:off x="5574791" y="2151217"/>
            <a:ext cx="5403763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Hypothesis testing</a:t>
            </a:r>
            <a:endParaRPr lang="es-CL" sz="28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44EF45-8090-9684-D7DE-B4567F37346B}"/>
              </a:ext>
            </a:extLst>
          </p:cNvPr>
          <p:cNvSpPr/>
          <p:nvPr/>
        </p:nvSpPr>
        <p:spPr>
          <a:xfrm>
            <a:off x="5574791" y="3278455"/>
            <a:ext cx="5403763" cy="149164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Temporal dependance</a:t>
            </a:r>
            <a:endParaRPr lang="es-CL" sz="1600" b="1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C9E2FF-1FCC-5AB2-E976-D560947EA212}"/>
                  </a:ext>
                </a:extLst>
              </p:cNvPr>
              <p:cNvSpPr txBox="1"/>
              <p:nvPr/>
            </p:nvSpPr>
            <p:spPr>
              <a:xfrm>
                <a:off x="6397751" y="3659210"/>
                <a:ext cx="4587489" cy="7301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𝑝𝐽𝐴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𝐽𝐴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𝑝𝐽𝐴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C9E2FF-1FCC-5AB2-E976-D560947EA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51" y="3659210"/>
                <a:ext cx="4587489" cy="730136"/>
              </a:xfrm>
              <a:prstGeom prst="rect">
                <a:avLst/>
              </a:prstGeom>
              <a:blipFill>
                <a:blip r:embed="rId6"/>
                <a:stretch>
                  <a:fillRect l="-398" r="-1062" b="-1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1A26777A-B00D-BF8B-B942-14CA2A959EBE}"/>
              </a:ext>
            </a:extLst>
          </p:cNvPr>
          <p:cNvSpPr/>
          <p:nvPr/>
        </p:nvSpPr>
        <p:spPr>
          <a:xfrm>
            <a:off x="5574791" y="4982940"/>
            <a:ext cx="5403763" cy="14916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Dedicated regressor</a:t>
            </a:r>
            <a:endParaRPr lang="es-CL" sz="1600" b="1" dirty="0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766F8BA-107F-E211-3D42-8309E0BBD190}"/>
                  </a:ext>
                </a:extLst>
              </p:cNvPr>
              <p:cNvSpPr txBox="1"/>
              <p:nvPr/>
            </p:nvSpPr>
            <p:spPr>
              <a:xfrm>
                <a:off x="6397751" y="5529285"/>
                <a:ext cx="4120552" cy="398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𝑓𝑖𝑟𝑠𝑡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𝐽𝐴</m:t>
                      </m:r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766F8BA-107F-E211-3D42-8309E0BBD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51" y="5529285"/>
                <a:ext cx="4120552" cy="398955"/>
              </a:xfrm>
              <a:prstGeom prst="rect">
                <a:avLst/>
              </a:prstGeom>
              <a:blipFill>
                <a:blip r:embed="rId7"/>
                <a:stretch>
                  <a:fillRect l="-1775" r="-2515" b="-2769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DD90C8-3137-404A-8F91-2C5FBEFF7DB1}"/>
              </a:ext>
            </a:extLst>
          </p:cNvPr>
          <p:cNvCxnSpPr>
            <a:cxnSpLocks/>
          </p:cNvCxnSpPr>
          <p:nvPr/>
        </p:nvCxnSpPr>
        <p:spPr>
          <a:xfrm flipH="1">
            <a:off x="8276672" y="4443957"/>
            <a:ext cx="1" cy="103304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46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67F6-A272-DB2F-A462-DF3B2DF3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controls, and first differences</a:t>
            </a:r>
            <a:endParaRPr lang="es-C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46288-17B2-E17C-F9C4-01850319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005" y="2472327"/>
            <a:ext cx="5879483" cy="30604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A3AE30-6E56-6E9F-EB8D-D0F62EB81798}"/>
                  </a:ext>
                </a:extLst>
              </p:cNvPr>
              <p:cNvSpPr txBox="1"/>
              <p:nvPr/>
            </p:nvSpPr>
            <p:spPr>
              <a:xfrm>
                <a:off x="987301" y="3300444"/>
                <a:ext cx="2708306" cy="46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𝑚𝑒𝑛𝑡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↦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𝑇𝑃𝐽</m:t>
                          </m:r>
                        </m:e>
                      </m:d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A3AE30-6E56-6E9F-EB8D-D0F62EB81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01" y="3300444"/>
                <a:ext cx="2708306" cy="469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10C532-B440-D86F-1617-57E9C1D5C311}"/>
                  </a:ext>
                </a:extLst>
              </p:cNvPr>
              <p:cNvSpPr txBox="1"/>
              <p:nvPr/>
            </p:nvSpPr>
            <p:spPr>
              <a:xfrm>
                <a:off x="987301" y="4162380"/>
                <a:ext cx="41102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ttn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𝐸𝑅</m:t>
                          </m:r>
                          <m:r>
                            <m:rPr>
                              <m:sty m:val="p"/>
                            </m:r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9746C6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sz="2800" b="0" i="1" smtClean="0">
                          <a:solidFill>
                            <a:srgbClr val="9746C6"/>
                          </a:solidFill>
                          <a:latin typeface="Cambria Math" panose="02040503050406030204" pitchFamily="18" charset="0"/>
                        </a:rPr>
                        <m:t>𝐴𝑆𝐷</m:t>
                      </m:r>
                      <m:r>
                        <a:rPr lang="en-US" sz="2800" b="0" i="1" smtClean="0">
                          <a:solidFill>
                            <a:srgbClr val="9DDCFD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  <m:r>
                        <a:rPr lang="en-US" sz="2800" b="0" i="1" smtClean="0">
                          <a:solidFill>
                            <a:srgbClr val="9DDCFD"/>
                          </a:solidFill>
                          <a:latin typeface="Cambria Math" panose="02040503050406030204" pitchFamily="18" charset="0"/>
                        </a:rPr>
                        <m:t>𝑇𝐷</m:t>
                      </m:r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10C532-B440-D86F-1617-57E9C1D5C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01" y="4162380"/>
                <a:ext cx="411029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499D7B8-142C-D501-1BDF-02DB00709377}"/>
              </a:ext>
            </a:extLst>
          </p:cNvPr>
          <p:cNvSpPr/>
          <p:nvPr/>
        </p:nvSpPr>
        <p:spPr>
          <a:xfrm>
            <a:off x="73152" y="3300444"/>
            <a:ext cx="5403763" cy="14916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Biological signature</a:t>
            </a:r>
            <a:endParaRPr lang="es-CL" sz="1600" b="1" dirty="0">
              <a:solidFill>
                <a:schemeClr val="accent3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D1A215-3EFC-FE6E-4330-FD1FDEC5B08A}"/>
              </a:ext>
            </a:extLst>
          </p:cNvPr>
          <p:cNvSpPr/>
          <p:nvPr/>
        </p:nvSpPr>
        <p:spPr>
          <a:xfrm>
            <a:off x="5975165" y="2834640"/>
            <a:ext cx="763963" cy="2698115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20A853-57B3-DBED-E7FF-D84775E49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75" y="6168452"/>
            <a:ext cx="11993649" cy="4667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D1126E-8656-E362-D005-F77E427C0E6B}"/>
              </a:ext>
            </a:extLst>
          </p:cNvPr>
          <p:cNvSpPr txBox="1"/>
          <p:nvPr/>
        </p:nvSpPr>
        <p:spPr>
          <a:xfrm>
            <a:off x="3799088" y="5799120"/>
            <a:ext cx="435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Behavior was similar between TD and ASD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012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FF5F-11CF-EF54-EBC2-C59B4C0E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 signal differs precisely at Nc component</a:t>
            </a:r>
            <a:endParaRPr lang="es-C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0C97C-44C2-391A-450D-DFDBDB75A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363" y="2364367"/>
            <a:ext cx="5565437" cy="3596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5FE2B8-743B-3383-13C0-12F8A0A98B02}"/>
                  </a:ext>
                </a:extLst>
              </p:cNvPr>
              <p:cNvSpPr txBox="1"/>
              <p:nvPr/>
            </p:nvSpPr>
            <p:spPr>
              <a:xfrm>
                <a:off x="987301" y="3300444"/>
                <a:ext cx="2708306" cy="46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𝑚𝑒𝑛𝑡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↦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𝑇𝑃𝐽</m:t>
                          </m:r>
                        </m:e>
                      </m:d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5FE2B8-743B-3383-13C0-12F8A0A98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01" y="3300444"/>
                <a:ext cx="2708306" cy="469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F4D673-3F94-36EC-94D3-87A5C9A05115}"/>
                  </a:ext>
                </a:extLst>
              </p:cNvPr>
              <p:cNvSpPr txBox="1"/>
              <p:nvPr/>
            </p:nvSpPr>
            <p:spPr>
              <a:xfrm>
                <a:off x="987301" y="4162380"/>
                <a:ext cx="41102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ttn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𝐸𝑅</m:t>
                          </m:r>
                          <m:r>
                            <m:rPr>
                              <m:sty m:val="p"/>
                            </m:r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9746C6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lang="en-US" sz="2800" b="0" i="1" smtClean="0">
                          <a:solidFill>
                            <a:srgbClr val="9746C6"/>
                          </a:solidFill>
                          <a:latin typeface="Cambria Math" panose="02040503050406030204" pitchFamily="18" charset="0"/>
                        </a:rPr>
                        <m:t>𝐴𝑆𝐷</m:t>
                      </m:r>
                      <m:r>
                        <a:rPr lang="en-US" sz="2800" b="0" i="1" smtClean="0">
                          <a:solidFill>
                            <a:srgbClr val="9DDCFD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  <m:r>
                        <a:rPr lang="en-US" sz="2800" b="0" i="1" smtClean="0">
                          <a:solidFill>
                            <a:srgbClr val="9DDCFD"/>
                          </a:solidFill>
                          <a:latin typeface="Cambria Math" panose="02040503050406030204" pitchFamily="18" charset="0"/>
                        </a:rPr>
                        <m:t>𝑇𝐷</m:t>
                      </m:r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F4D673-3F94-36EC-94D3-87A5C9A05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01" y="4162380"/>
                <a:ext cx="411029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5603F1C-5EDB-73C9-45EF-97DBCC17E2AF}"/>
              </a:ext>
            </a:extLst>
          </p:cNvPr>
          <p:cNvSpPr/>
          <p:nvPr/>
        </p:nvSpPr>
        <p:spPr>
          <a:xfrm>
            <a:off x="73152" y="3300444"/>
            <a:ext cx="5403763" cy="14916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Biological signature</a:t>
            </a:r>
            <a:endParaRPr lang="es-CL" sz="1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4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FD23-C691-D92D-22F5-D66DBC08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localization of Nc component differences</a:t>
            </a:r>
            <a:endParaRPr lang="es-C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3FF8B-ACA2-167E-C89E-4E00D4861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920" y="3108948"/>
            <a:ext cx="6352845" cy="2013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262786-CBE8-712E-C156-35B35FBCADC0}"/>
                  </a:ext>
                </a:extLst>
              </p:cNvPr>
              <p:cNvSpPr txBox="1"/>
              <p:nvPr/>
            </p:nvSpPr>
            <p:spPr>
              <a:xfrm>
                <a:off x="987301" y="3300444"/>
                <a:ext cx="2708306" cy="46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𝑚𝑒𝑛𝑡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↦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𝑇𝑃𝐽</m:t>
                          </m:r>
                        </m:e>
                      </m:d>
                    </m:oMath>
                  </m:oMathPara>
                </a14:m>
                <a:endParaRPr lang="es-CL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262786-CBE8-712E-C156-35B35FBCA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01" y="3300444"/>
                <a:ext cx="2708306" cy="469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C2893-01FB-C73D-5A96-E9C35408F05B}"/>
                  </a:ext>
                </a:extLst>
              </p:cNvPr>
              <p:cNvSpPr txBox="1"/>
              <p:nvPr/>
            </p:nvSpPr>
            <p:spPr>
              <a:xfrm>
                <a:off x="987301" y="4162380"/>
                <a:ext cx="38479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ttn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𝐸𝑅</m:t>
                          </m:r>
                          <m:r>
                            <m:rPr>
                              <m:sty m:val="p"/>
                            </m:r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𝑆𝑜𝑢𝑟𝑐𝑒</m:t>
                      </m:r>
                    </m:oMath>
                  </m:oMathPara>
                </a14:m>
                <a:endParaRPr lang="es-C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C2893-01FB-C73D-5A96-E9C35408F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01" y="4162380"/>
                <a:ext cx="384791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37ADF57-FBA7-24CB-FBB1-3C913EE1D39E}"/>
              </a:ext>
            </a:extLst>
          </p:cNvPr>
          <p:cNvSpPr/>
          <p:nvPr/>
        </p:nvSpPr>
        <p:spPr>
          <a:xfrm>
            <a:off x="73152" y="3300444"/>
            <a:ext cx="5403763" cy="14916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Biological signature</a:t>
            </a:r>
            <a:endParaRPr lang="es-CL" sz="1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8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258A-5537-B131-FCA4-B7C86C95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power modulation in JA</a:t>
            </a:r>
            <a:endParaRPr lang="es-C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8F934-852B-DB79-E061-18E01544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732" y="1901205"/>
            <a:ext cx="6139212" cy="45223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7A5173-E356-EF96-DA14-0EEE27F53E50}"/>
                  </a:ext>
                </a:extLst>
              </p:cNvPr>
              <p:cNvSpPr txBox="1"/>
              <p:nvPr/>
            </p:nvSpPr>
            <p:spPr>
              <a:xfrm>
                <a:off x="987301" y="3300444"/>
                <a:ext cx="2708306" cy="46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𝑚𝑒𝑛𝑡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↦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𝑇𝑃𝐽</m:t>
                          </m:r>
                        </m:e>
                      </m:d>
                    </m:oMath>
                  </m:oMathPara>
                </a14:m>
                <a:endParaRPr lang="es-CL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7A5173-E356-EF96-DA14-0EEE27F53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01" y="3300444"/>
                <a:ext cx="2708306" cy="4692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ACB308-D6AA-ABE5-1CE9-889B8AF7F643}"/>
                  </a:ext>
                </a:extLst>
              </p:cNvPr>
              <p:cNvSpPr txBox="1"/>
              <p:nvPr/>
            </p:nvSpPr>
            <p:spPr>
              <a:xfrm>
                <a:off x="987301" y="4162380"/>
                <a:ext cx="38479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ttn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𝐸𝑅</m:t>
                          </m:r>
                          <m:r>
                            <m:rPr>
                              <m:sty m:val="p"/>
                            </m:r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𝑆𝑜𝑢𝑟𝑐𝑒</m:t>
                      </m:r>
                    </m:oMath>
                  </m:oMathPara>
                </a14:m>
                <a:endParaRPr lang="es-CL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ACB308-D6AA-ABE5-1CE9-889B8AF7F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01" y="4162380"/>
                <a:ext cx="384791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FBEB9A0-A309-C493-D6B0-0FE570C1A45F}"/>
              </a:ext>
            </a:extLst>
          </p:cNvPr>
          <p:cNvSpPr/>
          <p:nvPr/>
        </p:nvSpPr>
        <p:spPr>
          <a:xfrm>
            <a:off x="73152" y="3300444"/>
            <a:ext cx="5403763" cy="14916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Biological signature</a:t>
            </a:r>
            <a:endParaRPr lang="es-CL" sz="1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45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25C0A-F459-3382-0C1F-E336CF1E2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494F-BCBA-86A5-426B-F6DFAD63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localization of beta power modulation differences</a:t>
            </a:r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C526CD-ED5B-9FE2-21D0-DF3B04CA18FA}"/>
                  </a:ext>
                </a:extLst>
              </p:cNvPr>
              <p:cNvSpPr txBox="1"/>
              <p:nvPr/>
            </p:nvSpPr>
            <p:spPr>
              <a:xfrm>
                <a:off x="987301" y="3300444"/>
                <a:ext cx="4331186" cy="4692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𝑚𝑒𝑛𝑡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↦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𝑇𝑃𝐽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𝑆𝑜𝑢𝑟𝑐𝑒</m:t>
                      </m:r>
                    </m:oMath>
                  </m:oMathPara>
                </a14:m>
                <a:endParaRPr lang="es-CL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C526CD-ED5B-9FE2-21D0-DF3B04CA1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01" y="3300444"/>
                <a:ext cx="4331186" cy="4692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305E29-8ACE-0258-3543-9BD0CAA88875}"/>
                  </a:ext>
                </a:extLst>
              </p:cNvPr>
              <p:cNvSpPr txBox="1"/>
              <p:nvPr/>
            </p:nvSpPr>
            <p:spPr>
              <a:xfrm>
                <a:off x="987301" y="4162380"/>
                <a:ext cx="38479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ttn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𝐸𝑅</m:t>
                          </m:r>
                          <m:r>
                            <m:rPr>
                              <m:sty m:val="p"/>
                            </m:r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𝑆𝑜𝑢𝑟𝑐𝑒</m:t>
                      </m:r>
                    </m:oMath>
                  </m:oMathPara>
                </a14:m>
                <a:endParaRPr lang="es-CL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305E29-8ACE-0258-3543-9BD0CAA88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01" y="4162380"/>
                <a:ext cx="384791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0D48390-4070-8EE9-1C1F-487E54D4D6E1}"/>
              </a:ext>
            </a:extLst>
          </p:cNvPr>
          <p:cNvSpPr/>
          <p:nvPr/>
        </p:nvSpPr>
        <p:spPr>
          <a:xfrm>
            <a:off x="73152" y="3300444"/>
            <a:ext cx="5403763" cy="14916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Biological signature</a:t>
            </a:r>
            <a:endParaRPr lang="es-CL" sz="1600" b="1" dirty="0">
              <a:solidFill>
                <a:schemeClr val="accent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55BE9-2EF0-1281-38C9-637F9BC70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432" y="3075564"/>
            <a:ext cx="6198994" cy="190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5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174</Words>
  <Application>Microsoft Office PowerPoint</Application>
  <PresentationFormat>Widescreen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Building a hypothesis</vt:lpstr>
      <vt:lpstr>Positive controls, and first differences</vt:lpstr>
      <vt:lpstr>ERP signal differs precisely at Nc component</vt:lpstr>
      <vt:lpstr>Source localization of Nc component differences</vt:lpstr>
      <vt:lpstr>Beta power modulation in JA</vt:lpstr>
      <vt:lpstr>Source localization of beta power modulation differences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Nicolás Luarte Rodríguez</dc:creator>
  <cp:lastModifiedBy>Luis Nicolás Luarte Rodríguez</cp:lastModifiedBy>
  <cp:revision>5</cp:revision>
  <dcterms:created xsi:type="dcterms:W3CDTF">2025-09-04T02:47:52Z</dcterms:created>
  <dcterms:modified xsi:type="dcterms:W3CDTF">2025-09-07T20:12:02Z</dcterms:modified>
</cp:coreProperties>
</file>