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9" r:id="rId11"/>
    <p:sldId id="264" r:id="rId12"/>
    <p:sldId id="268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E397-8649-1EB4-474E-2210CF88F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2DFD6-DF0F-2E05-D14D-86C609E81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09A8-BFB5-14BF-D241-101328F9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C9AD-3578-4B43-A3F6-D1DA8358FCE0}" type="datetimeFigureOut">
              <a:rPr lang="es-CL" smtClean="0"/>
              <a:t>10-10-2025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1161A-3B6C-DF2F-40B2-7B8FFF95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E463E-4602-DD89-1303-6DD6A211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C18E-7EB5-4311-B90A-AA96B79709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380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0EB8-2495-9A20-98C0-5C00E72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0D701-78A9-8089-A505-E37B361D4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A29A-F47C-7472-64C5-0F710C6C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C9AD-3578-4B43-A3F6-D1DA8358FCE0}" type="datetimeFigureOut">
              <a:rPr lang="es-CL" smtClean="0"/>
              <a:t>10-10-2025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ADB2-A1FD-24B5-90BC-8F5229C1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9820-C84E-918D-B5F9-38B6E780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C18E-7EB5-4311-B90A-AA96B79709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835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BAEA-706D-AB29-BAA4-049ECB6F3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620BA-49B3-F04E-E2D2-AD7F7C6E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942C-DCE3-7A69-D884-0E463588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C9AD-3578-4B43-A3F6-D1DA8358FCE0}" type="datetimeFigureOut">
              <a:rPr lang="es-CL" smtClean="0"/>
              <a:t>10-10-2025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919E-B00D-D34F-0BDF-B9AA473A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C392-708D-2400-24A9-8B791881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C18E-7EB5-4311-B90A-AA96B79709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597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6A65-B20B-8ED3-CE2E-926D263F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B198-574C-9BC1-E995-6A351538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0911-8549-58A8-D470-32EF66E0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C9AD-3578-4B43-A3F6-D1DA8358FCE0}" type="datetimeFigureOut">
              <a:rPr lang="es-CL" smtClean="0"/>
              <a:t>10-10-2025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DCEE-CD79-59A6-22A9-2F0A933F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811DB-4A97-C030-34E0-32397713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C18E-7EB5-4311-B90A-AA96B79709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955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D5B3-9FF1-421B-7472-2217613B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36366-0480-CF7A-ECE9-9B828FCA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190A-73D6-03D9-0E16-CE44F788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C9AD-3578-4B43-A3F6-D1DA8358FCE0}" type="datetimeFigureOut">
              <a:rPr lang="es-CL" smtClean="0"/>
              <a:t>10-10-2025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4FE8-3B1D-A598-F1EF-54444A19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8195-5D59-AECA-7C34-669D7107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C18E-7EB5-4311-B90A-AA96B79709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026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12EF-6254-02AA-981E-FF61EE735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5C98-510D-22B6-9E2A-303853164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3D9B9-ED73-0559-A85A-77C17601A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596DF-E3C5-BCB0-DA88-3FFEC4CD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C9AD-3578-4B43-A3F6-D1DA8358FCE0}" type="datetimeFigureOut">
              <a:rPr lang="es-CL" smtClean="0"/>
              <a:t>10-10-2025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6C18-9714-1F34-AB83-CCE46072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8A0D5-F5EF-D7E5-FA00-23977865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C18E-7EB5-4311-B90A-AA96B79709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75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F804-4312-AEBC-0BAE-3C77D473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C80C-87B1-4F7D-9D55-7AF05D0F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E8BCF-EDB9-10B5-536F-C8F3444D2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761A4-1FA8-8179-4123-7F732138A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79764-6DF3-34C6-4879-2D237FF16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D732A-5CFB-EFDD-1421-27FC554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C9AD-3578-4B43-A3F6-D1DA8358FCE0}" type="datetimeFigureOut">
              <a:rPr lang="es-CL" smtClean="0"/>
              <a:t>10-10-2025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7C60E-884A-1CE1-6E46-FDD87E61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778D4-D0F0-AD6A-640A-0A772FA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C18E-7EB5-4311-B90A-AA96B79709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520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22A5-2036-A197-F0D2-CDF787EB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DBB2B-AD49-0B0C-1B73-0E066BB7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C9AD-3578-4B43-A3F6-D1DA8358FCE0}" type="datetimeFigureOut">
              <a:rPr lang="es-CL" smtClean="0"/>
              <a:t>10-10-2025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73724-1F50-F472-C662-7D0D68F4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27554-E55D-5F61-E3A4-D0734E9E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C18E-7EB5-4311-B90A-AA96B79709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76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1B500-2030-5835-5A57-94233271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C9AD-3578-4B43-A3F6-D1DA8358FCE0}" type="datetimeFigureOut">
              <a:rPr lang="es-CL" smtClean="0"/>
              <a:t>10-10-2025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36425-8CA1-23B2-AEF8-409F5F95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E2C9B-1392-0FBB-C946-567B7995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C18E-7EB5-4311-B90A-AA96B79709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295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B27C-B1F6-4BA0-8715-53CE490F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EC74-74FD-8724-7799-CE2492B38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E89B3-26FD-6830-D7F6-DC4A48AED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1043C-3280-5D2C-3683-C7E344AE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C9AD-3578-4B43-A3F6-D1DA8358FCE0}" type="datetimeFigureOut">
              <a:rPr lang="es-CL" smtClean="0"/>
              <a:t>10-10-2025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82D43-115A-3E9D-6675-4AEE337C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4DE9-18F8-94D3-3C92-B08979D7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C18E-7EB5-4311-B90A-AA96B79709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046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81E3-A25C-A95A-19C2-F55F368D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18F64-221F-1575-6DDF-BF041265F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824DE-0097-609C-A04F-97A84A36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71391-ABA4-E3AA-A415-BAE88C42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C9AD-3578-4B43-A3F6-D1DA8358FCE0}" type="datetimeFigureOut">
              <a:rPr lang="es-CL" smtClean="0"/>
              <a:t>10-10-2025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EE42F-37F3-F318-ADCD-7E26AAB5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F7068-77BE-3E33-C62C-54ACFE84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C18E-7EB5-4311-B90A-AA96B79709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00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D2A01-4CA7-2D79-FC0D-7421C583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385E4-E8FB-B9CD-C44C-897684CE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655A-6D4D-ABE3-5118-839F35D26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8EC9AD-3578-4B43-A3F6-D1DA8358FCE0}" type="datetimeFigureOut">
              <a:rPr lang="es-CL" smtClean="0"/>
              <a:t>10-10-2025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9F81-955D-669A-6525-F551D4581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43F82-E55C-438A-3C26-6F2A6BBAF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EC18E-7EB5-4311-B90A-AA96B797090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601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program&#10;&#10;AI-generated content may be incorrect.">
            <a:extLst>
              <a:ext uri="{FF2B5EF4-FFF2-40B4-BE49-F238E27FC236}">
                <a16:creationId xmlns:a16="http://schemas.microsoft.com/office/drawing/2014/main" id="{70BCDA74-2EFC-3AA0-16AD-CE913476D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31" y="0"/>
            <a:ext cx="7105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7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DE1EE-28DE-5B73-3520-EB8C18D0B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8980-BE76-AC04-CC04-C736B512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LL: recap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9333-946B-F34A-47A4-A9D044C1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779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A87C-41CD-E81E-0BA9-AA5262C65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8577-3190-3831-A1D8-594D7746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Caro: figure 5B, 5C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CAEF-6BE6-66ED-41C1-D0ED803C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0218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78648-0202-D430-2087-89DD9005D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820C-7811-86D1-DC55-1F2F76CF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LL: recap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F646-8CD2-6B43-B23D-E3B40928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212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741FA-18FB-4211-4326-3AF44C54C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269B-614A-95F7-73D4-3E8DDC5B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Jorge: figure 6A, 6B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9A6A-6095-8273-69A5-8CD126CE9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906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02824-FF5D-EA64-ED03-EF7D2F6CE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A6C9-F60E-E61A-CEB8-0296FD30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Caro: figure 6C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A1E4-9A9B-17B7-BDB3-F82E8699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7232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FA42-984E-B2A4-E1E5-04C25542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LL: recap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082A-5A87-5D12-2CCD-DAE424B7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60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8F7C-14DE-7D91-4FEE-6B5AD225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Amaru: intro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59BA-5335-28DD-E70D-7B1541FCC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59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289A-5458-87C2-60AE-48AD1E70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Juan: prospect theory + connect the problem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E232-9F8D-2B30-FC17-A6BD3277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686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BAA5A-1789-6237-834A-1BC118E87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0261-43E8-929F-8FC0-44BB9321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Amaru: model fits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CF52-82C3-8BDD-1AB7-B37BD56E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560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6697-3560-252E-7B3A-45513A6F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LL: recap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6ABB-5928-5BF6-529D-A0392916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314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5DDA3-E0C8-E5BD-492E-C89B9024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392B-53F2-58F1-286B-32B4D47F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Mariana: methods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B9DB-C88D-46E8-0AD1-F9E6F302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7131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00257-FB08-BA98-941E-B4B978603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AEF9-F9D6-D58A-433E-74183DD3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Caro: figure 2, 3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A680-DFE8-64EB-1569-68EAE552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058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4DF1C-5804-BE0A-E583-2829130F2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DAC9-3767-17E4-1B55-A712AD60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LL: recap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4FEC-5C02-3775-0C9A-3102FA33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162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7E082-551F-6588-0AB1-B2F02A0FF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A60F-4477-5401-0874-BA6AFEEB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Jorge: figure 4, 5A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24ED-8250-92BF-4EB4-44DFD86AC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4155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61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Amaru: intro</vt:lpstr>
      <vt:lpstr>Juan: prospect theory + connect the problem</vt:lpstr>
      <vt:lpstr>Amaru: model fits</vt:lpstr>
      <vt:lpstr>LL: recap</vt:lpstr>
      <vt:lpstr>Mariana: methods</vt:lpstr>
      <vt:lpstr>Caro: figure 2, 3</vt:lpstr>
      <vt:lpstr>LL: recap</vt:lpstr>
      <vt:lpstr>Jorge: figure 4, 5A</vt:lpstr>
      <vt:lpstr>LL: recap</vt:lpstr>
      <vt:lpstr>Caro: figure 5B, 5C</vt:lpstr>
      <vt:lpstr>LL: recap</vt:lpstr>
      <vt:lpstr>Jorge: figure 6A, 6B</vt:lpstr>
      <vt:lpstr>Caro: figure 6C</vt:lpstr>
      <vt:lpstr>LL: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Nicolás Luarte Rodríguez</dc:creator>
  <cp:lastModifiedBy>Luis Nicolás Luarte Rodríguez</cp:lastModifiedBy>
  <cp:revision>3</cp:revision>
  <dcterms:created xsi:type="dcterms:W3CDTF">2025-10-10T03:45:16Z</dcterms:created>
  <dcterms:modified xsi:type="dcterms:W3CDTF">2025-10-10T20:06:14Z</dcterms:modified>
</cp:coreProperties>
</file>