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4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A7C-23BA-4742-9066-D6ACACBA1E04}" type="datetimeFigureOut">
              <a:rPr lang="es-AR" smtClean="0"/>
              <a:t>26/10/2015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0D1C-55F0-489E-B3D5-6627256C6DF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A7C-23BA-4742-9066-D6ACACBA1E04}" type="datetimeFigureOut">
              <a:rPr lang="es-AR" smtClean="0"/>
              <a:t>26/10/2015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0D1C-55F0-489E-B3D5-6627256C6DF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A7C-23BA-4742-9066-D6ACACBA1E04}" type="datetimeFigureOut">
              <a:rPr lang="es-AR" smtClean="0"/>
              <a:t>26/10/2015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0D1C-55F0-489E-B3D5-6627256C6DF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A7C-23BA-4742-9066-D6ACACBA1E04}" type="datetimeFigureOut">
              <a:rPr lang="es-AR" smtClean="0"/>
              <a:t>26/10/2015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0D1C-55F0-489E-B3D5-6627256C6DF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A7C-23BA-4742-9066-D6ACACBA1E04}" type="datetimeFigureOut">
              <a:rPr lang="es-AR" smtClean="0"/>
              <a:t>26/10/2015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0D1C-55F0-489E-B3D5-6627256C6DF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A7C-23BA-4742-9066-D6ACACBA1E04}" type="datetimeFigureOut">
              <a:rPr lang="es-AR" smtClean="0"/>
              <a:t>26/10/2015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0D1C-55F0-489E-B3D5-6627256C6DF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A7C-23BA-4742-9066-D6ACACBA1E04}" type="datetimeFigureOut">
              <a:rPr lang="es-AR" smtClean="0"/>
              <a:t>26/10/2015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0D1C-55F0-489E-B3D5-6627256C6DF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A7C-23BA-4742-9066-D6ACACBA1E04}" type="datetimeFigureOut">
              <a:rPr lang="es-AR" smtClean="0"/>
              <a:t>26/10/2015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0D1C-55F0-489E-B3D5-6627256C6DF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A7C-23BA-4742-9066-D6ACACBA1E04}" type="datetimeFigureOut">
              <a:rPr lang="es-AR" smtClean="0"/>
              <a:t>26/10/2015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0D1C-55F0-489E-B3D5-6627256C6DF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A7C-23BA-4742-9066-D6ACACBA1E04}" type="datetimeFigureOut">
              <a:rPr lang="es-AR" smtClean="0"/>
              <a:t>26/10/2015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0D1C-55F0-489E-B3D5-6627256C6DF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A7C-23BA-4742-9066-D6ACACBA1E04}" type="datetimeFigureOut">
              <a:rPr lang="es-AR" smtClean="0"/>
              <a:t>26/10/2015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0D1C-55F0-489E-B3D5-6627256C6DF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1A7C-23BA-4742-9066-D6ACACBA1E04}" type="datetimeFigureOut">
              <a:rPr lang="es-AR" smtClean="0"/>
              <a:t>26/10/2015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40D1C-55F0-489E-B3D5-6627256C6DF8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-27384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s-AR" b="1" i="1" u="sng" dirty="0" smtClean="0">
                <a:solidFill>
                  <a:srgbClr val="FF0000"/>
                </a:solidFill>
              </a:rPr>
              <a:t>Ejercicio de </a:t>
            </a:r>
            <a:r>
              <a:rPr lang="es-AR" b="1" i="1" u="sng" dirty="0" err="1" smtClean="0">
                <a:solidFill>
                  <a:srgbClr val="FF0000"/>
                </a:solidFill>
              </a:rPr>
              <a:t>Scrum</a:t>
            </a:r>
            <a:r>
              <a:rPr lang="es-AR" b="1" i="1" u="sng" dirty="0" smtClean="0">
                <a:solidFill>
                  <a:srgbClr val="FF0000"/>
                </a:solidFill>
              </a:rPr>
              <a:t>:</a:t>
            </a:r>
            <a:endParaRPr lang="es-AR" b="1" i="1" u="sng" dirty="0">
              <a:solidFill>
                <a:srgbClr val="FF00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>
                <a:solidFill>
                  <a:schemeClr val="tx1"/>
                </a:solidFill>
              </a:rPr>
              <a:t>Responder en una hoja los siguientes Ítems.</a:t>
            </a:r>
          </a:p>
          <a:p>
            <a:pPr algn="l"/>
            <a:endParaRPr lang="es-AR" sz="2000" b="1" u="sng" dirty="0" smtClean="0">
              <a:solidFill>
                <a:schemeClr val="tx1"/>
              </a:solidFill>
            </a:endParaRPr>
          </a:p>
          <a:p>
            <a:pPr algn="l"/>
            <a:endParaRPr lang="es-AR" sz="2000" b="1" u="sng" dirty="0">
              <a:solidFill>
                <a:schemeClr val="tx1"/>
              </a:solidFill>
            </a:endParaRPr>
          </a:p>
          <a:p>
            <a:pPr algn="l"/>
            <a:r>
              <a:rPr lang="es-AR" sz="2000" b="1" u="sng" dirty="0" smtClean="0">
                <a:solidFill>
                  <a:schemeClr val="tx1"/>
                </a:solidFill>
              </a:rPr>
              <a:t>Fecha: 26/10/2015</a:t>
            </a:r>
          </a:p>
          <a:p>
            <a:pPr algn="l">
              <a:lnSpc>
                <a:spcPct val="200000"/>
              </a:lnSpc>
              <a:buFont typeface="Wingdings" pitchFamily="2" charset="2"/>
              <a:buChar char="ü"/>
            </a:pPr>
            <a:r>
              <a:rPr lang="es-AR" dirty="0" smtClean="0">
                <a:solidFill>
                  <a:schemeClr val="tx1"/>
                </a:solidFill>
              </a:rPr>
              <a:t>¿Qué procesos hicimos? </a:t>
            </a:r>
            <a:r>
              <a:rPr lang="es-AR" sz="1800" dirty="0" smtClean="0">
                <a:solidFill>
                  <a:schemeClr val="tx2"/>
                </a:solidFill>
              </a:rPr>
              <a:t>(cantidad y nombre)</a:t>
            </a:r>
            <a:endParaRPr lang="es-AR" sz="1800" dirty="0" smtClean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  <a:buFont typeface="Wingdings" pitchFamily="2" charset="2"/>
              <a:buChar char="ü"/>
            </a:pPr>
            <a:r>
              <a:rPr lang="es-AR" dirty="0" smtClean="0">
                <a:solidFill>
                  <a:schemeClr val="tx1"/>
                </a:solidFill>
              </a:rPr>
              <a:t>¿Qué procesos nos faltan hacer? </a:t>
            </a:r>
            <a:r>
              <a:rPr lang="es-AR" sz="1800" dirty="0" smtClean="0">
                <a:solidFill>
                  <a:schemeClr val="tx2"/>
                </a:solidFill>
              </a:rPr>
              <a:t>(cantidad y nombre)</a:t>
            </a:r>
            <a:endParaRPr lang="es-AR" sz="1800" dirty="0" smtClean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  <a:buFont typeface="Wingdings" pitchFamily="2" charset="2"/>
              <a:buChar char="ü"/>
            </a:pPr>
            <a:r>
              <a:rPr lang="es-AR" sz="2700" dirty="0" smtClean="0">
                <a:solidFill>
                  <a:schemeClr val="tx1"/>
                </a:solidFill>
              </a:rPr>
              <a:t>¿Que nos comprometemos hacer esta semana?</a:t>
            </a:r>
            <a:r>
              <a:rPr lang="es-AR" sz="2700" dirty="0" smtClean="0">
                <a:solidFill>
                  <a:schemeClr val="tx2"/>
                </a:solidFill>
              </a:rPr>
              <a:t> </a:t>
            </a:r>
            <a:r>
              <a:rPr lang="es-AR" sz="1900" dirty="0" smtClean="0">
                <a:solidFill>
                  <a:schemeClr val="tx2"/>
                </a:solidFill>
              </a:rPr>
              <a:t>(cantidad y nombre)</a:t>
            </a:r>
            <a:endParaRPr lang="es-AR" sz="1900" dirty="0" smtClean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  <a:buFont typeface="Wingdings" pitchFamily="2" charset="2"/>
              <a:buChar char="ü"/>
            </a:pPr>
            <a:r>
              <a:rPr lang="es-AR" dirty="0" smtClean="0">
                <a:solidFill>
                  <a:schemeClr val="tx1"/>
                </a:solidFill>
              </a:rPr>
              <a:t>¿Qué dificultades tenemos?</a:t>
            </a:r>
          </a:p>
          <a:p>
            <a:pPr algn="l">
              <a:lnSpc>
                <a:spcPct val="200000"/>
              </a:lnSpc>
            </a:pPr>
            <a:r>
              <a:rPr lang="es-AR" sz="2200" b="1" u="sng" dirty="0" smtClean="0">
                <a:solidFill>
                  <a:srgbClr val="FF0000"/>
                </a:solidFill>
              </a:rPr>
              <a:t>Respuestas precisas y ágiles</a:t>
            </a:r>
            <a:endParaRPr lang="es-AR" sz="2200" b="1" dirty="0" smtClean="0">
              <a:solidFill>
                <a:srgbClr val="FF0000"/>
              </a:solidFill>
            </a:endParaRPr>
          </a:p>
          <a:p>
            <a:pPr algn="l">
              <a:lnSpc>
                <a:spcPct val="200000"/>
              </a:lnSpc>
              <a:buFont typeface="Wingdings" pitchFamily="2" charset="2"/>
              <a:buChar char="ü"/>
            </a:pPr>
            <a:endParaRPr lang="es-A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59</Words>
  <Application>Microsoft Office PowerPoint</Application>
  <PresentationFormat>Presentación en pantalla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Ejercicio de Scrum: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de Scrum</dc:title>
  <dc:creator>lucho</dc:creator>
  <cp:lastModifiedBy>lucho</cp:lastModifiedBy>
  <cp:revision>6</cp:revision>
  <dcterms:created xsi:type="dcterms:W3CDTF">2015-10-26T19:47:52Z</dcterms:created>
  <dcterms:modified xsi:type="dcterms:W3CDTF">2015-10-26T20:10:25Z</dcterms:modified>
</cp:coreProperties>
</file>