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1A7C-23BA-4742-9066-D6ACACBA1E04}" type="datetimeFigureOut">
              <a:rPr lang="es-AR" smtClean="0"/>
              <a:pPr/>
              <a:t>21/8/2020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0D1C-55F0-489E-B3D5-6627256C6DF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-27384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s-AR" b="1" i="1" u="sng" dirty="0">
                <a:solidFill>
                  <a:srgbClr val="FF0000"/>
                </a:solidFill>
              </a:rPr>
              <a:t>Ejercicio de </a:t>
            </a:r>
            <a:r>
              <a:rPr lang="es-AR" b="1" i="1" u="sng" dirty="0" err="1">
                <a:solidFill>
                  <a:srgbClr val="FF0000"/>
                </a:solidFill>
              </a:rPr>
              <a:t>Scrum</a:t>
            </a:r>
            <a:r>
              <a:rPr lang="es-AR" b="1" i="1" u="sng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85000" lnSpcReduction="20000"/>
          </a:bodyPr>
          <a:lstStyle/>
          <a:p>
            <a:r>
              <a:rPr lang="es-AR" dirty="0">
                <a:solidFill>
                  <a:schemeClr val="tx1"/>
                </a:solidFill>
              </a:rPr>
              <a:t>Responder en una hoja los siguientes Ítems.</a:t>
            </a:r>
          </a:p>
          <a:p>
            <a:pPr algn="l"/>
            <a:endParaRPr lang="es-AR" sz="2000" b="1" u="sng" dirty="0">
              <a:solidFill>
                <a:schemeClr val="tx1"/>
              </a:solidFill>
            </a:endParaRPr>
          </a:p>
          <a:p>
            <a:pPr algn="l"/>
            <a:endParaRPr lang="es-AR" sz="2000" b="1" u="sng" dirty="0">
              <a:solidFill>
                <a:schemeClr val="tx1"/>
              </a:solidFill>
            </a:endParaRPr>
          </a:p>
          <a:p>
            <a:pPr algn="l"/>
            <a:r>
              <a:rPr lang="es-AR" sz="2000" b="1" u="sng" dirty="0">
                <a:solidFill>
                  <a:schemeClr val="tx1"/>
                </a:solidFill>
              </a:rPr>
              <a:t>Fecha: 02/11/2016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s-AR" dirty="0">
                <a:solidFill>
                  <a:schemeClr val="tx1"/>
                </a:solidFill>
              </a:rPr>
              <a:t> ¿Qué procesos nos habíamos comprometido hacer?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s-AR" dirty="0">
                <a:solidFill>
                  <a:schemeClr val="tx1"/>
                </a:solidFill>
              </a:rPr>
              <a:t>¿Qué procesos hicimos? </a:t>
            </a:r>
            <a:r>
              <a:rPr lang="es-AR" sz="1800" dirty="0">
                <a:solidFill>
                  <a:schemeClr val="tx2"/>
                </a:solidFill>
              </a:rPr>
              <a:t>(cantidad y nombre)</a:t>
            </a:r>
            <a:endParaRPr lang="es-AR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s-AR" dirty="0">
                <a:solidFill>
                  <a:schemeClr val="tx1"/>
                </a:solidFill>
              </a:rPr>
              <a:t>¿Qué procesos nos faltan hacer? </a:t>
            </a:r>
            <a:r>
              <a:rPr lang="es-AR" sz="1800" dirty="0">
                <a:solidFill>
                  <a:schemeClr val="tx2"/>
                </a:solidFill>
              </a:rPr>
              <a:t>(cantidad y nombre)</a:t>
            </a:r>
            <a:endParaRPr lang="es-AR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s-AR" sz="2700" dirty="0">
                <a:solidFill>
                  <a:schemeClr val="tx1"/>
                </a:solidFill>
              </a:rPr>
              <a:t>¿Que nos comprometemos hacer esta semana?</a:t>
            </a:r>
            <a:r>
              <a:rPr lang="es-AR" sz="2700" dirty="0">
                <a:solidFill>
                  <a:schemeClr val="tx2"/>
                </a:solidFill>
              </a:rPr>
              <a:t> </a:t>
            </a:r>
            <a:r>
              <a:rPr lang="es-AR" sz="1900" dirty="0">
                <a:solidFill>
                  <a:schemeClr val="tx2"/>
                </a:solidFill>
              </a:rPr>
              <a:t>(cantidad y nombre)</a:t>
            </a:r>
            <a:endParaRPr lang="es-AR" sz="19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s-AR" dirty="0">
                <a:solidFill>
                  <a:schemeClr val="tx1"/>
                </a:solidFill>
              </a:rPr>
              <a:t>¿Qué dificultades tenemos?</a:t>
            </a:r>
          </a:p>
          <a:p>
            <a:pPr algn="l">
              <a:lnSpc>
                <a:spcPct val="200000"/>
              </a:lnSpc>
            </a:pPr>
            <a:r>
              <a:rPr lang="es-AR" sz="2200" b="1" u="sng" dirty="0">
                <a:solidFill>
                  <a:srgbClr val="FF0000"/>
                </a:solidFill>
              </a:rPr>
              <a:t>Respuestas precisas y ágiles</a:t>
            </a:r>
            <a:endParaRPr lang="es-AR" sz="2200" b="1" dirty="0">
              <a:solidFill>
                <a:srgbClr val="FF0000"/>
              </a:solidFill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Tema de Office</vt:lpstr>
      <vt:lpstr>Ejercicio de Scrum: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Scrum</dc:title>
  <dc:creator>lucho</dc:creator>
  <cp:lastModifiedBy>Luis Magariños</cp:lastModifiedBy>
  <cp:revision>7</cp:revision>
  <dcterms:created xsi:type="dcterms:W3CDTF">2015-10-26T19:47:52Z</dcterms:created>
  <dcterms:modified xsi:type="dcterms:W3CDTF">2020-08-21T13:33:19Z</dcterms:modified>
</cp:coreProperties>
</file>