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4cc2653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c4cc265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4cc265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4cc265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6bce24546_0_2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6bce24546_0_2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c4cc265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c4cc265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c4cc265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c4cc265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c4cc265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c4cc265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c4cc265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c4cc265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c4cc2653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c4cc2653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c4cc2653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c4cc265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c4cc2653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c4cc2653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estjs.io/pt-BR/" TargetMode="External"/><Relationship Id="rId4" Type="http://schemas.openxmlformats.org/officeDocument/2006/relationships/hyperlink" Target="https://blog.brq.com/testes-unitarios-com-jes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TB5 - Testes Unitários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Verificação, Validação e Teste de Software (CK0241)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72075" y="259125"/>
            <a:ext cx="54156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Italo Sousa de Alencar - 495638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Luis Antonio da Silva Maia - 493458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José Portela Soares Neto - 377181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 de testes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25" y="1321175"/>
            <a:ext cx="5599550" cy="29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https://jestjs.io/pt-BR/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https://blog.brq.com/testes-unitarios-com-jest/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Jest?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Jest é um poderoso Framework de Testes em JavaScript com um foco na simplicidade.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Funciona com projetos usando: TypeScript, Node, React, Angular, Vue,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175" y="228625"/>
            <a:ext cx="1545200" cy="1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Suíte de testes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Servem para definir o escopo do que está sendo testado.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Jest, a suíte é uma função global JavaScript chamada ‘describe’, que possui dois parâmetros, que seriam sua descrição e os testes (specs).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3070975"/>
            <a:ext cx="6073950" cy="10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Specs (Testes)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Specs são os testes que validam uma suíte de testes.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Assim como as suítes, ela é uma função global Javascript chamada ‘it’, que </a:t>
            </a:r>
            <a:r>
              <a:rPr lang="pt-BR"/>
              <a:t>contém</a:t>
            </a:r>
            <a:r>
              <a:rPr lang="pt-BR"/>
              <a:t> dois parâmetros: uma descrição e uma função, respectivamente. Dentro do segundo parâmetro, é onde adicionamos as verificações (expectations).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75" y="3271425"/>
            <a:ext cx="6092200" cy="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Verificações (Expectations)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Verificações servem para validar um resultado de um teste.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Jest possui uma função global Javascript chamada ‘expect’, que recebe um parâmetro como argumento, que é o resultado a ser verificado.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50" y="3283200"/>
            <a:ext cx="5667525" cy="8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Escolhido - Criação de Produto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seguinte método tem como objetivo inserir um novo produto no sistema GoShop.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5" y="2100651"/>
            <a:ext cx="8422826" cy="2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25" y="0"/>
            <a:ext cx="59211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807275"/>
            <a:ext cx="80391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1250"/>
              <a:buNone/>
            </a:pPr>
            <a:r>
              <a:rPr lang="pt-BR" sz="2400"/>
              <a:t>Teste para o método escolhido</a:t>
            </a:r>
            <a:endParaRPr sz="240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880075"/>
            <a:ext cx="84201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