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8"/>
  </p:notesMasterIdLst>
  <p:sldIdLst>
    <p:sldId id="256" r:id="rId2"/>
    <p:sldId id="258" r:id="rId3"/>
    <p:sldId id="289" r:id="rId4"/>
    <p:sldId id="290" r:id="rId5"/>
    <p:sldId id="259" r:id="rId6"/>
    <p:sldId id="260" r:id="rId7"/>
    <p:sldId id="285" r:id="rId8"/>
    <p:sldId id="298" r:id="rId9"/>
    <p:sldId id="292" r:id="rId10"/>
    <p:sldId id="294" r:id="rId11"/>
    <p:sldId id="295" r:id="rId12"/>
    <p:sldId id="293" r:id="rId13"/>
    <p:sldId id="296" r:id="rId14"/>
    <p:sldId id="297" r:id="rId15"/>
    <p:sldId id="299" r:id="rId16"/>
    <p:sldId id="28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96C0474-FFEE-4E99-B4CF-9DBF395886C1}">
          <p14:sldIdLst>
            <p14:sldId id="256"/>
            <p14:sldId id="258"/>
            <p14:sldId id="289"/>
            <p14:sldId id="290"/>
            <p14:sldId id="259"/>
            <p14:sldId id="260"/>
            <p14:sldId id="285"/>
            <p14:sldId id="298"/>
            <p14:sldId id="292"/>
            <p14:sldId id="294"/>
            <p14:sldId id="295"/>
            <p14:sldId id="293"/>
            <p14:sldId id="296"/>
            <p14:sldId id="297"/>
            <p14:sldId id="29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7D8B"/>
    <a:srgbClr val="3F51B5"/>
    <a:srgbClr val="9C27B0"/>
    <a:srgbClr val="8BC3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E260BC-28D7-45E9-B11C-B6A887768CE3}" v="55" dt="2020-10-05T09:43:20.725"/>
  </p1510:revLst>
</p1510:revInfo>
</file>

<file path=ppt/tableStyles.xml><?xml version="1.0" encoding="utf-8"?>
<a:tblStyleLst xmlns:a="http://schemas.openxmlformats.org/drawingml/2006/main" def="{9793109B-8EA3-40F1-90F3-A9386A592B20}">
  <a:tblStyle styleId="{9793109B-8EA3-40F1-90F3-A9386A592B20}"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27" autoAdjust="0"/>
  </p:normalViewPr>
  <p:slideViewPr>
    <p:cSldViewPr snapToGrid="0">
      <p:cViewPr varScale="1">
        <p:scale>
          <a:sx n="129" d="100"/>
          <a:sy n="129" d="100"/>
        </p:scale>
        <p:origin x="110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Mañez" userId="c84d000301b07f23" providerId="LiveId" clId="{D4E260BC-28D7-45E9-B11C-B6A887768CE3}"/>
    <pc:docChg chg="undo redo custSel addSld delSld modSld sldOrd modMainMaster addSection delSection modSection">
      <pc:chgData name="Luis Mañez" userId="c84d000301b07f23" providerId="LiveId" clId="{D4E260BC-28D7-45E9-B11C-B6A887768CE3}" dt="2020-10-05T14:49:32.228" v="3832" actId="20577"/>
      <pc:docMkLst>
        <pc:docMk/>
      </pc:docMkLst>
      <pc:sldChg chg="modNotesTx">
        <pc:chgData name="Luis Mañez" userId="c84d000301b07f23" providerId="LiveId" clId="{D4E260BC-28D7-45E9-B11C-B6A887768CE3}" dt="2020-10-05T14:49:08.335" v="3825" actId="6549"/>
        <pc:sldMkLst>
          <pc:docMk/>
          <pc:sldMk cId="0" sldId="256"/>
        </pc:sldMkLst>
      </pc:sldChg>
      <pc:sldChg chg="del">
        <pc:chgData name="Luis Mañez" userId="c84d000301b07f23" providerId="LiveId" clId="{D4E260BC-28D7-45E9-B11C-B6A887768CE3}" dt="2020-09-29T08:13:29.662" v="0" actId="47"/>
        <pc:sldMkLst>
          <pc:docMk/>
          <pc:sldMk cId="0" sldId="257"/>
        </pc:sldMkLst>
      </pc:sldChg>
      <pc:sldChg chg="addSp delSp modSp mod modNotes modNotesTx">
        <pc:chgData name="Luis Mañez" userId="c84d000301b07f23" providerId="LiveId" clId="{D4E260BC-28D7-45E9-B11C-B6A887768CE3}" dt="2020-10-05T14:49:11.471" v="3826" actId="20577"/>
        <pc:sldMkLst>
          <pc:docMk/>
          <pc:sldMk cId="0" sldId="258"/>
        </pc:sldMkLst>
        <pc:spChg chg="mod">
          <ac:chgData name="Luis Mañez" userId="c84d000301b07f23" providerId="LiveId" clId="{D4E260BC-28D7-45E9-B11C-B6A887768CE3}" dt="2020-10-01T20:02:58.456" v="613"/>
          <ac:spMkLst>
            <pc:docMk/>
            <pc:sldMk cId="0" sldId="258"/>
            <ac:spMk id="87" creationId="{00000000-0000-0000-0000-000000000000}"/>
          </ac:spMkLst>
        </pc:spChg>
        <pc:spChg chg="mod">
          <ac:chgData name="Luis Mañez" userId="c84d000301b07f23" providerId="LiveId" clId="{D4E260BC-28D7-45E9-B11C-B6A887768CE3}" dt="2020-10-04T07:37:54.948" v="949" actId="14100"/>
          <ac:spMkLst>
            <pc:docMk/>
            <pc:sldMk cId="0" sldId="258"/>
            <ac:spMk id="88" creationId="{00000000-0000-0000-0000-000000000000}"/>
          </ac:spMkLst>
        </pc:spChg>
        <pc:spChg chg="mod">
          <ac:chgData name="Luis Mañez" userId="c84d000301b07f23" providerId="LiveId" clId="{D4E260BC-28D7-45E9-B11C-B6A887768CE3}" dt="2020-10-01T20:02:58.456" v="613"/>
          <ac:spMkLst>
            <pc:docMk/>
            <pc:sldMk cId="0" sldId="258"/>
            <ac:spMk id="89" creationId="{00000000-0000-0000-0000-000000000000}"/>
          </ac:spMkLst>
        </pc:spChg>
        <pc:grpChg chg="del">
          <ac:chgData name="Luis Mañez" userId="c84d000301b07f23" providerId="LiveId" clId="{D4E260BC-28D7-45E9-B11C-B6A887768CE3}" dt="2020-09-29T08:14:56.673" v="6" actId="478"/>
          <ac:grpSpMkLst>
            <pc:docMk/>
            <pc:sldMk cId="0" sldId="258"/>
            <ac:grpSpMk id="90" creationId="{00000000-0000-0000-0000-000000000000}"/>
          </ac:grpSpMkLst>
        </pc:grpChg>
        <pc:picChg chg="add del mod">
          <ac:chgData name="Luis Mañez" userId="c84d000301b07f23" providerId="LiveId" clId="{D4E260BC-28D7-45E9-B11C-B6A887768CE3}" dt="2020-09-29T08:16:06.238" v="66" actId="478"/>
          <ac:picMkLst>
            <pc:docMk/>
            <pc:sldMk cId="0" sldId="258"/>
            <ac:picMk id="3" creationId="{6B4D4C83-3DED-431F-8D46-8C5381EB4D1B}"/>
          </ac:picMkLst>
        </pc:picChg>
        <pc:picChg chg="add mod">
          <ac:chgData name="Luis Mañez" userId="c84d000301b07f23" providerId="LiveId" clId="{D4E260BC-28D7-45E9-B11C-B6A887768CE3}" dt="2020-09-29T08:25:20.455" v="130" actId="1036"/>
          <ac:picMkLst>
            <pc:docMk/>
            <pc:sldMk cId="0" sldId="258"/>
            <ac:picMk id="4" creationId="{CF57869C-A92E-4555-8774-070D5DB1F629}"/>
          </ac:picMkLst>
        </pc:picChg>
        <pc:picChg chg="add mod">
          <ac:chgData name="Luis Mañez" userId="c84d000301b07f23" providerId="LiveId" clId="{D4E260BC-28D7-45E9-B11C-B6A887768CE3}" dt="2020-09-29T08:16:38.607" v="71" actId="1076"/>
          <ac:picMkLst>
            <pc:docMk/>
            <pc:sldMk cId="0" sldId="258"/>
            <ac:picMk id="12" creationId="{649E9D40-F45A-459E-A93A-1DDF70661D5F}"/>
          </ac:picMkLst>
        </pc:picChg>
      </pc:sldChg>
      <pc:sldChg chg="modSp mod modNotesTx">
        <pc:chgData name="Luis Mañez" userId="c84d000301b07f23" providerId="LiveId" clId="{D4E260BC-28D7-45E9-B11C-B6A887768CE3}" dt="2020-10-05T14:49:21.552" v="3829" actId="20577"/>
        <pc:sldMkLst>
          <pc:docMk/>
          <pc:sldMk cId="0" sldId="259"/>
        </pc:sldMkLst>
        <pc:spChg chg="mod">
          <ac:chgData name="Luis Mañez" userId="c84d000301b07f23" providerId="LiveId" clId="{D4E260BC-28D7-45E9-B11C-B6A887768CE3}" dt="2020-10-04T07:14:06.582" v="829" actId="20577"/>
          <ac:spMkLst>
            <pc:docMk/>
            <pc:sldMk cId="0" sldId="259"/>
            <ac:spMk id="99" creationId="{00000000-0000-0000-0000-000000000000}"/>
          </ac:spMkLst>
        </pc:spChg>
        <pc:spChg chg="mod">
          <ac:chgData name="Luis Mañez" userId="c84d000301b07f23" providerId="LiveId" clId="{D4E260BC-28D7-45E9-B11C-B6A887768CE3}" dt="2020-10-01T20:02:58.456" v="613"/>
          <ac:spMkLst>
            <pc:docMk/>
            <pc:sldMk cId="0" sldId="259"/>
            <ac:spMk id="100" creationId="{00000000-0000-0000-0000-000000000000}"/>
          </ac:spMkLst>
        </pc:spChg>
      </pc:sldChg>
      <pc:sldChg chg="modSp mod modClrScheme chgLayout modNotesTx">
        <pc:chgData name="Luis Mañez" userId="c84d000301b07f23" providerId="LiveId" clId="{D4E260BC-28D7-45E9-B11C-B6A887768CE3}" dt="2020-10-05T14:49:26.332" v="3830" actId="20577"/>
        <pc:sldMkLst>
          <pc:docMk/>
          <pc:sldMk cId="0" sldId="260"/>
        </pc:sldMkLst>
        <pc:spChg chg="mod ord">
          <ac:chgData name="Luis Mañez" userId="c84d000301b07f23" providerId="LiveId" clId="{D4E260BC-28D7-45E9-B11C-B6A887768CE3}" dt="2020-10-01T20:02:58.456" v="613"/>
          <ac:spMkLst>
            <pc:docMk/>
            <pc:sldMk cId="0" sldId="260"/>
            <ac:spMk id="105" creationId="{00000000-0000-0000-0000-000000000000}"/>
          </ac:spMkLst>
        </pc:spChg>
      </pc:sldChg>
      <pc:sldChg chg="addSp delSp modSp del mod">
        <pc:chgData name="Luis Mañez" userId="c84d000301b07f23" providerId="LiveId" clId="{D4E260BC-28D7-45E9-B11C-B6A887768CE3}" dt="2020-09-30T20:00:37.207" v="310" actId="47"/>
        <pc:sldMkLst>
          <pc:docMk/>
          <pc:sldMk cId="0" sldId="261"/>
        </pc:sldMkLst>
        <pc:spChg chg="add del mod">
          <ac:chgData name="Luis Mañez" userId="c84d000301b07f23" providerId="LiveId" clId="{D4E260BC-28D7-45E9-B11C-B6A887768CE3}" dt="2020-09-30T19:50:26.406" v="257" actId="478"/>
          <ac:spMkLst>
            <pc:docMk/>
            <pc:sldMk cId="0" sldId="261"/>
            <ac:spMk id="3" creationId="{8F958E10-94FB-464F-BBB7-4F2CA054E03A}"/>
          </ac:spMkLst>
        </pc:spChg>
        <pc:spChg chg="mod">
          <ac:chgData name="Luis Mañez" userId="c84d000301b07f23" providerId="LiveId" clId="{D4E260BC-28D7-45E9-B11C-B6A887768CE3}" dt="2020-09-30T19:59:06.221" v="301" actId="1035"/>
          <ac:spMkLst>
            <pc:docMk/>
            <pc:sldMk cId="0" sldId="261"/>
            <ac:spMk id="110" creationId="{00000000-0000-0000-0000-000000000000}"/>
          </ac:spMkLst>
        </pc:spChg>
        <pc:spChg chg="del">
          <ac:chgData name="Luis Mañez" userId="c84d000301b07f23" providerId="LiveId" clId="{D4E260BC-28D7-45E9-B11C-B6A887768CE3}" dt="2020-09-30T19:50:21.131" v="256" actId="478"/>
          <ac:spMkLst>
            <pc:docMk/>
            <pc:sldMk cId="0" sldId="261"/>
            <ac:spMk id="111" creationId="{00000000-0000-0000-0000-000000000000}"/>
          </ac:spMkLst>
        </pc:spChg>
        <pc:grpChg chg="mod">
          <ac:chgData name="Luis Mañez" userId="c84d000301b07f23" providerId="LiveId" clId="{D4E260BC-28D7-45E9-B11C-B6A887768CE3}" dt="2020-09-30T19:59:06.221" v="301" actId="1035"/>
          <ac:grpSpMkLst>
            <pc:docMk/>
            <pc:sldMk cId="0" sldId="261"/>
            <ac:grpSpMk id="112" creationId="{00000000-0000-0000-0000-000000000000}"/>
          </ac:grpSpMkLst>
        </pc:grpChg>
        <pc:picChg chg="add del mod">
          <ac:chgData name="Luis Mañez" userId="c84d000301b07f23" providerId="LiveId" clId="{D4E260BC-28D7-45E9-B11C-B6A887768CE3}" dt="2020-09-30T19:59:07.896" v="302" actId="478"/>
          <ac:picMkLst>
            <pc:docMk/>
            <pc:sldMk cId="0" sldId="261"/>
            <ac:picMk id="5" creationId="{6354F6CA-9708-41B7-9E3B-244484FCCB7B}"/>
          </ac:picMkLst>
        </pc:picChg>
      </pc:sldChg>
      <pc:sldChg chg="modSp del mod">
        <pc:chgData name="Luis Mañez" userId="c84d000301b07f23" providerId="LiveId" clId="{D4E260BC-28D7-45E9-B11C-B6A887768CE3}" dt="2020-10-04T18:09:29.758" v="1558" actId="47"/>
        <pc:sldMkLst>
          <pc:docMk/>
          <pc:sldMk cId="0" sldId="262"/>
        </pc:sldMkLst>
        <pc:spChg chg="mod">
          <ac:chgData name="Luis Mañez" userId="c84d000301b07f23" providerId="LiveId" clId="{D4E260BC-28D7-45E9-B11C-B6A887768CE3}" dt="2020-10-01T20:02:58.456" v="613"/>
          <ac:spMkLst>
            <pc:docMk/>
            <pc:sldMk cId="0" sldId="262"/>
            <ac:spMk id="123" creationId="{00000000-0000-0000-0000-000000000000}"/>
          </ac:spMkLst>
        </pc:spChg>
        <pc:spChg chg="mod">
          <ac:chgData name="Luis Mañez" userId="c84d000301b07f23" providerId="LiveId" clId="{D4E260BC-28D7-45E9-B11C-B6A887768CE3}" dt="2020-10-01T20:03:48.713" v="617" actId="20577"/>
          <ac:spMkLst>
            <pc:docMk/>
            <pc:sldMk cId="0" sldId="262"/>
            <ac:spMk id="124" creationId="{00000000-0000-0000-0000-000000000000}"/>
          </ac:spMkLst>
        </pc:spChg>
      </pc:sldChg>
      <pc:sldChg chg="modSp del ord">
        <pc:chgData name="Luis Mañez" userId="c84d000301b07f23" providerId="LiveId" clId="{D4E260BC-28D7-45E9-B11C-B6A887768CE3}" dt="2020-10-04T18:13:44.183" v="1580" actId="47"/>
        <pc:sldMkLst>
          <pc:docMk/>
          <pc:sldMk cId="0" sldId="263"/>
        </pc:sldMkLst>
        <pc:spChg chg="mod">
          <ac:chgData name="Luis Mañez" userId="c84d000301b07f23" providerId="LiveId" clId="{D4E260BC-28D7-45E9-B11C-B6A887768CE3}" dt="2020-10-01T20:02:58.456" v="613"/>
          <ac:spMkLst>
            <pc:docMk/>
            <pc:sldMk cId="0" sldId="263"/>
            <ac:spMk id="138" creationId="{00000000-0000-0000-0000-000000000000}"/>
          </ac:spMkLst>
        </pc:spChg>
        <pc:spChg chg="mod">
          <ac:chgData name="Luis Mañez" userId="c84d000301b07f23" providerId="LiveId" clId="{D4E260BC-28D7-45E9-B11C-B6A887768CE3}" dt="2020-10-01T20:02:58.456" v="613"/>
          <ac:spMkLst>
            <pc:docMk/>
            <pc:sldMk cId="0" sldId="263"/>
            <ac:spMk id="139" creationId="{00000000-0000-0000-0000-000000000000}"/>
          </ac:spMkLst>
        </pc:spChg>
        <pc:spChg chg="mod">
          <ac:chgData name="Luis Mañez" userId="c84d000301b07f23" providerId="LiveId" clId="{D4E260BC-28D7-45E9-B11C-B6A887768CE3}" dt="2020-10-01T20:02:58.456" v="613"/>
          <ac:spMkLst>
            <pc:docMk/>
            <pc:sldMk cId="0" sldId="263"/>
            <ac:spMk id="140" creationId="{00000000-0000-0000-0000-000000000000}"/>
          </ac:spMkLst>
        </pc:spChg>
      </pc:sldChg>
      <pc:sldChg chg="modSp del ord">
        <pc:chgData name="Luis Mañez" userId="c84d000301b07f23" providerId="LiveId" clId="{D4E260BC-28D7-45E9-B11C-B6A887768CE3}" dt="2020-10-04T18:13:44.183" v="1580" actId="47"/>
        <pc:sldMkLst>
          <pc:docMk/>
          <pc:sldMk cId="0" sldId="264"/>
        </pc:sldMkLst>
        <pc:spChg chg="mod">
          <ac:chgData name="Luis Mañez" userId="c84d000301b07f23" providerId="LiveId" clId="{D4E260BC-28D7-45E9-B11C-B6A887768CE3}" dt="2020-10-01T20:02:58.456" v="613"/>
          <ac:spMkLst>
            <pc:docMk/>
            <pc:sldMk cId="0" sldId="264"/>
            <ac:spMk id="146" creationId="{00000000-0000-0000-0000-000000000000}"/>
          </ac:spMkLst>
        </pc:spChg>
        <pc:spChg chg="mod">
          <ac:chgData name="Luis Mañez" userId="c84d000301b07f23" providerId="LiveId" clId="{D4E260BC-28D7-45E9-B11C-B6A887768CE3}" dt="2020-10-01T20:02:58.456" v="613"/>
          <ac:spMkLst>
            <pc:docMk/>
            <pc:sldMk cId="0" sldId="264"/>
            <ac:spMk id="147" creationId="{00000000-0000-0000-0000-000000000000}"/>
          </ac:spMkLst>
        </pc:spChg>
        <pc:spChg chg="mod">
          <ac:chgData name="Luis Mañez" userId="c84d000301b07f23" providerId="LiveId" clId="{D4E260BC-28D7-45E9-B11C-B6A887768CE3}" dt="2020-10-01T20:02:58.456" v="613"/>
          <ac:spMkLst>
            <pc:docMk/>
            <pc:sldMk cId="0" sldId="264"/>
            <ac:spMk id="148" creationId="{00000000-0000-0000-0000-000000000000}"/>
          </ac:spMkLst>
        </pc:spChg>
        <pc:spChg chg="mod">
          <ac:chgData name="Luis Mañez" userId="c84d000301b07f23" providerId="LiveId" clId="{D4E260BC-28D7-45E9-B11C-B6A887768CE3}" dt="2020-10-01T20:02:58.456" v="613"/>
          <ac:spMkLst>
            <pc:docMk/>
            <pc:sldMk cId="0" sldId="264"/>
            <ac:spMk id="149" creationId="{00000000-0000-0000-0000-000000000000}"/>
          </ac:spMkLst>
        </pc:spChg>
      </pc:sldChg>
      <pc:sldChg chg="modSp del ord">
        <pc:chgData name="Luis Mañez" userId="c84d000301b07f23" providerId="LiveId" clId="{D4E260BC-28D7-45E9-B11C-B6A887768CE3}" dt="2020-10-04T18:13:44.183" v="1580" actId="47"/>
        <pc:sldMkLst>
          <pc:docMk/>
          <pc:sldMk cId="0" sldId="265"/>
        </pc:sldMkLst>
        <pc:spChg chg="mod">
          <ac:chgData name="Luis Mañez" userId="c84d000301b07f23" providerId="LiveId" clId="{D4E260BC-28D7-45E9-B11C-B6A887768CE3}" dt="2020-10-01T20:02:58.456" v="613"/>
          <ac:spMkLst>
            <pc:docMk/>
            <pc:sldMk cId="0" sldId="265"/>
            <ac:spMk id="162" creationId="{00000000-0000-0000-0000-000000000000}"/>
          </ac:spMkLst>
        </pc:spChg>
      </pc:sldChg>
      <pc:sldChg chg="modSp del mod ord chgLayout">
        <pc:chgData name="Luis Mañez" userId="c84d000301b07f23" providerId="LiveId" clId="{D4E260BC-28D7-45E9-B11C-B6A887768CE3}" dt="2020-10-04T18:13:44.183" v="1580" actId="47"/>
        <pc:sldMkLst>
          <pc:docMk/>
          <pc:sldMk cId="0" sldId="266"/>
        </pc:sldMkLst>
        <pc:spChg chg="mod ord">
          <ac:chgData name="Luis Mañez" userId="c84d000301b07f23" providerId="LiveId" clId="{D4E260BC-28D7-45E9-B11C-B6A887768CE3}" dt="2020-09-30T19:57:20.614" v="261" actId="700"/>
          <ac:spMkLst>
            <pc:docMk/>
            <pc:sldMk cId="0" sldId="266"/>
            <ac:spMk id="173" creationId="{00000000-0000-0000-0000-000000000000}"/>
          </ac:spMkLst>
        </pc:spChg>
      </pc:sldChg>
      <pc:sldChg chg="modSp del ord">
        <pc:chgData name="Luis Mañez" userId="c84d000301b07f23" providerId="LiveId" clId="{D4E260BC-28D7-45E9-B11C-B6A887768CE3}" dt="2020-10-04T18:13:44.183" v="1580" actId="47"/>
        <pc:sldMkLst>
          <pc:docMk/>
          <pc:sldMk cId="0" sldId="267"/>
        </pc:sldMkLst>
        <pc:spChg chg="mod">
          <ac:chgData name="Luis Mañez" userId="c84d000301b07f23" providerId="LiveId" clId="{D4E260BC-28D7-45E9-B11C-B6A887768CE3}" dt="2020-10-01T20:02:58.456" v="613"/>
          <ac:spMkLst>
            <pc:docMk/>
            <pc:sldMk cId="0" sldId="267"/>
            <ac:spMk id="178" creationId="{00000000-0000-0000-0000-000000000000}"/>
          </ac:spMkLst>
        </pc:spChg>
      </pc:sldChg>
      <pc:sldChg chg="del ord">
        <pc:chgData name="Luis Mañez" userId="c84d000301b07f23" providerId="LiveId" clId="{D4E260BC-28D7-45E9-B11C-B6A887768CE3}" dt="2020-10-04T18:13:44.183" v="1580" actId="47"/>
        <pc:sldMkLst>
          <pc:docMk/>
          <pc:sldMk cId="0" sldId="268"/>
        </pc:sldMkLst>
      </pc:sldChg>
      <pc:sldChg chg="modSp del ord">
        <pc:chgData name="Luis Mañez" userId="c84d000301b07f23" providerId="LiveId" clId="{D4E260BC-28D7-45E9-B11C-B6A887768CE3}" dt="2020-10-04T18:13:44.183" v="1580" actId="47"/>
        <pc:sldMkLst>
          <pc:docMk/>
          <pc:sldMk cId="0" sldId="269"/>
        </pc:sldMkLst>
        <pc:spChg chg="mod">
          <ac:chgData name="Luis Mañez" userId="c84d000301b07f23" providerId="LiveId" clId="{D4E260BC-28D7-45E9-B11C-B6A887768CE3}" dt="2020-10-01T20:02:58.456" v="613"/>
          <ac:spMkLst>
            <pc:docMk/>
            <pc:sldMk cId="0" sldId="269"/>
            <ac:spMk id="257" creationId="{00000000-0000-0000-0000-000000000000}"/>
          </ac:spMkLst>
        </pc:spChg>
      </pc:sldChg>
      <pc:sldChg chg="modSp del ord">
        <pc:chgData name="Luis Mañez" userId="c84d000301b07f23" providerId="LiveId" clId="{D4E260BC-28D7-45E9-B11C-B6A887768CE3}" dt="2020-10-04T18:13:44.183" v="1580" actId="47"/>
        <pc:sldMkLst>
          <pc:docMk/>
          <pc:sldMk cId="0" sldId="270"/>
        </pc:sldMkLst>
        <pc:spChg chg="mod">
          <ac:chgData name="Luis Mañez" userId="c84d000301b07f23" providerId="LiveId" clId="{D4E260BC-28D7-45E9-B11C-B6A887768CE3}" dt="2020-10-01T20:02:58.456" v="613"/>
          <ac:spMkLst>
            <pc:docMk/>
            <pc:sldMk cId="0" sldId="270"/>
            <ac:spMk id="272" creationId="{00000000-0000-0000-0000-000000000000}"/>
          </ac:spMkLst>
        </pc:spChg>
      </pc:sldChg>
      <pc:sldChg chg="modSp del ord">
        <pc:chgData name="Luis Mañez" userId="c84d000301b07f23" providerId="LiveId" clId="{D4E260BC-28D7-45E9-B11C-B6A887768CE3}" dt="2020-10-04T18:13:44.183" v="1580" actId="47"/>
        <pc:sldMkLst>
          <pc:docMk/>
          <pc:sldMk cId="0" sldId="271"/>
        </pc:sldMkLst>
        <pc:spChg chg="mod">
          <ac:chgData name="Luis Mañez" userId="c84d000301b07f23" providerId="LiveId" clId="{D4E260BC-28D7-45E9-B11C-B6A887768CE3}" dt="2020-10-01T20:02:58.456" v="613"/>
          <ac:spMkLst>
            <pc:docMk/>
            <pc:sldMk cId="0" sldId="271"/>
            <ac:spMk id="291" creationId="{00000000-0000-0000-0000-000000000000}"/>
          </ac:spMkLst>
        </pc:spChg>
        <pc:spChg chg="mod">
          <ac:chgData name="Luis Mañez" userId="c84d000301b07f23" providerId="LiveId" clId="{D4E260BC-28D7-45E9-B11C-B6A887768CE3}" dt="2020-10-01T20:02:58.456" v="613"/>
          <ac:spMkLst>
            <pc:docMk/>
            <pc:sldMk cId="0" sldId="271"/>
            <ac:spMk id="292" creationId="{00000000-0000-0000-0000-000000000000}"/>
          </ac:spMkLst>
        </pc:spChg>
      </pc:sldChg>
      <pc:sldChg chg="modSp del ord">
        <pc:chgData name="Luis Mañez" userId="c84d000301b07f23" providerId="LiveId" clId="{D4E260BC-28D7-45E9-B11C-B6A887768CE3}" dt="2020-10-04T18:13:44.183" v="1580" actId="47"/>
        <pc:sldMkLst>
          <pc:docMk/>
          <pc:sldMk cId="0" sldId="272"/>
        </pc:sldMkLst>
        <pc:spChg chg="mod">
          <ac:chgData name="Luis Mañez" userId="c84d000301b07f23" providerId="LiveId" clId="{D4E260BC-28D7-45E9-B11C-B6A887768CE3}" dt="2020-10-01T20:02:58.456" v="613"/>
          <ac:spMkLst>
            <pc:docMk/>
            <pc:sldMk cId="0" sldId="272"/>
            <ac:spMk id="300" creationId="{00000000-0000-0000-0000-000000000000}"/>
          </ac:spMkLst>
        </pc:spChg>
        <pc:spChg chg="mod">
          <ac:chgData name="Luis Mañez" userId="c84d000301b07f23" providerId="LiveId" clId="{D4E260BC-28D7-45E9-B11C-B6A887768CE3}" dt="2020-10-01T20:02:58.456" v="613"/>
          <ac:spMkLst>
            <pc:docMk/>
            <pc:sldMk cId="0" sldId="272"/>
            <ac:spMk id="301" creationId="{00000000-0000-0000-0000-000000000000}"/>
          </ac:spMkLst>
        </pc:spChg>
        <pc:spChg chg="mod">
          <ac:chgData name="Luis Mañez" userId="c84d000301b07f23" providerId="LiveId" clId="{D4E260BC-28D7-45E9-B11C-B6A887768CE3}" dt="2020-10-01T20:02:58.456" v="613"/>
          <ac:spMkLst>
            <pc:docMk/>
            <pc:sldMk cId="0" sldId="272"/>
            <ac:spMk id="302" creationId="{00000000-0000-0000-0000-000000000000}"/>
          </ac:spMkLst>
        </pc:spChg>
        <pc:spChg chg="mod">
          <ac:chgData name="Luis Mañez" userId="c84d000301b07f23" providerId="LiveId" clId="{D4E260BC-28D7-45E9-B11C-B6A887768CE3}" dt="2020-10-01T20:02:58.456" v="613"/>
          <ac:spMkLst>
            <pc:docMk/>
            <pc:sldMk cId="0" sldId="272"/>
            <ac:spMk id="303" creationId="{00000000-0000-0000-0000-000000000000}"/>
          </ac:spMkLst>
        </pc:spChg>
        <pc:spChg chg="mod">
          <ac:chgData name="Luis Mañez" userId="c84d000301b07f23" providerId="LiveId" clId="{D4E260BC-28D7-45E9-B11C-B6A887768CE3}" dt="2020-10-01T20:02:58.456" v="613"/>
          <ac:spMkLst>
            <pc:docMk/>
            <pc:sldMk cId="0" sldId="272"/>
            <ac:spMk id="304" creationId="{00000000-0000-0000-0000-000000000000}"/>
          </ac:spMkLst>
        </pc:spChg>
        <pc:spChg chg="mod">
          <ac:chgData name="Luis Mañez" userId="c84d000301b07f23" providerId="LiveId" clId="{D4E260BC-28D7-45E9-B11C-B6A887768CE3}" dt="2020-10-01T20:02:58.456" v="613"/>
          <ac:spMkLst>
            <pc:docMk/>
            <pc:sldMk cId="0" sldId="272"/>
            <ac:spMk id="305" creationId="{00000000-0000-0000-0000-000000000000}"/>
          </ac:spMkLst>
        </pc:spChg>
      </pc:sldChg>
      <pc:sldChg chg="del ord">
        <pc:chgData name="Luis Mañez" userId="c84d000301b07f23" providerId="LiveId" clId="{D4E260BC-28D7-45E9-B11C-B6A887768CE3}" dt="2020-10-04T18:13:44.183" v="1580" actId="47"/>
        <pc:sldMkLst>
          <pc:docMk/>
          <pc:sldMk cId="0" sldId="273"/>
        </pc:sldMkLst>
      </pc:sldChg>
      <pc:sldChg chg="modSp del ord">
        <pc:chgData name="Luis Mañez" userId="c84d000301b07f23" providerId="LiveId" clId="{D4E260BC-28D7-45E9-B11C-B6A887768CE3}" dt="2020-10-04T18:13:44.183" v="1580" actId="47"/>
        <pc:sldMkLst>
          <pc:docMk/>
          <pc:sldMk cId="0" sldId="274"/>
        </pc:sldMkLst>
        <pc:spChg chg="mod">
          <ac:chgData name="Luis Mañez" userId="c84d000301b07f23" providerId="LiveId" clId="{D4E260BC-28D7-45E9-B11C-B6A887768CE3}" dt="2020-10-01T20:02:58.456" v="613"/>
          <ac:spMkLst>
            <pc:docMk/>
            <pc:sldMk cId="0" sldId="274"/>
            <ac:spMk id="329" creationId="{00000000-0000-0000-0000-000000000000}"/>
          </ac:spMkLst>
        </pc:spChg>
        <pc:spChg chg="mod">
          <ac:chgData name="Luis Mañez" userId="c84d000301b07f23" providerId="LiveId" clId="{D4E260BC-28D7-45E9-B11C-B6A887768CE3}" dt="2020-10-01T20:02:58.456" v="613"/>
          <ac:spMkLst>
            <pc:docMk/>
            <pc:sldMk cId="0" sldId="274"/>
            <ac:spMk id="332" creationId="{00000000-0000-0000-0000-000000000000}"/>
          </ac:spMkLst>
        </pc:spChg>
        <pc:spChg chg="mod">
          <ac:chgData name="Luis Mañez" userId="c84d000301b07f23" providerId="LiveId" clId="{D4E260BC-28D7-45E9-B11C-B6A887768CE3}" dt="2020-10-01T20:02:58.456" v="613"/>
          <ac:spMkLst>
            <pc:docMk/>
            <pc:sldMk cId="0" sldId="274"/>
            <ac:spMk id="334" creationId="{00000000-0000-0000-0000-000000000000}"/>
          </ac:spMkLst>
        </pc:spChg>
        <pc:spChg chg="mod">
          <ac:chgData name="Luis Mañez" userId="c84d000301b07f23" providerId="LiveId" clId="{D4E260BC-28D7-45E9-B11C-B6A887768CE3}" dt="2020-10-01T20:02:58.456" v="613"/>
          <ac:spMkLst>
            <pc:docMk/>
            <pc:sldMk cId="0" sldId="274"/>
            <ac:spMk id="335" creationId="{00000000-0000-0000-0000-000000000000}"/>
          </ac:spMkLst>
        </pc:spChg>
      </pc:sldChg>
      <pc:sldChg chg="modSp del ord">
        <pc:chgData name="Luis Mañez" userId="c84d000301b07f23" providerId="LiveId" clId="{D4E260BC-28D7-45E9-B11C-B6A887768CE3}" dt="2020-10-04T18:13:44.183" v="1580" actId="47"/>
        <pc:sldMkLst>
          <pc:docMk/>
          <pc:sldMk cId="0" sldId="275"/>
        </pc:sldMkLst>
        <pc:spChg chg="mod">
          <ac:chgData name="Luis Mañez" userId="c84d000301b07f23" providerId="LiveId" clId="{D4E260BC-28D7-45E9-B11C-B6A887768CE3}" dt="2020-10-01T20:02:58.456" v="613"/>
          <ac:spMkLst>
            <pc:docMk/>
            <pc:sldMk cId="0" sldId="275"/>
            <ac:spMk id="347" creationId="{00000000-0000-0000-0000-000000000000}"/>
          </ac:spMkLst>
        </pc:spChg>
      </pc:sldChg>
      <pc:sldChg chg="modSp del ord">
        <pc:chgData name="Luis Mañez" userId="c84d000301b07f23" providerId="LiveId" clId="{D4E260BC-28D7-45E9-B11C-B6A887768CE3}" dt="2020-10-04T18:13:44.183" v="1580" actId="47"/>
        <pc:sldMkLst>
          <pc:docMk/>
          <pc:sldMk cId="0" sldId="276"/>
        </pc:sldMkLst>
        <pc:spChg chg="mod">
          <ac:chgData name="Luis Mañez" userId="c84d000301b07f23" providerId="LiveId" clId="{D4E260BC-28D7-45E9-B11C-B6A887768CE3}" dt="2020-10-01T20:02:58.456" v="613"/>
          <ac:spMkLst>
            <pc:docMk/>
            <pc:sldMk cId="0" sldId="276"/>
            <ac:spMk id="355" creationId="{00000000-0000-0000-0000-000000000000}"/>
          </ac:spMkLst>
        </pc:spChg>
        <pc:spChg chg="mod">
          <ac:chgData name="Luis Mañez" userId="c84d000301b07f23" providerId="LiveId" clId="{D4E260BC-28D7-45E9-B11C-B6A887768CE3}" dt="2020-10-01T20:02:58.456" v="613"/>
          <ac:spMkLst>
            <pc:docMk/>
            <pc:sldMk cId="0" sldId="276"/>
            <ac:spMk id="356" creationId="{00000000-0000-0000-0000-000000000000}"/>
          </ac:spMkLst>
        </pc:spChg>
      </pc:sldChg>
      <pc:sldChg chg="modSp del ord">
        <pc:chgData name="Luis Mañez" userId="c84d000301b07f23" providerId="LiveId" clId="{D4E260BC-28D7-45E9-B11C-B6A887768CE3}" dt="2020-10-04T18:13:44.183" v="1580" actId="47"/>
        <pc:sldMkLst>
          <pc:docMk/>
          <pc:sldMk cId="0" sldId="277"/>
        </pc:sldMkLst>
        <pc:spChg chg="mod">
          <ac:chgData name="Luis Mañez" userId="c84d000301b07f23" providerId="LiveId" clId="{D4E260BC-28D7-45E9-B11C-B6A887768CE3}" dt="2020-10-01T20:02:58.456" v="613"/>
          <ac:spMkLst>
            <pc:docMk/>
            <pc:sldMk cId="0" sldId="277"/>
            <ac:spMk id="364" creationId="{00000000-0000-0000-0000-000000000000}"/>
          </ac:spMkLst>
        </pc:spChg>
        <pc:spChg chg="mod">
          <ac:chgData name="Luis Mañez" userId="c84d000301b07f23" providerId="LiveId" clId="{D4E260BC-28D7-45E9-B11C-B6A887768CE3}" dt="2020-10-01T20:02:58.456" v="613"/>
          <ac:spMkLst>
            <pc:docMk/>
            <pc:sldMk cId="0" sldId="277"/>
            <ac:spMk id="365" creationId="{00000000-0000-0000-0000-000000000000}"/>
          </ac:spMkLst>
        </pc:spChg>
      </pc:sldChg>
      <pc:sldChg chg="modSp del ord">
        <pc:chgData name="Luis Mañez" userId="c84d000301b07f23" providerId="LiveId" clId="{D4E260BC-28D7-45E9-B11C-B6A887768CE3}" dt="2020-10-04T18:13:44.183" v="1580" actId="47"/>
        <pc:sldMkLst>
          <pc:docMk/>
          <pc:sldMk cId="0" sldId="278"/>
        </pc:sldMkLst>
        <pc:spChg chg="mod">
          <ac:chgData name="Luis Mañez" userId="c84d000301b07f23" providerId="LiveId" clId="{D4E260BC-28D7-45E9-B11C-B6A887768CE3}" dt="2020-10-01T20:02:58.456" v="613"/>
          <ac:spMkLst>
            <pc:docMk/>
            <pc:sldMk cId="0" sldId="278"/>
            <ac:spMk id="373" creationId="{00000000-0000-0000-0000-000000000000}"/>
          </ac:spMkLst>
        </pc:spChg>
        <pc:spChg chg="mod">
          <ac:chgData name="Luis Mañez" userId="c84d000301b07f23" providerId="LiveId" clId="{D4E260BC-28D7-45E9-B11C-B6A887768CE3}" dt="2020-10-01T20:02:58.456" v="613"/>
          <ac:spMkLst>
            <pc:docMk/>
            <pc:sldMk cId="0" sldId="278"/>
            <ac:spMk id="374" creationId="{00000000-0000-0000-0000-000000000000}"/>
          </ac:spMkLst>
        </pc:spChg>
      </pc:sldChg>
      <pc:sldChg chg="modSp del ord">
        <pc:chgData name="Luis Mañez" userId="c84d000301b07f23" providerId="LiveId" clId="{D4E260BC-28D7-45E9-B11C-B6A887768CE3}" dt="2020-10-04T18:13:44.183" v="1580" actId="47"/>
        <pc:sldMkLst>
          <pc:docMk/>
          <pc:sldMk cId="0" sldId="279"/>
        </pc:sldMkLst>
        <pc:spChg chg="mod">
          <ac:chgData name="Luis Mañez" userId="c84d000301b07f23" providerId="LiveId" clId="{D4E260BC-28D7-45E9-B11C-B6A887768CE3}" dt="2020-10-01T20:02:58.456" v="613"/>
          <ac:spMkLst>
            <pc:docMk/>
            <pc:sldMk cId="0" sldId="279"/>
            <ac:spMk id="382" creationId="{00000000-0000-0000-0000-000000000000}"/>
          </ac:spMkLst>
        </pc:spChg>
      </pc:sldChg>
      <pc:sldChg chg="modSp mod">
        <pc:chgData name="Luis Mañez" userId="c84d000301b07f23" providerId="LiveId" clId="{D4E260BC-28D7-45E9-B11C-B6A887768CE3}" dt="2020-10-04T07:25:01.022" v="885" actId="20577"/>
        <pc:sldMkLst>
          <pc:docMk/>
          <pc:sldMk cId="0" sldId="280"/>
        </pc:sldMkLst>
        <pc:spChg chg="mod">
          <ac:chgData name="Luis Mañez" userId="c84d000301b07f23" providerId="LiveId" clId="{D4E260BC-28D7-45E9-B11C-B6A887768CE3}" dt="2020-10-01T20:02:58.456" v="613"/>
          <ac:spMkLst>
            <pc:docMk/>
            <pc:sldMk cId="0" sldId="280"/>
            <ac:spMk id="391" creationId="{00000000-0000-0000-0000-000000000000}"/>
          </ac:spMkLst>
        </pc:spChg>
        <pc:spChg chg="mod">
          <ac:chgData name="Luis Mañez" userId="c84d000301b07f23" providerId="LiveId" clId="{D4E260BC-28D7-45E9-B11C-B6A887768CE3}" dt="2020-10-01T20:02:58.456" v="613"/>
          <ac:spMkLst>
            <pc:docMk/>
            <pc:sldMk cId="0" sldId="280"/>
            <ac:spMk id="392" creationId="{00000000-0000-0000-0000-000000000000}"/>
          </ac:spMkLst>
        </pc:spChg>
        <pc:spChg chg="mod">
          <ac:chgData name="Luis Mañez" userId="c84d000301b07f23" providerId="LiveId" clId="{D4E260BC-28D7-45E9-B11C-B6A887768CE3}" dt="2020-10-04T07:25:01.022" v="885" actId="20577"/>
          <ac:spMkLst>
            <pc:docMk/>
            <pc:sldMk cId="0" sldId="280"/>
            <ac:spMk id="393" creationId="{00000000-0000-0000-0000-000000000000}"/>
          </ac:spMkLst>
        </pc:spChg>
      </pc:sldChg>
      <pc:sldChg chg="modSp del ord">
        <pc:chgData name="Luis Mañez" userId="c84d000301b07f23" providerId="LiveId" clId="{D4E260BC-28D7-45E9-B11C-B6A887768CE3}" dt="2020-10-04T18:12:36.415" v="1579" actId="47"/>
        <pc:sldMkLst>
          <pc:docMk/>
          <pc:sldMk cId="0" sldId="281"/>
        </pc:sldMkLst>
        <pc:spChg chg="mod">
          <ac:chgData name="Luis Mañez" userId="c84d000301b07f23" providerId="LiveId" clId="{D4E260BC-28D7-45E9-B11C-B6A887768CE3}" dt="2020-10-01T20:02:58.456" v="613"/>
          <ac:spMkLst>
            <pc:docMk/>
            <pc:sldMk cId="0" sldId="281"/>
            <ac:spMk id="403" creationId="{00000000-0000-0000-0000-000000000000}"/>
          </ac:spMkLst>
        </pc:spChg>
        <pc:spChg chg="mod">
          <ac:chgData name="Luis Mañez" userId="c84d000301b07f23" providerId="LiveId" clId="{D4E260BC-28D7-45E9-B11C-B6A887768CE3}" dt="2020-10-01T20:02:58.456" v="613"/>
          <ac:spMkLst>
            <pc:docMk/>
            <pc:sldMk cId="0" sldId="281"/>
            <ac:spMk id="404" creationId="{00000000-0000-0000-0000-000000000000}"/>
          </ac:spMkLst>
        </pc:spChg>
      </pc:sldChg>
      <pc:sldChg chg="modSp del ord">
        <pc:chgData name="Luis Mañez" userId="c84d000301b07f23" providerId="LiveId" clId="{D4E260BC-28D7-45E9-B11C-B6A887768CE3}" dt="2020-10-05T14:48:24.869" v="3823" actId="47"/>
        <pc:sldMkLst>
          <pc:docMk/>
          <pc:sldMk cId="0" sldId="282"/>
        </pc:sldMkLst>
        <pc:spChg chg="mod">
          <ac:chgData name="Luis Mañez" userId="c84d000301b07f23" providerId="LiveId" clId="{D4E260BC-28D7-45E9-B11C-B6A887768CE3}" dt="2020-10-01T20:02:58.456" v="613"/>
          <ac:spMkLst>
            <pc:docMk/>
            <pc:sldMk cId="0" sldId="282"/>
            <ac:spMk id="414" creationId="{00000000-0000-0000-0000-000000000000}"/>
          </ac:spMkLst>
        </pc:spChg>
      </pc:sldChg>
      <pc:sldChg chg="del ord">
        <pc:chgData name="Luis Mañez" userId="c84d000301b07f23" providerId="LiveId" clId="{D4E260BC-28D7-45E9-B11C-B6A887768CE3}" dt="2020-10-04T18:13:49.648" v="1581" actId="47"/>
        <pc:sldMkLst>
          <pc:docMk/>
          <pc:sldMk cId="0" sldId="283"/>
        </pc:sldMkLst>
      </pc:sldChg>
      <pc:sldChg chg="del ord">
        <pc:chgData name="Luis Mañez" userId="c84d000301b07f23" providerId="LiveId" clId="{D4E260BC-28D7-45E9-B11C-B6A887768CE3}" dt="2020-10-04T18:13:50.560" v="1582" actId="47"/>
        <pc:sldMkLst>
          <pc:docMk/>
          <pc:sldMk cId="0" sldId="284"/>
        </pc:sldMkLst>
      </pc:sldChg>
      <pc:sldChg chg="addSp delSp modSp add mod ord setBg modNotes modNotesTx">
        <pc:chgData name="Luis Mañez" userId="c84d000301b07f23" providerId="LiveId" clId="{D4E260BC-28D7-45E9-B11C-B6A887768CE3}" dt="2020-10-05T14:49:29.423" v="3831" actId="20577"/>
        <pc:sldMkLst>
          <pc:docMk/>
          <pc:sldMk cId="2182538334" sldId="285"/>
        </pc:sldMkLst>
        <pc:spChg chg="add mod">
          <ac:chgData name="Luis Mañez" userId="c84d000301b07f23" providerId="LiveId" clId="{D4E260BC-28D7-45E9-B11C-B6A887768CE3}" dt="2020-09-30T20:07:53.971" v="523" actId="1035"/>
          <ac:spMkLst>
            <pc:docMk/>
            <pc:sldMk cId="2182538334" sldId="285"/>
            <ac:spMk id="2" creationId="{4137D1AD-B615-4745-A873-734999E67CC6}"/>
          </ac:spMkLst>
        </pc:spChg>
        <pc:spChg chg="add mod">
          <ac:chgData name="Luis Mañez" userId="c84d000301b07f23" providerId="LiveId" clId="{D4E260BC-28D7-45E9-B11C-B6A887768CE3}" dt="2020-09-30T20:07:53.971" v="523" actId="1035"/>
          <ac:spMkLst>
            <pc:docMk/>
            <pc:sldMk cId="2182538334" sldId="285"/>
            <ac:spMk id="16" creationId="{D6EEAAB0-0DBC-4B44-AF9A-AA020321BC4B}"/>
          </ac:spMkLst>
        </pc:spChg>
        <pc:spChg chg="add mod">
          <ac:chgData name="Luis Mañez" userId="c84d000301b07f23" providerId="LiveId" clId="{D4E260BC-28D7-45E9-B11C-B6A887768CE3}" dt="2020-09-30T20:07:53.971" v="523" actId="1035"/>
          <ac:spMkLst>
            <pc:docMk/>
            <pc:sldMk cId="2182538334" sldId="285"/>
            <ac:spMk id="17" creationId="{AA01D071-2662-4152-9E03-D2751CD5C437}"/>
          </ac:spMkLst>
        </pc:spChg>
        <pc:spChg chg="add mod">
          <ac:chgData name="Luis Mañez" userId="c84d000301b07f23" providerId="LiveId" clId="{D4E260BC-28D7-45E9-B11C-B6A887768CE3}" dt="2020-09-30T20:07:53.971" v="523" actId="1035"/>
          <ac:spMkLst>
            <pc:docMk/>
            <pc:sldMk cId="2182538334" sldId="285"/>
            <ac:spMk id="18" creationId="{F07AED0E-0E83-425E-B0A4-CC4B5DC4D9A5}"/>
          </ac:spMkLst>
        </pc:spChg>
        <pc:spChg chg="mod">
          <ac:chgData name="Luis Mañez" userId="c84d000301b07f23" providerId="LiveId" clId="{D4E260BC-28D7-45E9-B11C-B6A887768CE3}" dt="2020-09-30T20:01:08.469" v="394" actId="1035"/>
          <ac:spMkLst>
            <pc:docMk/>
            <pc:sldMk cId="2182538334" sldId="285"/>
            <ac:spMk id="329" creationId="{00000000-0000-0000-0000-000000000000}"/>
          </ac:spMkLst>
        </pc:spChg>
        <pc:spChg chg="mod">
          <ac:chgData name="Luis Mañez" userId="c84d000301b07f23" providerId="LiveId" clId="{D4E260BC-28D7-45E9-B11C-B6A887768CE3}" dt="2020-09-30T20:04:37.084" v="466"/>
          <ac:spMkLst>
            <pc:docMk/>
            <pc:sldMk cId="2182538334" sldId="285"/>
            <ac:spMk id="330" creationId="{00000000-0000-0000-0000-000000000000}"/>
          </ac:spMkLst>
        </pc:spChg>
        <pc:spChg chg="mod">
          <ac:chgData name="Luis Mañez" userId="c84d000301b07f23" providerId="LiveId" clId="{D4E260BC-28D7-45E9-B11C-B6A887768CE3}" dt="2020-09-30T20:04:43.219" v="467"/>
          <ac:spMkLst>
            <pc:docMk/>
            <pc:sldMk cId="2182538334" sldId="285"/>
            <ac:spMk id="331" creationId="{00000000-0000-0000-0000-000000000000}"/>
          </ac:spMkLst>
        </pc:spChg>
        <pc:spChg chg="mod">
          <ac:chgData name="Luis Mañez" userId="c84d000301b07f23" providerId="LiveId" clId="{D4E260BC-28D7-45E9-B11C-B6A887768CE3}" dt="2020-10-01T20:02:58.456" v="613"/>
          <ac:spMkLst>
            <pc:docMk/>
            <pc:sldMk cId="2182538334" sldId="285"/>
            <ac:spMk id="332" creationId="{00000000-0000-0000-0000-000000000000}"/>
          </ac:spMkLst>
        </pc:spChg>
        <pc:spChg chg="mod">
          <ac:chgData name="Luis Mañez" userId="c84d000301b07f23" providerId="LiveId" clId="{D4E260BC-28D7-45E9-B11C-B6A887768CE3}" dt="2020-09-30T20:06:23.714" v="504" actId="1035"/>
          <ac:spMkLst>
            <pc:docMk/>
            <pc:sldMk cId="2182538334" sldId="285"/>
            <ac:spMk id="333" creationId="{00000000-0000-0000-0000-000000000000}"/>
          </ac:spMkLst>
        </pc:spChg>
        <pc:spChg chg="mod">
          <ac:chgData name="Luis Mañez" userId="c84d000301b07f23" providerId="LiveId" clId="{D4E260BC-28D7-45E9-B11C-B6A887768CE3}" dt="2020-10-01T20:02:58.456" v="613"/>
          <ac:spMkLst>
            <pc:docMk/>
            <pc:sldMk cId="2182538334" sldId="285"/>
            <ac:spMk id="334" creationId="{00000000-0000-0000-0000-000000000000}"/>
          </ac:spMkLst>
        </pc:spChg>
        <pc:spChg chg="mod">
          <ac:chgData name="Luis Mañez" userId="c84d000301b07f23" providerId="LiveId" clId="{D4E260BC-28D7-45E9-B11C-B6A887768CE3}" dt="2020-10-01T20:02:58.456" v="613"/>
          <ac:spMkLst>
            <pc:docMk/>
            <pc:sldMk cId="2182538334" sldId="285"/>
            <ac:spMk id="335" creationId="{00000000-0000-0000-0000-000000000000}"/>
          </ac:spMkLst>
        </pc:spChg>
        <pc:grpChg chg="del">
          <ac:chgData name="Luis Mañez" userId="c84d000301b07f23" providerId="LiveId" clId="{D4E260BC-28D7-45E9-B11C-B6A887768CE3}" dt="2020-09-30T20:01:00.904" v="343" actId="478"/>
          <ac:grpSpMkLst>
            <pc:docMk/>
            <pc:sldMk cId="2182538334" sldId="285"/>
            <ac:grpSpMk id="336" creationId="{00000000-0000-0000-0000-000000000000}"/>
          </ac:grpSpMkLst>
        </pc:grpChg>
      </pc:sldChg>
      <pc:sldChg chg="modSp add del mod setBg">
        <pc:chgData name="Luis Mañez" userId="c84d000301b07f23" providerId="LiveId" clId="{D4E260BC-28D7-45E9-B11C-B6A887768CE3}" dt="2020-10-04T18:09:40.174" v="1561" actId="47"/>
        <pc:sldMkLst>
          <pc:docMk/>
          <pc:sldMk cId="544161314" sldId="286"/>
        </pc:sldMkLst>
        <pc:spChg chg="mod">
          <ac:chgData name="Luis Mañez" userId="c84d000301b07f23" providerId="LiveId" clId="{D4E260BC-28D7-45E9-B11C-B6A887768CE3}" dt="2020-10-01T20:05:44.344" v="700" actId="14100"/>
          <ac:spMkLst>
            <pc:docMk/>
            <pc:sldMk cId="544161314" sldId="286"/>
            <ac:spMk id="123" creationId="{00000000-0000-0000-0000-000000000000}"/>
          </ac:spMkLst>
        </pc:spChg>
        <pc:spChg chg="mod">
          <ac:chgData name="Luis Mañez" userId="c84d000301b07f23" providerId="LiveId" clId="{D4E260BC-28D7-45E9-B11C-B6A887768CE3}" dt="2020-10-01T20:05:37.246" v="699" actId="20577"/>
          <ac:spMkLst>
            <pc:docMk/>
            <pc:sldMk cId="544161314" sldId="286"/>
            <ac:spMk id="124" creationId="{00000000-0000-0000-0000-000000000000}"/>
          </ac:spMkLst>
        </pc:spChg>
        <pc:spChg chg="mod">
          <ac:chgData name="Luis Mañez" userId="c84d000301b07f23" providerId="LiveId" clId="{D4E260BC-28D7-45E9-B11C-B6A887768CE3}" dt="2020-10-01T20:06:55.395" v="707" actId="208"/>
          <ac:spMkLst>
            <pc:docMk/>
            <pc:sldMk cId="544161314" sldId="286"/>
            <ac:spMk id="126" creationId="{00000000-0000-0000-0000-000000000000}"/>
          </ac:spMkLst>
        </pc:spChg>
        <pc:spChg chg="mod">
          <ac:chgData name="Luis Mañez" userId="c84d000301b07f23" providerId="LiveId" clId="{D4E260BC-28D7-45E9-B11C-B6A887768CE3}" dt="2020-10-01T20:06:55.395" v="707" actId="208"/>
          <ac:spMkLst>
            <pc:docMk/>
            <pc:sldMk cId="544161314" sldId="286"/>
            <ac:spMk id="127" creationId="{00000000-0000-0000-0000-000000000000}"/>
          </ac:spMkLst>
        </pc:spChg>
        <pc:spChg chg="mod">
          <ac:chgData name="Luis Mañez" userId="c84d000301b07f23" providerId="LiveId" clId="{D4E260BC-28D7-45E9-B11C-B6A887768CE3}" dt="2020-10-01T20:06:55.395" v="707" actId="208"/>
          <ac:spMkLst>
            <pc:docMk/>
            <pc:sldMk cId="544161314" sldId="286"/>
            <ac:spMk id="128" creationId="{00000000-0000-0000-0000-000000000000}"/>
          </ac:spMkLst>
        </pc:spChg>
        <pc:spChg chg="mod">
          <ac:chgData name="Luis Mañez" userId="c84d000301b07f23" providerId="LiveId" clId="{D4E260BC-28D7-45E9-B11C-B6A887768CE3}" dt="2020-10-01T20:06:55.395" v="707" actId="208"/>
          <ac:spMkLst>
            <pc:docMk/>
            <pc:sldMk cId="544161314" sldId="286"/>
            <ac:spMk id="129" creationId="{00000000-0000-0000-0000-000000000000}"/>
          </ac:spMkLst>
        </pc:spChg>
        <pc:spChg chg="mod">
          <ac:chgData name="Luis Mañez" userId="c84d000301b07f23" providerId="LiveId" clId="{D4E260BC-28D7-45E9-B11C-B6A887768CE3}" dt="2020-10-01T20:06:55.395" v="707" actId="208"/>
          <ac:spMkLst>
            <pc:docMk/>
            <pc:sldMk cId="544161314" sldId="286"/>
            <ac:spMk id="130" creationId="{00000000-0000-0000-0000-000000000000}"/>
          </ac:spMkLst>
        </pc:spChg>
        <pc:spChg chg="mod">
          <ac:chgData name="Luis Mañez" userId="c84d000301b07f23" providerId="LiveId" clId="{D4E260BC-28D7-45E9-B11C-B6A887768CE3}" dt="2020-10-01T20:06:55.395" v="707" actId="208"/>
          <ac:spMkLst>
            <pc:docMk/>
            <pc:sldMk cId="544161314" sldId="286"/>
            <ac:spMk id="131" creationId="{00000000-0000-0000-0000-000000000000}"/>
          </ac:spMkLst>
        </pc:spChg>
        <pc:spChg chg="mod">
          <ac:chgData name="Luis Mañez" userId="c84d000301b07f23" providerId="LiveId" clId="{D4E260BC-28D7-45E9-B11C-B6A887768CE3}" dt="2020-10-01T20:06:55.395" v="707" actId="208"/>
          <ac:spMkLst>
            <pc:docMk/>
            <pc:sldMk cId="544161314" sldId="286"/>
            <ac:spMk id="132" creationId="{00000000-0000-0000-0000-000000000000}"/>
          </ac:spMkLst>
        </pc:spChg>
        <pc:spChg chg="mod">
          <ac:chgData name="Luis Mañez" userId="c84d000301b07f23" providerId="LiveId" clId="{D4E260BC-28D7-45E9-B11C-B6A887768CE3}" dt="2020-10-01T20:06:55.395" v="707" actId="208"/>
          <ac:spMkLst>
            <pc:docMk/>
            <pc:sldMk cId="544161314" sldId="286"/>
            <ac:spMk id="133" creationId="{00000000-0000-0000-0000-000000000000}"/>
          </ac:spMkLst>
        </pc:spChg>
        <pc:grpChg chg="mod">
          <ac:chgData name="Luis Mañez" userId="c84d000301b07f23" providerId="LiveId" clId="{D4E260BC-28D7-45E9-B11C-B6A887768CE3}" dt="2020-10-01T20:05:56.008" v="703" actId="207"/>
          <ac:grpSpMkLst>
            <pc:docMk/>
            <pc:sldMk cId="544161314" sldId="286"/>
            <ac:grpSpMk id="125" creationId="{00000000-0000-0000-0000-000000000000}"/>
          </ac:grpSpMkLst>
        </pc:grpChg>
      </pc:sldChg>
      <pc:sldChg chg="modSp add del mod setBg">
        <pc:chgData name="Luis Mañez" userId="c84d000301b07f23" providerId="LiveId" clId="{D4E260BC-28D7-45E9-B11C-B6A887768CE3}" dt="2020-10-04T18:10:14.578" v="1569" actId="47"/>
        <pc:sldMkLst>
          <pc:docMk/>
          <pc:sldMk cId="517000093" sldId="287"/>
        </pc:sldMkLst>
        <pc:spChg chg="mod">
          <ac:chgData name="Luis Mañez" userId="c84d000301b07f23" providerId="LiveId" clId="{D4E260BC-28D7-45E9-B11C-B6A887768CE3}" dt="2020-10-01T20:10:01.464" v="716" actId="20577"/>
          <ac:spMkLst>
            <pc:docMk/>
            <pc:sldMk cId="517000093" sldId="287"/>
            <ac:spMk id="123" creationId="{00000000-0000-0000-0000-000000000000}"/>
          </ac:spMkLst>
        </pc:spChg>
        <pc:spChg chg="mod">
          <ac:chgData name="Luis Mañez" userId="c84d000301b07f23" providerId="LiveId" clId="{D4E260BC-28D7-45E9-B11C-B6A887768CE3}" dt="2020-10-01T20:10:11.312" v="742" actId="5793"/>
          <ac:spMkLst>
            <pc:docMk/>
            <pc:sldMk cId="517000093" sldId="287"/>
            <ac:spMk id="124" creationId="{00000000-0000-0000-0000-000000000000}"/>
          </ac:spMkLst>
        </pc:spChg>
      </pc:sldChg>
      <pc:sldChg chg="modSp new del mod">
        <pc:chgData name="Luis Mañez" userId="c84d000301b07f23" providerId="LiveId" clId="{D4E260BC-28D7-45E9-B11C-B6A887768CE3}" dt="2020-10-01T20:10:37.117" v="749" actId="680"/>
        <pc:sldMkLst>
          <pc:docMk/>
          <pc:sldMk cId="1364507351" sldId="288"/>
        </pc:sldMkLst>
        <pc:spChg chg="mod">
          <ac:chgData name="Luis Mañez" userId="c84d000301b07f23" providerId="LiveId" clId="{D4E260BC-28D7-45E9-B11C-B6A887768CE3}" dt="2020-10-01T20:10:36.736" v="748" actId="20577"/>
          <ac:spMkLst>
            <pc:docMk/>
            <pc:sldMk cId="1364507351" sldId="288"/>
            <ac:spMk id="2" creationId="{C78F6546-79C9-4CC3-A473-3500B90512C2}"/>
          </ac:spMkLst>
        </pc:spChg>
      </pc:sldChg>
      <pc:sldChg chg="modSp add del mod setBg">
        <pc:chgData name="Luis Mañez" userId="c84d000301b07f23" providerId="LiveId" clId="{D4E260BC-28D7-45E9-B11C-B6A887768CE3}" dt="2020-10-04T18:09:45.203" v="1562" actId="47"/>
        <pc:sldMkLst>
          <pc:docMk/>
          <pc:sldMk cId="1790417273" sldId="288"/>
        </pc:sldMkLst>
        <pc:spChg chg="mod">
          <ac:chgData name="Luis Mañez" userId="c84d000301b07f23" providerId="LiveId" clId="{D4E260BC-28D7-45E9-B11C-B6A887768CE3}" dt="2020-10-04T07:22:41.221" v="852" actId="20577"/>
          <ac:spMkLst>
            <pc:docMk/>
            <pc:sldMk cId="1790417273" sldId="288"/>
            <ac:spMk id="123" creationId="{00000000-0000-0000-0000-000000000000}"/>
          </ac:spMkLst>
        </pc:spChg>
        <pc:spChg chg="mod">
          <ac:chgData name="Luis Mañez" userId="c84d000301b07f23" providerId="LiveId" clId="{D4E260BC-28D7-45E9-B11C-B6A887768CE3}" dt="2020-10-04T07:22:53.516" v="867" actId="20577"/>
          <ac:spMkLst>
            <pc:docMk/>
            <pc:sldMk cId="1790417273" sldId="288"/>
            <ac:spMk id="124" creationId="{00000000-0000-0000-0000-000000000000}"/>
          </ac:spMkLst>
        </pc:spChg>
      </pc:sldChg>
      <pc:sldChg chg="modSp add mod ord setBg modNotesTx">
        <pc:chgData name="Luis Mañez" userId="c84d000301b07f23" providerId="LiveId" clId="{D4E260BC-28D7-45E9-B11C-B6A887768CE3}" dt="2020-10-05T14:49:14.488" v="3827" actId="20577"/>
        <pc:sldMkLst>
          <pc:docMk/>
          <pc:sldMk cId="766279728" sldId="289"/>
        </pc:sldMkLst>
        <pc:spChg chg="mod">
          <ac:chgData name="Luis Mañez" userId="c84d000301b07f23" providerId="LiveId" clId="{D4E260BC-28D7-45E9-B11C-B6A887768CE3}" dt="2020-10-04T07:14:01.746" v="828" actId="20577"/>
          <ac:spMkLst>
            <pc:docMk/>
            <pc:sldMk cId="766279728" sldId="289"/>
            <ac:spMk id="99" creationId="{00000000-0000-0000-0000-000000000000}"/>
          </ac:spMkLst>
        </pc:spChg>
        <pc:spChg chg="mod">
          <ac:chgData name="Luis Mañez" userId="c84d000301b07f23" providerId="LiveId" clId="{D4E260BC-28D7-45E9-B11C-B6A887768CE3}" dt="2020-10-04T07:13:50.984" v="825" actId="20577"/>
          <ac:spMkLst>
            <pc:docMk/>
            <pc:sldMk cId="766279728" sldId="289"/>
            <ac:spMk id="100" creationId="{00000000-0000-0000-0000-000000000000}"/>
          </ac:spMkLst>
        </pc:spChg>
      </pc:sldChg>
      <pc:sldChg chg="addSp delSp modSp add mod setBg modNotesTx">
        <pc:chgData name="Luis Mañez" userId="c84d000301b07f23" providerId="LiveId" clId="{D4E260BC-28D7-45E9-B11C-B6A887768CE3}" dt="2020-10-05T14:49:18.502" v="3828" actId="20577"/>
        <pc:sldMkLst>
          <pc:docMk/>
          <pc:sldMk cId="2279678892" sldId="290"/>
        </pc:sldMkLst>
        <pc:spChg chg="add del">
          <ac:chgData name="Luis Mañez" userId="c84d000301b07f23" providerId="LiveId" clId="{D4E260BC-28D7-45E9-B11C-B6A887768CE3}" dt="2020-10-04T07:17:02.638" v="839" actId="22"/>
          <ac:spMkLst>
            <pc:docMk/>
            <pc:sldMk cId="2279678892" sldId="290"/>
            <ac:spMk id="4" creationId="{63F8CC25-BE50-49FF-B46B-C32BC90E972B}"/>
          </ac:spMkLst>
        </pc:spChg>
        <pc:spChg chg="add mod">
          <ac:chgData name="Luis Mañez" userId="c84d000301b07f23" providerId="LiveId" clId="{D4E260BC-28D7-45E9-B11C-B6A887768CE3}" dt="2020-10-04T07:17:25.663" v="844" actId="2711"/>
          <ac:spMkLst>
            <pc:docMk/>
            <pc:sldMk cId="2279678892" sldId="290"/>
            <ac:spMk id="6" creationId="{D90699DD-5DB6-4E64-92A2-553889613DFF}"/>
          </ac:spMkLst>
        </pc:spChg>
        <pc:spChg chg="mod">
          <ac:chgData name="Luis Mañez" userId="c84d000301b07f23" providerId="LiveId" clId="{D4E260BC-28D7-45E9-B11C-B6A887768CE3}" dt="2020-10-04T07:16:01.138" v="837" actId="20577"/>
          <ac:spMkLst>
            <pc:docMk/>
            <pc:sldMk cId="2279678892" sldId="290"/>
            <ac:spMk id="105" creationId="{00000000-0000-0000-0000-000000000000}"/>
          </ac:spMkLst>
        </pc:spChg>
      </pc:sldChg>
      <pc:sldChg chg="add del">
        <pc:chgData name="Luis Mañez" userId="c84d000301b07f23" providerId="LiveId" clId="{D4E260BC-28D7-45E9-B11C-B6A887768CE3}" dt="2020-10-04T18:10:01.420" v="1566" actId="47"/>
        <pc:sldMkLst>
          <pc:docMk/>
          <pc:sldMk cId="4072038174" sldId="291"/>
        </pc:sldMkLst>
      </pc:sldChg>
      <pc:sldChg chg="add del setBg">
        <pc:chgData name="Luis Mañez" userId="c84d000301b07f23" providerId="LiveId" clId="{D4E260BC-28D7-45E9-B11C-B6A887768CE3}" dt="2020-10-04T07:32:24.749" v="887" actId="47"/>
        <pc:sldMkLst>
          <pc:docMk/>
          <pc:sldMk cId="1048806756" sldId="292"/>
        </pc:sldMkLst>
      </pc:sldChg>
      <pc:sldChg chg="addSp delSp modSp add mod setBg">
        <pc:chgData name="Luis Mañez" userId="c84d000301b07f23" providerId="LiveId" clId="{D4E260BC-28D7-45E9-B11C-B6A887768CE3}" dt="2020-10-04T07:34:08.700" v="933" actId="207"/>
        <pc:sldMkLst>
          <pc:docMk/>
          <pc:sldMk cId="3020441909" sldId="292"/>
        </pc:sldMkLst>
        <pc:spChg chg="add mod">
          <ac:chgData name="Luis Mañez" userId="c84d000301b07f23" providerId="LiveId" clId="{D4E260BC-28D7-45E9-B11C-B6A887768CE3}" dt="2020-10-04T07:32:44.580" v="907" actId="478"/>
          <ac:spMkLst>
            <pc:docMk/>
            <pc:sldMk cId="3020441909" sldId="292"/>
            <ac:spMk id="3" creationId="{AFFB96C3-A050-41EA-9226-C9083A4562E8}"/>
          </ac:spMkLst>
        </pc:spChg>
        <pc:spChg chg="mod">
          <ac:chgData name="Luis Mañez" userId="c84d000301b07f23" providerId="LiveId" clId="{D4E260BC-28D7-45E9-B11C-B6A887768CE3}" dt="2020-10-04T07:34:08.700" v="933" actId="207"/>
          <ac:spMkLst>
            <pc:docMk/>
            <pc:sldMk cId="3020441909" sldId="292"/>
            <ac:spMk id="99" creationId="{00000000-0000-0000-0000-000000000000}"/>
          </ac:spMkLst>
        </pc:spChg>
        <pc:spChg chg="del">
          <ac:chgData name="Luis Mañez" userId="c84d000301b07f23" providerId="LiveId" clId="{D4E260BC-28D7-45E9-B11C-B6A887768CE3}" dt="2020-10-04T07:32:44.580" v="907" actId="478"/>
          <ac:spMkLst>
            <pc:docMk/>
            <pc:sldMk cId="3020441909" sldId="292"/>
            <ac:spMk id="100" creationId="{00000000-0000-0000-0000-000000000000}"/>
          </ac:spMkLst>
        </pc:spChg>
      </pc:sldChg>
      <pc:sldChg chg="addSp delSp modSp add mod setBg">
        <pc:chgData name="Luis Mañez" userId="c84d000301b07f23" providerId="LiveId" clId="{D4E260BC-28D7-45E9-B11C-B6A887768CE3}" dt="2020-10-04T18:12:21.694" v="1578" actId="478"/>
        <pc:sldMkLst>
          <pc:docMk/>
          <pc:sldMk cId="3256638580" sldId="293"/>
        </pc:sldMkLst>
        <pc:spChg chg="add mod">
          <ac:chgData name="Luis Mañez" userId="c84d000301b07f23" providerId="LiveId" clId="{D4E260BC-28D7-45E9-B11C-B6A887768CE3}" dt="2020-10-04T18:12:21.694" v="1578" actId="478"/>
          <ac:spMkLst>
            <pc:docMk/>
            <pc:sldMk cId="3256638580" sldId="293"/>
            <ac:spMk id="3" creationId="{2C1CD254-72E5-4318-B161-BFD0F06EAB9C}"/>
          </ac:spMkLst>
        </pc:spChg>
        <pc:spChg chg="mod">
          <ac:chgData name="Luis Mañez" userId="c84d000301b07f23" providerId="LiveId" clId="{D4E260BC-28D7-45E9-B11C-B6A887768CE3}" dt="2020-10-04T07:34:40.264" v="934" actId="207"/>
          <ac:spMkLst>
            <pc:docMk/>
            <pc:sldMk cId="3256638580" sldId="293"/>
            <ac:spMk id="99" creationId="{00000000-0000-0000-0000-000000000000}"/>
          </ac:spMkLst>
        </pc:spChg>
        <pc:spChg chg="del">
          <ac:chgData name="Luis Mañez" userId="c84d000301b07f23" providerId="LiveId" clId="{D4E260BC-28D7-45E9-B11C-B6A887768CE3}" dt="2020-10-04T18:12:21.694" v="1578" actId="478"/>
          <ac:spMkLst>
            <pc:docMk/>
            <pc:sldMk cId="3256638580" sldId="293"/>
            <ac:spMk id="100" creationId="{00000000-0000-0000-0000-000000000000}"/>
          </ac:spMkLst>
        </pc:spChg>
      </pc:sldChg>
      <pc:sldChg chg="addSp delSp modSp add mod setBg chgLayout">
        <pc:chgData name="Luis Mañez" userId="c84d000301b07f23" providerId="LiveId" clId="{D4E260BC-28D7-45E9-B11C-B6A887768CE3}" dt="2020-10-04T17:56:14.913" v="1426"/>
        <pc:sldMkLst>
          <pc:docMk/>
          <pc:sldMk cId="890148825" sldId="294"/>
        </pc:sldMkLst>
        <pc:spChg chg="del">
          <ac:chgData name="Luis Mañez" userId="c84d000301b07f23" providerId="LiveId" clId="{D4E260BC-28D7-45E9-B11C-B6A887768CE3}" dt="2020-10-04T17:36:11.555" v="983" actId="478"/>
          <ac:spMkLst>
            <pc:docMk/>
            <pc:sldMk cId="890148825" sldId="294"/>
            <ac:spMk id="2" creationId="{4137D1AD-B615-4745-A873-734999E67CC6}"/>
          </ac:spMkLst>
        </pc:spChg>
        <pc:spChg chg="add del mod">
          <ac:chgData name="Luis Mañez" userId="c84d000301b07f23" providerId="LiveId" clId="{D4E260BC-28D7-45E9-B11C-B6A887768CE3}" dt="2020-10-04T17:40:43.981" v="991" actId="478"/>
          <ac:spMkLst>
            <pc:docMk/>
            <pc:sldMk cId="890148825" sldId="294"/>
            <ac:spMk id="6" creationId="{AA75FBD5-3D14-4720-B9BB-C0F9458FA21F}"/>
          </ac:spMkLst>
        </pc:spChg>
        <pc:spChg chg="add del mod">
          <ac:chgData name="Luis Mañez" userId="c84d000301b07f23" providerId="LiveId" clId="{D4E260BC-28D7-45E9-B11C-B6A887768CE3}" dt="2020-10-04T17:40:47.670" v="993" actId="478"/>
          <ac:spMkLst>
            <pc:docMk/>
            <pc:sldMk cId="890148825" sldId="294"/>
            <ac:spMk id="8" creationId="{E2E6C396-4FBE-4097-AEB8-9304E403B69D}"/>
          </ac:spMkLst>
        </pc:spChg>
        <pc:spChg chg="add del mod">
          <ac:chgData name="Luis Mañez" userId="c84d000301b07f23" providerId="LiveId" clId="{D4E260BC-28D7-45E9-B11C-B6A887768CE3}" dt="2020-10-04T17:40:51.850" v="995" actId="478"/>
          <ac:spMkLst>
            <pc:docMk/>
            <pc:sldMk cId="890148825" sldId="294"/>
            <ac:spMk id="10" creationId="{D7748644-975C-4054-9F0F-5A48B3A28C97}"/>
          </ac:spMkLst>
        </pc:spChg>
        <pc:spChg chg="add del mod">
          <ac:chgData name="Luis Mañez" userId="c84d000301b07f23" providerId="LiveId" clId="{D4E260BC-28D7-45E9-B11C-B6A887768CE3}" dt="2020-10-04T17:40:31.730" v="987" actId="478"/>
          <ac:spMkLst>
            <pc:docMk/>
            <pc:sldMk cId="890148825" sldId="294"/>
            <ac:spMk id="12" creationId="{4AA7D583-BE77-41CF-8FBB-FC4BB6D21698}"/>
          </ac:spMkLst>
        </pc:spChg>
        <pc:spChg chg="add del">
          <ac:chgData name="Luis Mañez" userId="c84d000301b07f23" providerId="LiveId" clId="{D4E260BC-28D7-45E9-B11C-B6A887768CE3}" dt="2020-10-04T17:35:16.830" v="974" actId="22"/>
          <ac:spMkLst>
            <pc:docMk/>
            <pc:sldMk cId="890148825" sldId="294"/>
            <ac:spMk id="14" creationId="{8BC2AC68-7B36-42F3-87D3-D0235165C1F8}"/>
          </ac:spMkLst>
        </pc:spChg>
        <pc:spChg chg="add del mod">
          <ac:chgData name="Luis Mañez" userId="c84d000301b07f23" providerId="LiveId" clId="{D4E260BC-28D7-45E9-B11C-B6A887768CE3}" dt="2020-10-04T17:40:45.783" v="992" actId="478"/>
          <ac:spMkLst>
            <pc:docMk/>
            <pc:sldMk cId="890148825" sldId="294"/>
            <ac:spMk id="15" creationId="{FDF943C9-BC8B-46FD-A304-B9756A690C85}"/>
          </ac:spMkLst>
        </pc:spChg>
        <pc:spChg chg="del">
          <ac:chgData name="Luis Mañez" userId="c84d000301b07f23" providerId="LiveId" clId="{D4E260BC-28D7-45E9-B11C-B6A887768CE3}" dt="2020-10-04T17:36:07.495" v="982" actId="478"/>
          <ac:spMkLst>
            <pc:docMk/>
            <pc:sldMk cId="890148825" sldId="294"/>
            <ac:spMk id="16" creationId="{D6EEAAB0-0DBC-4B44-AF9A-AA020321BC4B}"/>
          </ac:spMkLst>
        </pc:spChg>
        <pc:spChg chg="del mod">
          <ac:chgData name="Luis Mañez" userId="c84d000301b07f23" providerId="LiveId" clId="{D4E260BC-28D7-45E9-B11C-B6A887768CE3}" dt="2020-10-04T17:36:07.495" v="982" actId="478"/>
          <ac:spMkLst>
            <pc:docMk/>
            <pc:sldMk cId="890148825" sldId="294"/>
            <ac:spMk id="17" creationId="{AA01D071-2662-4152-9E03-D2751CD5C437}"/>
          </ac:spMkLst>
        </pc:spChg>
        <pc:spChg chg="del">
          <ac:chgData name="Luis Mañez" userId="c84d000301b07f23" providerId="LiveId" clId="{D4E260BC-28D7-45E9-B11C-B6A887768CE3}" dt="2020-10-04T17:36:07.495" v="982" actId="478"/>
          <ac:spMkLst>
            <pc:docMk/>
            <pc:sldMk cId="890148825" sldId="294"/>
            <ac:spMk id="18" creationId="{F07AED0E-0E83-425E-B0A4-CC4B5DC4D9A5}"/>
          </ac:spMkLst>
        </pc:spChg>
        <pc:spChg chg="add mod">
          <ac:chgData name="Luis Mañez" userId="c84d000301b07f23" providerId="LiveId" clId="{D4E260BC-28D7-45E9-B11C-B6A887768CE3}" dt="2020-10-04T17:35:40.093" v="981" actId="1076"/>
          <ac:spMkLst>
            <pc:docMk/>
            <pc:sldMk cId="890148825" sldId="294"/>
            <ac:spMk id="19" creationId="{97D4E9E8-94A4-4B07-BED1-BD16933CA996}"/>
          </ac:spMkLst>
        </pc:spChg>
        <pc:spChg chg="add del mod">
          <ac:chgData name="Luis Mañez" userId="c84d000301b07f23" providerId="LiveId" clId="{D4E260BC-28D7-45E9-B11C-B6A887768CE3}" dt="2020-10-04T17:40:49.675" v="994" actId="478"/>
          <ac:spMkLst>
            <pc:docMk/>
            <pc:sldMk cId="890148825" sldId="294"/>
            <ac:spMk id="21" creationId="{E3A37574-7B39-4F1C-BCA3-6C337C7F5DAA}"/>
          </ac:spMkLst>
        </pc:spChg>
        <pc:spChg chg="add del mod">
          <ac:chgData name="Luis Mañez" userId="c84d000301b07f23" providerId="LiveId" clId="{D4E260BC-28D7-45E9-B11C-B6A887768CE3}" dt="2020-10-04T17:40:42.894" v="990" actId="478"/>
          <ac:spMkLst>
            <pc:docMk/>
            <pc:sldMk cId="890148825" sldId="294"/>
            <ac:spMk id="23" creationId="{AD214E43-05F3-4681-A48A-C421E70D4AC2}"/>
          </ac:spMkLst>
        </pc:spChg>
        <pc:spChg chg="add mod ord">
          <ac:chgData name="Luis Mañez" userId="c84d000301b07f23" providerId="LiveId" clId="{D4E260BC-28D7-45E9-B11C-B6A887768CE3}" dt="2020-10-04T17:48:13.264" v="1322" actId="12"/>
          <ac:spMkLst>
            <pc:docMk/>
            <pc:sldMk cId="890148825" sldId="294"/>
            <ac:spMk id="25" creationId="{0FCD80E6-E433-4842-BC2D-04CE89192C25}"/>
          </ac:spMkLst>
        </pc:spChg>
        <pc:spChg chg="add mod ord">
          <ac:chgData name="Luis Mañez" userId="c84d000301b07f23" providerId="LiveId" clId="{D4E260BC-28D7-45E9-B11C-B6A887768CE3}" dt="2020-10-04T17:48:20.722" v="1323" actId="12"/>
          <ac:spMkLst>
            <pc:docMk/>
            <pc:sldMk cId="890148825" sldId="294"/>
            <ac:spMk id="26" creationId="{748EF6FA-1453-4275-92B2-90BD0F9AC15E}"/>
          </ac:spMkLst>
        </pc:spChg>
        <pc:spChg chg="add mod ord">
          <ac:chgData name="Luis Mañez" userId="c84d000301b07f23" providerId="LiveId" clId="{D4E260BC-28D7-45E9-B11C-B6A887768CE3}" dt="2020-10-04T17:48:20.722" v="1323" actId="12"/>
          <ac:spMkLst>
            <pc:docMk/>
            <pc:sldMk cId="890148825" sldId="294"/>
            <ac:spMk id="27" creationId="{5B6DA09F-4BA2-47E8-915E-4064ADA7850C}"/>
          </ac:spMkLst>
        </pc:spChg>
        <pc:spChg chg="add del mod">
          <ac:chgData name="Luis Mañez" userId="c84d000301b07f23" providerId="LiveId" clId="{D4E260BC-28D7-45E9-B11C-B6A887768CE3}" dt="2020-10-04T17:45:26.009" v="1232" actId="478"/>
          <ac:spMkLst>
            <pc:docMk/>
            <pc:sldMk cId="890148825" sldId="294"/>
            <ac:spMk id="32" creationId="{A7C2EAF1-3DFB-473A-AE0B-1BC9C0760CDD}"/>
          </ac:spMkLst>
        </pc:spChg>
        <pc:spChg chg="mod ord">
          <ac:chgData name="Luis Mañez" userId="c84d000301b07f23" providerId="LiveId" clId="{D4E260BC-28D7-45E9-B11C-B6A887768CE3}" dt="2020-10-04T17:46:44.857" v="1272" actId="1035"/>
          <ac:spMkLst>
            <pc:docMk/>
            <pc:sldMk cId="890148825" sldId="294"/>
            <ac:spMk id="329" creationId="{00000000-0000-0000-0000-000000000000}"/>
          </ac:spMkLst>
        </pc:spChg>
        <pc:spChg chg="del">
          <ac:chgData name="Luis Mañez" userId="c84d000301b07f23" providerId="LiveId" clId="{D4E260BC-28D7-45E9-B11C-B6A887768CE3}" dt="2020-10-04T17:36:07.495" v="982" actId="478"/>
          <ac:spMkLst>
            <pc:docMk/>
            <pc:sldMk cId="890148825" sldId="294"/>
            <ac:spMk id="330" creationId="{00000000-0000-0000-0000-000000000000}"/>
          </ac:spMkLst>
        </pc:spChg>
        <pc:spChg chg="del">
          <ac:chgData name="Luis Mañez" userId="c84d000301b07f23" providerId="LiveId" clId="{D4E260BC-28D7-45E9-B11C-B6A887768CE3}" dt="2020-10-04T17:36:07.495" v="982" actId="478"/>
          <ac:spMkLst>
            <pc:docMk/>
            <pc:sldMk cId="890148825" sldId="294"/>
            <ac:spMk id="331" creationId="{00000000-0000-0000-0000-000000000000}"/>
          </ac:spMkLst>
        </pc:spChg>
        <pc:spChg chg="del">
          <ac:chgData name="Luis Mañez" userId="c84d000301b07f23" providerId="LiveId" clId="{D4E260BC-28D7-45E9-B11C-B6A887768CE3}" dt="2020-10-04T17:36:07.495" v="982" actId="478"/>
          <ac:spMkLst>
            <pc:docMk/>
            <pc:sldMk cId="890148825" sldId="294"/>
            <ac:spMk id="332" creationId="{00000000-0000-0000-0000-000000000000}"/>
          </ac:spMkLst>
        </pc:spChg>
        <pc:spChg chg="del">
          <ac:chgData name="Luis Mañez" userId="c84d000301b07f23" providerId="LiveId" clId="{D4E260BC-28D7-45E9-B11C-B6A887768CE3}" dt="2020-10-04T17:36:07.495" v="982" actId="478"/>
          <ac:spMkLst>
            <pc:docMk/>
            <pc:sldMk cId="890148825" sldId="294"/>
            <ac:spMk id="333" creationId="{00000000-0000-0000-0000-000000000000}"/>
          </ac:spMkLst>
        </pc:spChg>
        <pc:spChg chg="del">
          <ac:chgData name="Luis Mañez" userId="c84d000301b07f23" providerId="LiveId" clId="{D4E260BC-28D7-45E9-B11C-B6A887768CE3}" dt="2020-10-04T17:36:07.495" v="982" actId="478"/>
          <ac:spMkLst>
            <pc:docMk/>
            <pc:sldMk cId="890148825" sldId="294"/>
            <ac:spMk id="334" creationId="{00000000-0000-0000-0000-000000000000}"/>
          </ac:spMkLst>
        </pc:spChg>
        <pc:spChg chg="del">
          <ac:chgData name="Luis Mañez" userId="c84d000301b07f23" providerId="LiveId" clId="{D4E260BC-28D7-45E9-B11C-B6A887768CE3}" dt="2020-10-04T17:36:07.495" v="982" actId="478"/>
          <ac:spMkLst>
            <pc:docMk/>
            <pc:sldMk cId="890148825" sldId="294"/>
            <ac:spMk id="335" creationId="{00000000-0000-0000-0000-000000000000}"/>
          </ac:spMkLst>
        </pc:spChg>
      </pc:sldChg>
      <pc:sldChg chg="addSp delSp modSp add mod setBg modClrScheme chgLayout">
        <pc:chgData name="Luis Mañez" userId="c84d000301b07f23" providerId="LiveId" clId="{D4E260BC-28D7-45E9-B11C-B6A887768CE3}" dt="2020-10-04T17:56:20.012" v="1427"/>
        <pc:sldMkLst>
          <pc:docMk/>
          <pc:sldMk cId="215148958" sldId="295"/>
        </pc:sldMkLst>
        <pc:spChg chg="del">
          <ac:chgData name="Luis Mañez" userId="c84d000301b07f23" providerId="LiveId" clId="{D4E260BC-28D7-45E9-B11C-B6A887768CE3}" dt="2020-10-04T17:49:06.856" v="1324" actId="478"/>
          <ac:spMkLst>
            <pc:docMk/>
            <pc:sldMk cId="215148958" sldId="295"/>
            <ac:spMk id="2" creationId="{4137D1AD-B615-4745-A873-734999E67CC6}"/>
          </ac:spMkLst>
        </pc:spChg>
        <pc:spChg chg="add del mod">
          <ac:chgData name="Luis Mañez" userId="c84d000301b07f23" providerId="LiveId" clId="{D4E260BC-28D7-45E9-B11C-B6A887768CE3}" dt="2020-10-04T17:49:11.320" v="1326" actId="478"/>
          <ac:spMkLst>
            <pc:docMk/>
            <pc:sldMk cId="215148958" sldId="295"/>
            <ac:spMk id="4" creationId="{1BFB3ED8-5E3D-462F-8D35-7C9EDADE000B}"/>
          </ac:spMkLst>
        </pc:spChg>
        <pc:spChg chg="add del mod">
          <ac:chgData name="Luis Mañez" userId="c84d000301b07f23" providerId="LiveId" clId="{D4E260BC-28D7-45E9-B11C-B6A887768CE3}" dt="2020-10-04T17:49:15.519" v="1328" actId="478"/>
          <ac:spMkLst>
            <pc:docMk/>
            <pc:sldMk cId="215148958" sldId="295"/>
            <ac:spMk id="6" creationId="{1DEF17FE-9788-4951-B6D9-916052D981F9}"/>
          </ac:spMkLst>
        </pc:spChg>
        <pc:spChg chg="add del mod">
          <ac:chgData name="Luis Mañez" userId="c84d000301b07f23" providerId="LiveId" clId="{D4E260BC-28D7-45E9-B11C-B6A887768CE3}" dt="2020-10-04T17:49:17.345" v="1329" actId="478"/>
          <ac:spMkLst>
            <pc:docMk/>
            <pc:sldMk cId="215148958" sldId="295"/>
            <ac:spMk id="8" creationId="{E56952E6-D59B-4741-8D01-1B5548A5797B}"/>
          </ac:spMkLst>
        </pc:spChg>
        <pc:spChg chg="add del mod">
          <ac:chgData name="Luis Mañez" userId="c84d000301b07f23" providerId="LiveId" clId="{D4E260BC-28D7-45E9-B11C-B6A887768CE3}" dt="2020-10-04T17:49:10.138" v="1325" actId="478"/>
          <ac:spMkLst>
            <pc:docMk/>
            <pc:sldMk cId="215148958" sldId="295"/>
            <ac:spMk id="10" creationId="{E051E64D-4420-4BEA-A3E4-E7B1C65BFC2D}"/>
          </ac:spMkLst>
        </pc:spChg>
        <pc:spChg chg="add del mod">
          <ac:chgData name="Luis Mañez" userId="c84d000301b07f23" providerId="LiveId" clId="{D4E260BC-28D7-45E9-B11C-B6A887768CE3}" dt="2020-10-04T17:49:13.060" v="1327" actId="478"/>
          <ac:spMkLst>
            <pc:docMk/>
            <pc:sldMk cId="215148958" sldId="295"/>
            <ac:spMk id="12" creationId="{E3655F0A-F565-40C4-BDB0-185EAB609FBE}"/>
          </ac:spMkLst>
        </pc:spChg>
        <pc:spChg chg="add del mod">
          <ac:chgData name="Luis Mañez" userId="c84d000301b07f23" providerId="LiveId" clId="{D4E260BC-28D7-45E9-B11C-B6A887768CE3}" dt="2020-10-04T17:49:17.345" v="1329" actId="478"/>
          <ac:spMkLst>
            <pc:docMk/>
            <pc:sldMk cId="215148958" sldId="295"/>
            <ac:spMk id="14" creationId="{DD709054-3B20-4C25-86F8-E89DA7FD1EE0}"/>
          </ac:spMkLst>
        </pc:spChg>
        <pc:spChg chg="add del mod">
          <ac:chgData name="Luis Mañez" userId="c84d000301b07f23" providerId="LiveId" clId="{D4E260BC-28D7-45E9-B11C-B6A887768CE3}" dt="2020-10-04T17:49:48.100" v="1333"/>
          <ac:spMkLst>
            <pc:docMk/>
            <pc:sldMk cId="215148958" sldId="295"/>
            <ac:spMk id="15" creationId="{FD5BC891-1E83-4E90-9576-8FA22CD8474F}"/>
          </ac:spMkLst>
        </pc:spChg>
        <pc:spChg chg="del">
          <ac:chgData name="Luis Mañez" userId="c84d000301b07f23" providerId="LiveId" clId="{D4E260BC-28D7-45E9-B11C-B6A887768CE3}" dt="2020-10-04T17:49:06.856" v="1324" actId="478"/>
          <ac:spMkLst>
            <pc:docMk/>
            <pc:sldMk cId="215148958" sldId="295"/>
            <ac:spMk id="16" creationId="{D6EEAAB0-0DBC-4B44-AF9A-AA020321BC4B}"/>
          </ac:spMkLst>
        </pc:spChg>
        <pc:spChg chg="del">
          <ac:chgData name="Luis Mañez" userId="c84d000301b07f23" providerId="LiveId" clId="{D4E260BC-28D7-45E9-B11C-B6A887768CE3}" dt="2020-10-04T17:49:06.856" v="1324" actId="478"/>
          <ac:spMkLst>
            <pc:docMk/>
            <pc:sldMk cId="215148958" sldId="295"/>
            <ac:spMk id="17" creationId="{AA01D071-2662-4152-9E03-D2751CD5C437}"/>
          </ac:spMkLst>
        </pc:spChg>
        <pc:spChg chg="del">
          <ac:chgData name="Luis Mañez" userId="c84d000301b07f23" providerId="LiveId" clId="{D4E260BC-28D7-45E9-B11C-B6A887768CE3}" dt="2020-10-04T17:49:06.856" v="1324" actId="478"/>
          <ac:spMkLst>
            <pc:docMk/>
            <pc:sldMk cId="215148958" sldId="295"/>
            <ac:spMk id="18" creationId="{F07AED0E-0E83-425E-B0A4-CC4B5DC4D9A5}"/>
          </ac:spMkLst>
        </pc:spChg>
        <pc:spChg chg="add del mod ord">
          <ac:chgData name="Luis Mañez" userId="c84d000301b07f23" providerId="LiveId" clId="{D4E260BC-28D7-45E9-B11C-B6A887768CE3}" dt="2020-10-04T17:50:02.530" v="1337" actId="700"/>
          <ac:spMkLst>
            <pc:docMk/>
            <pc:sldMk cId="215148958" sldId="295"/>
            <ac:spMk id="20" creationId="{62CF96B8-3844-44FA-B516-FA801B51EAE6}"/>
          </ac:spMkLst>
        </pc:spChg>
        <pc:spChg chg="add del mod">
          <ac:chgData name="Luis Mañez" userId="c84d000301b07f23" providerId="LiveId" clId="{D4E260BC-28D7-45E9-B11C-B6A887768CE3}" dt="2020-10-04T17:50:02.530" v="1337" actId="700"/>
          <ac:spMkLst>
            <pc:docMk/>
            <pc:sldMk cId="215148958" sldId="295"/>
            <ac:spMk id="22" creationId="{F6F1A3B6-8AC0-4C2B-9ABC-9C786EAA0B78}"/>
          </ac:spMkLst>
        </pc:spChg>
        <pc:spChg chg="add del mod ord">
          <ac:chgData name="Luis Mañez" userId="c84d000301b07f23" providerId="LiveId" clId="{D4E260BC-28D7-45E9-B11C-B6A887768CE3}" dt="2020-10-04T17:50:02.530" v="1337" actId="700"/>
          <ac:spMkLst>
            <pc:docMk/>
            <pc:sldMk cId="215148958" sldId="295"/>
            <ac:spMk id="24" creationId="{73BAD75E-243A-446D-99AD-344A5913428D}"/>
          </ac:spMkLst>
        </pc:spChg>
        <pc:spChg chg="add del mod">
          <ac:chgData name="Luis Mañez" userId="c84d000301b07f23" providerId="LiveId" clId="{D4E260BC-28D7-45E9-B11C-B6A887768CE3}" dt="2020-10-04T17:49:56.486" v="1336" actId="478"/>
          <ac:spMkLst>
            <pc:docMk/>
            <pc:sldMk cId="215148958" sldId="295"/>
            <ac:spMk id="25" creationId="{4D1753AF-04E1-4469-8358-63E5D2285DA3}"/>
          </ac:spMkLst>
        </pc:spChg>
        <pc:spChg chg="add del mod">
          <ac:chgData name="Luis Mañez" userId="c84d000301b07f23" providerId="LiveId" clId="{D4E260BC-28D7-45E9-B11C-B6A887768CE3}" dt="2020-10-04T17:49:56.486" v="1336" actId="478"/>
          <ac:spMkLst>
            <pc:docMk/>
            <pc:sldMk cId="215148958" sldId="295"/>
            <ac:spMk id="26" creationId="{F6AA98F2-788E-42B4-A742-586371BFD367}"/>
          </ac:spMkLst>
        </pc:spChg>
        <pc:spChg chg="add del mod">
          <ac:chgData name="Luis Mañez" userId="c84d000301b07f23" providerId="LiveId" clId="{D4E260BC-28D7-45E9-B11C-B6A887768CE3}" dt="2020-10-04T17:49:56.486" v="1336" actId="478"/>
          <ac:spMkLst>
            <pc:docMk/>
            <pc:sldMk cId="215148958" sldId="295"/>
            <ac:spMk id="27" creationId="{46CFD3A4-53D0-4310-8A58-0F821C060041}"/>
          </ac:spMkLst>
        </pc:spChg>
        <pc:spChg chg="add del mod ord">
          <ac:chgData name="Luis Mañez" userId="c84d000301b07f23" providerId="LiveId" clId="{D4E260BC-28D7-45E9-B11C-B6A887768CE3}" dt="2020-10-04T17:51:21.383" v="1406" actId="1037"/>
          <ac:spMkLst>
            <pc:docMk/>
            <pc:sldMk cId="215148958" sldId="295"/>
            <ac:spMk id="28" creationId="{33D61450-9061-41DF-956B-26DA952ED358}"/>
          </ac:spMkLst>
        </pc:spChg>
        <pc:spChg chg="add mod ord">
          <ac:chgData name="Luis Mañez" userId="c84d000301b07f23" providerId="LiveId" clId="{D4E260BC-28D7-45E9-B11C-B6A887768CE3}" dt="2020-10-04T17:51:25.557" v="1419" actId="1037"/>
          <ac:spMkLst>
            <pc:docMk/>
            <pc:sldMk cId="215148958" sldId="295"/>
            <ac:spMk id="29" creationId="{6D638E30-9556-4E6C-BFFE-C9D127841681}"/>
          </ac:spMkLst>
        </pc:spChg>
        <pc:spChg chg="add del mod">
          <ac:chgData name="Luis Mañez" userId="c84d000301b07f23" providerId="LiveId" clId="{D4E260BC-28D7-45E9-B11C-B6A887768CE3}" dt="2020-10-04T17:50:10.956" v="1339"/>
          <ac:spMkLst>
            <pc:docMk/>
            <pc:sldMk cId="215148958" sldId="295"/>
            <ac:spMk id="30" creationId="{671FD174-D50D-4292-92D9-7E61B732B0DA}"/>
          </ac:spMkLst>
        </pc:spChg>
        <pc:spChg chg="add mod">
          <ac:chgData name="Luis Mañez" userId="c84d000301b07f23" providerId="LiveId" clId="{D4E260BC-28D7-45E9-B11C-B6A887768CE3}" dt="2020-10-04T17:54:24.475" v="1424" actId="2711"/>
          <ac:spMkLst>
            <pc:docMk/>
            <pc:sldMk cId="215148958" sldId="295"/>
            <ac:spMk id="39" creationId="{AAAC09CD-4583-4296-A255-14F413FB0AB3}"/>
          </ac:spMkLst>
        </pc:spChg>
        <pc:spChg chg="mod ord">
          <ac:chgData name="Luis Mañez" userId="c84d000301b07f23" providerId="LiveId" clId="{D4E260BC-28D7-45E9-B11C-B6A887768CE3}" dt="2020-10-04T17:50:02.530" v="1337" actId="700"/>
          <ac:spMkLst>
            <pc:docMk/>
            <pc:sldMk cId="215148958" sldId="295"/>
            <ac:spMk id="329" creationId="{00000000-0000-0000-0000-000000000000}"/>
          </ac:spMkLst>
        </pc:spChg>
        <pc:spChg chg="del">
          <ac:chgData name="Luis Mañez" userId="c84d000301b07f23" providerId="LiveId" clId="{D4E260BC-28D7-45E9-B11C-B6A887768CE3}" dt="2020-10-04T17:49:06.856" v="1324" actId="478"/>
          <ac:spMkLst>
            <pc:docMk/>
            <pc:sldMk cId="215148958" sldId="295"/>
            <ac:spMk id="330" creationId="{00000000-0000-0000-0000-000000000000}"/>
          </ac:spMkLst>
        </pc:spChg>
        <pc:spChg chg="del">
          <ac:chgData name="Luis Mañez" userId="c84d000301b07f23" providerId="LiveId" clId="{D4E260BC-28D7-45E9-B11C-B6A887768CE3}" dt="2020-10-04T17:49:06.856" v="1324" actId="478"/>
          <ac:spMkLst>
            <pc:docMk/>
            <pc:sldMk cId="215148958" sldId="295"/>
            <ac:spMk id="331" creationId="{00000000-0000-0000-0000-000000000000}"/>
          </ac:spMkLst>
        </pc:spChg>
        <pc:spChg chg="del">
          <ac:chgData name="Luis Mañez" userId="c84d000301b07f23" providerId="LiveId" clId="{D4E260BC-28D7-45E9-B11C-B6A887768CE3}" dt="2020-10-04T17:49:06.856" v="1324" actId="478"/>
          <ac:spMkLst>
            <pc:docMk/>
            <pc:sldMk cId="215148958" sldId="295"/>
            <ac:spMk id="332" creationId="{00000000-0000-0000-0000-000000000000}"/>
          </ac:spMkLst>
        </pc:spChg>
        <pc:spChg chg="del">
          <ac:chgData name="Luis Mañez" userId="c84d000301b07f23" providerId="LiveId" clId="{D4E260BC-28D7-45E9-B11C-B6A887768CE3}" dt="2020-10-04T17:49:06.856" v="1324" actId="478"/>
          <ac:spMkLst>
            <pc:docMk/>
            <pc:sldMk cId="215148958" sldId="295"/>
            <ac:spMk id="333" creationId="{00000000-0000-0000-0000-000000000000}"/>
          </ac:spMkLst>
        </pc:spChg>
        <pc:spChg chg="del">
          <ac:chgData name="Luis Mañez" userId="c84d000301b07f23" providerId="LiveId" clId="{D4E260BC-28D7-45E9-B11C-B6A887768CE3}" dt="2020-10-04T17:49:06.856" v="1324" actId="478"/>
          <ac:spMkLst>
            <pc:docMk/>
            <pc:sldMk cId="215148958" sldId="295"/>
            <ac:spMk id="334" creationId="{00000000-0000-0000-0000-000000000000}"/>
          </ac:spMkLst>
        </pc:spChg>
        <pc:spChg chg="del">
          <ac:chgData name="Luis Mañez" userId="c84d000301b07f23" providerId="LiveId" clId="{D4E260BC-28D7-45E9-B11C-B6A887768CE3}" dt="2020-10-04T17:49:06.856" v="1324" actId="478"/>
          <ac:spMkLst>
            <pc:docMk/>
            <pc:sldMk cId="215148958" sldId="295"/>
            <ac:spMk id="335" creationId="{00000000-0000-0000-0000-000000000000}"/>
          </ac:spMkLst>
        </pc:spChg>
      </pc:sldChg>
      <pc:sldChg chg="modSp add mod setBg">
        <pc:chgData name="Luis Mañez" userId="c84d000301b07f23" providerId="LiveId" clId="{D4E260BC-28D7-45E9-B11C-B6A887768CE3}" dt="2020-10-04T18:02:43.521" v="1515" actId="14100"/>
        <pc:sldMkLst>
          <pc:docMk/>
          <pc:sldMk cId="4038232219" sldId="296"/>
        </pc:sldMkLst>
        <pc:spChg chg="mod">
          <ac:chgData name="Luis Mañez" userId="c84d000301b07f23" providerId="LiveId" clId="{D4E260BC-28D7-45E9-B11C-B6A887768CE3}" dt="2020-10-04T18:02:43.521" v="1515" actId="14100"/>
          <ac:spMkLst>
            <pc:docMk/>
            <pc:sldMk cId="4038232219" sldId="296"/>
            <ac:spMk id="19" creationId="{97D4E9E8-94A4-4B07-BED1-BD16933CA996}"/>
          </ac:spMkLst>
        </pc:spChg>
        <pc:spChg chg="mod">
          <ac:chgData name="Luis Mañez" userId="c84d000301b07f23" providerId="LiveId" clId="{D4E260BC-28D7-45E9-B11C-B6A887768CE3}" dt="2020-10-04T18:02:18.825" v="1513" actId="2710"/>
          <ac:spMkLst>
            <pc:docMk/>
            <pc:sldMk cId="4038232219" sldId="296"/>
            <ac:spMk id="25" creationId="{0FCD80E6-E433-4842-BC2D-04CE89192C25}"/>
          </ac:spMkLst>
        </pc:spChg>
        <pc:spChg chg="mod">
          <ac:chgData name="Luis Mañez" userId="c84d000301b07f23" providerId="LiveId" clId="{D4E260BC-28D7-45E9-B11C-B6A887768CE3}" dt="2020-10-04T18:02:18.825" v="1513" actId="2710"/>
          <ac:spMkLst>
            <pc:docMk/>
            <pc:sldMk cId="4038232219" sldId="296"/>
            <ac:spMk id="26" creationId="{748EF6FA-1453-4275-92B2-90BD0F9AC15E}"/>
          </ac:spMkLst>
        </pc:spChg>
        <pc:spChg chg="mod">
          <ac:chgData name="Luis Mañez" userId="c84d000301b07f23" providerId="LiveId" clId="{D4E260BC-28D7-45E9-B11C-B6A887768CE3}" dt="2020-10-04T18:02:18.825" v="1513" actId="2710"/>
          <ac:spMkLst>
            <pc:docMk/>
            <pc:sldMk cId="4038232219" sldId="296"/>
            <ac:spMk id="27" creationId="{5B6DA09F-4BA2-47E8-915E-4064ADA7850C}"/>
          </ac:spMkLst>
        </pc:spChg>
        <pc:spChg chg="mod">
          <ac:chgData name="Luis Mañez" userId="c84d000301b07f23" providerId="LiveId" clId="{D4E260BC-28D7-45E9-B11C-B6A887768CE3}" dt="2020-10-04T18:01:34.563" v="1489" actId="1036"/>
          <ac:spMkLst>
            <pc:docMk/>
            <pc:sldMk cId="4038232219" sldId="296"/>
            <ac:spMk id="329" creationId="{00000000-0000-0000-0000-000000000000}"/>
          </ac:spMkLst>
        </pc:spChg>
      </pc:sldChg>
      <pc:sldChg chg="modSp add mod setBg">
        <pc:chgData name="Luis Mañez" userId="c84d000301b07f23" providerId="LiveId" clId="{D4E260BC-28D7-45E9-B11C-B6A887768CE3}" dt="2020-10-04T18:03:00.401" v="1517" actId="14100"/>
        <pc:sldMkLst>
          <pc:docMk/>
          <pc:sldMk cId="4184187115" sldId="297"/>
        </pc:sldMkLst>
        <pc:spChg chg="mod">
          <ac:chgData name="Luis Mañez" userId="c84d000301b07f23" providerId="LiveId" clId="{D4E260BC-28D7-45E9-B11C-B6A887768CE3}" dt="2020-10-04T17:58:39.922" v="1474" actId="2710"/>
          <ac:spMkLst>
            <pc:docMk/>
            <pc:sldMk cId="4184187115" sldId="297"/>
            <ac:spMk id="28" creationId="{33D61450-9061-41DF-956B-26DA952ED358}"/>
          </ac:spMkLst>
        </pc:spChg>
        <pc:spChg chg="mod">
          <ac:chgData name="Luis Mañez" userId="c84d000301b07f23" providerId="LiveId" clId="{D4E260BC-28D7-45E9-B11C-B6A887768CE3}" dt="2020-10-04T17:58:39.922" v="1474" actId="2710"/>
          <ac:spMkLst>
            <pc:docMk/>
            <pc:sldMk cId="4184187115" sldId="297"/>
            <ac:spMk id="29" creationId="{6D638E30-9556-4E6C-BFFE-C9D127841681}"/>
          </ac:spMkLst>
        </pc:spChg>
        <pc:spChg chg="mod">
          <ac:chgData name="Luis Mañez" userId="c84d000301b07f23" providerId="LiveId" clId="{D4E260BC-28D7-45E9-B11C-B6A887768CE3}" dt="2020-10-04T18:03:00.401" v="1517" actId="14100"/>
          <ac:spMkLst>
            <pc:docMk/>
            <pc:sldMk cId="4184187115" sldId="297"/>
            <ac:spMk id="39" creationId="{AAAC09CD-4583-4296-A255-14F413FB0AB3}"/>
          </ac:spMkLst>
        </pc:spChg>
        <pc:spChg chg="mod">
          <ac:chgData name="Luis Mañez" userId="c84d000301b07f23" providerId="LiveId" clId="{D4E260BC-28D7-45E9-B11C-B6A887768CE3}" dt="2020-10-04T17:57:06.154" v="1461" actId="20577"/>
          <ac:spMkLst>
            <pc:docMk/>
            <pc:sldMk cId="4184187115" sldId="297"/>
            <ac:spMk id="329" creationId="{00000000-0000-0000-0000-000000000000}"/>
          </ac:spMkLst>
        </pc:spChg>
      </pc:sldChg>
      <pc:sldChg chg="addSp delSp modSp new mod setBg modNotesTx">
        <pc:chgData name="Luis Mañez" userId="c84d000301b07f23" providerId="LiveId" clId="{D4E260BC-28D7-45E9-B11C-B6A887768CE3}" dt="2020-10-05T14:49:32.228" v="3832" actId="20577"/>
        <pc:sldMkLst>
          <pc:docMk/>
          <pc:sldMk cId="1799594229" sldId="298"/>
        </pc:sldMkLst>
        <pc:spChg chg="mod">
          <ac:chgData name="Luis Mañez" userId="c84d000301b07f23" providerId="LiveId" clId="{D4E260BC-28D7-45E9-B11C-B6A887768CE3}" dt="2020-10-04T18:10:34.992" v="1570" actId="20577"/>
          <ac:spMkLst>
            <pc:docMk/>
            <pc:sldMk cId="1799594229" sldId="298"/>
            <ac:spMk id="2" creationId="{70450D2E-6FCC-4BAA-94D0-CEE2E5E25F88}"/>
          </ac:spMkLst>
        </pc:spChg>
        <pc:spChg chg="add del">
          <ac:chgData name="Luis Mañez" userId="c84d000301b07f23" providerId="LiveId" clId="{D4E260BC-28D7-45E9-B11C-B6A887768CE3}" dt="2020-10-04T18:06:42.968" v="1540" actId="22"/>
          <ac:spMkLst>
            <pc:docMk/>
            <pc:sldMk cId="1799594229" sldId="298"/>
            <ac:spMk id="4" creationId="{EEC0C922-12CE-414B-BC61-6B1F06030D1F}"/>
          </ac:spMkLst>
        </pc:spChg>
        <pc:spChg chg="add del">
          <ac:chgData name="Luis Mañez" userId="c84d000301b07f23" providerId="LiveId" clId="{D4E260BC-28D7-45E9-B11C-B6A887768CE3}" dt="2020-10-04T18:06:46.179" v="1544" actId="22"/>
          <ac:spMkLst>
            <pc:docMk/>
            <pc:sldMk cId="1799594229" sldId="298"/>
            <ac:spMk id="6" creationId="{363898FC-06CC-4BFE-A717-F1FCE82ACE35}"/>
          </ac:spMkLst>
        </pc:spChg>
        <pc:spChg chg="add del">
          <ac:chgData name="Luis Mañez" userId="c84d000301b07f23" providerId="LiveId" clId="{D4E260BC-28D7-45E9-B11C-B6A887768CE3}" dt="2020-10-04T18:07:04.951" v="1546" actId="478"/>
          <ac:spMkLst>
            <pc:docMk/>
            <pc:sldMk cId="1799594229" sldId="298"/>
            <ac:spMk id="8" creationId="{0757C5B0-7DD7-4FCD-9341-F5BB9B0D4ACD}"/>
          </ac:spMkLst>
        </pc:spChg>
        <pc:picChg chg="add del mod">
          <ac:chgData name="Luis Mañez" userId="c84d000301b07f23" providerId="LiveId" clId="{D4E260BC-28D7-45E9-B11C-B6A887768CE3}" dt="2020-10-04T18:07:38.184" v="1551"/>
          <ac:picMkLst>
            <pc:docMk/>
            <pc:sldMk cId="1799594229" sldId="298"/>
            <ac:picMk id="10" creationId="{0D60CB83-9E0D-409D-858E-5CBFCFE02483}"/>
          </ac:picMkLst>
        </pc:picChg>
      </pc:sldChg>
      <pc:sldChg chg="add del setBg">
        <pc:chgData name="Luis Mañez" userId="c84d000301b07f23" providerId="LiveId" clId="{D4E260BC-28D7-45E9-B11C-B6A887768CE3}" dt="2020-10-05T14:27:50.164" v="3812" actId="47"/>
        <pc:sldMkLst>
          <pc:docMk/>
          <pc:sldMk cId="2928521373" sldId="299"/>
        </pc:sldMkLst>
      </pc:sldChg>
      <pc:sldChg chg="addSp modSp new mod">
        <pc:chgData name="Luis Mañez" userId="c84d000301b07f23" providerId="LiveId" clId="{D4E260BC-28D7-45E9-B11C-B6A887768CE3}" dt="2020-10-05T14:36:33.557" v="3822" actId="122"/>
        <pc:sldMkLst>
          <pc:docMk/>
          <pc:sldMk cId="4088276824" sldId="299"/>
        </pc:sldMkLst>
        <pc:spChg chg="add mod">
          <ac:chgData name="Luis Mañez" userId="c84d000301b07f23" providerId="LiveId" clId="{D4E260BC-28D7-45E9-B11C-B6A887768CE3}" dt="2020-10-05T14:36:33.557" v="3822" actId="122"/>
          <ac:spMkLst>
            <pc:docMk/>
            <pc:sldMk cId="4088276824" sldId="299"/>
            <ac:spMk id="3" creationId="{F304F00E-473B-4428-85F6-3E42C6C54A29}"/>
          </ac:spMkLst>
        </pc:spChg>
      </pc:sldChg>
      <pc:sldChg chg="add del ord">
        <pc:chgData name="Luis Mañez" userId="c84d000301b07f23" providerId="LiveId" clId="{D4E260BC-28D7-45E9-B11C-B6A887768CE3}" dt="2020-10-05T14:27:52.523" v="3813" actId="47"/>
        <pc:sldMkLst>
          <pc:docMk/>
          <pc:sldMk cId="4149091057" sldId="300"/>
        </pc:sldMkLst>
      </pc:sldChg>
      <pc:sldMasterChg chg="delSldLayout modSldLayout">
        <pc:chgData name="Luis Mañez" userId="c84d000301b07f23" providerId="LiveId" clId="{D4E260BC-28D7-45E9-B11C-B6A887768CE3}" dt="2020-10-05T14:48:24.869" v="3823" actId="47"/>
        <pc:sldMasterMkLst>
          <pc:docMk/>
          <pc:sldMasterMk cId="0" sldId="2147483660"/>
        </pc:sldMasterMkLst>
        <pc:sldLayoutChg chg="del">
          <pc:chgData name="Luis Mañez" userId="c84d000301b07f23" providerId="LiveId" clId="{D4E260BC-28D7-45E9-B11C-B6A887768CE3}" dt="2020-10-04T18:13:44.183" v="1580" actId="47"/>
          <pc:sldLayoutMkLst>
            <pc:docMk/>
            <pc:sldMasterMk cId="0" sldId="2147483660"/>
            <pc:sldLayoutMk cId="0" sldId="2147483650"/>
          </pc:sldLayoutMkLst>
        </pc:sldLayoutChg>
        <pc:sldLayoutChg chg="del">
          <pc:chgData name="Luis Mañez" userId="c84d000301b07f23" providerId="LiveId" clId="{D4E260BC-28D7-45E9-B11C-B6A887768CE3}" dt="2020-10-05T14:48:24.869" v="3823" actId="47"/>
          <pc:sldLayoutMkLst>
            <pc:docMk/>
            <pc:sldMasterMk cId="0" sldId="2147483660"/>
            <pc:sldLayoutMk cId="0" sldId="2147483653"/>
          </pc:sldLayoutMkLst>
        </pc:sldLayoutChg>
        <pc:sldLayoutChg chg="addSp delSp modSp mod">
          <pc:chgData name="Luis Mañez" userId="c84d000301b07f23" providerId="LiveId" clId="{D4E260BC-28D7-45E9-B11C-B6A887768CE3}" dt="2020-10-01T20:03:39.812" v="615" actId="478"/>
          <pc:sldLayoutMkLst>
            <pc:docMk/>
            <pc:sldMasterMk cId="0" sldId="2147483660"/>
            <pc:sldLayoutMk cId="0" sldId="2147483655"/>
          </pc:sldLayoutMkLst>
          <pc:spChg chg="add del mod">
            <ac:chgData name="Luis Mañez" userId="c84d000301b07f23" providerId="LiveId" clId="{D4E260BC-28D7-45E9-B11C-B6A887768CE3}" dt="2020-10-01T20:03:35.381" v="614" actId="11530"/>
            <ac:spMkLst>
              <pc:docMk/>
              <pc:sldMasterMk cId="0" sldId="2147483660"/>
              <pc:sldLayoutMk cId="0" sldId="2147483655"/>
              <ac:spMk id="43" creationId="{00000000-0000-0000-0000-000000000000}"/>
            </ac:spMkLst>
          </pc:spChg>
          <pc:spChg chg="add del">
            <ac:chgData name="Luis Mañez" userId="c84d000301b07f23" providerId="LiveId" clId="{D4E260BC-28D7-45E9-B11C-B6A887768CE3}" dt="2020-10-01T20:03:39.812" v="615" actId="478"/>
            <ac:spMkLst>
              <pc:docMk/>
              <pc:sldMasterMk cId="0" sldId="2147483660"/>
              <pc:sldLayoutMk cId="0" sldId="2147483655"/>
              <ac:spMk id="44" creationId="{00000000-0000-0000-0000-000000000000}"/>
            </ac:spMkLst>
          </pc:spChg>
        </pc:sldLayoutChg>
        <pc:sldLayoutChg chg="del">
          <pc:chgData name="Luis Mañez" userId="c84d000301b07f23" providerId="LiveId" clId="{D4E260BC-28D7-45E9-B11C-B6A887768CE3}" dt="2020-10-04T18:13:44.183" v="1580" actId="47"/>
          <pc:sldLayoutMkLst>
            <pc:docMk/>
            <pc:sldMasterMk cId="0" sldId="2147483660"/>
            <pc:sldLayoutMk cId="0" sldId="2147483656"/>
          </pc:sldLayoutMkLst>
        </pc:sldLayoutChg>
        <pc:sldLayoutChg chg="del">
          <pc:chgData name="Luis Mañez" userId="c84d000301b07f23" providerId="LiveId" clId="{D4E260BC-28D7-45E9-B11C-B6A887768CE3}" dt="2020-10-04T18:13:44.183" v="1580" actId="47"/>
          <pc:sldLayoutMkLst>
            <pc:docMk/>
            <pc:sldMasterMk cId="0" sldId="2147483660"/>
            <pc:sldLayoutMk cId="0" sldId="2147483657"/>
          </pc:sldLayoutMkLst>
        </pc:sldLayoutChg>
        <pc:sldLayoutChg chg="del">
          <pc:chgData name="Luis Mañez" userId="c84d000301b07f23" providerId="LiveId" clId="{D4E260BC-28D7-45E9-B11C-B6A887768CE3}" dt="2020-10-04T18:13:50.560" v="1582" actId="47"/>
          <pc:sldLayoutMkLst>
            <pc:docMk/>
            <pc:sldMasterMk cId="0" sldId="2147483660"/>
            <pc:sldLayoutMk cId="0" sldId="2147483659"/>
          </pc:sldLayoutMkLst>
        </pc:sldLayoutChg>
      </pc:sldMasterChg>
      <pc:sldMasterChg chg="modSldLayout">
        <pc:chgData name="Luis Mañez" userId="c84d000301b07f23" providerId="LiveId" clId="{D4E260BC-28D7-45E9-B11C-B6A887768CE3}" dt="2020-10-01T20:02:58.456" v="613"/>
        <pc:sldMasterMkLst>
          <pc:docMk/>
          <pc:sldMasterMk cId="2518390187" sldId="2147483661"/>
        </pc:sldMasterMkLst>
        <pc:sldLayoutChg chg="addSp delSp">
          <pc:chgData name="Luis Mañez" userId="c84d000301b07f23" providerId="LiveId" clId="{D4E260BC-28D7-45E9-B11C-B6A887768CE3}" dt="2020-10-01T20:02:58.456" v="613"/>
          <pc:sldLayoutMkLst>
            <pc:docMk/>
            <pc:sldMasterMk cId="2518390187" sldId="2147483661"/>
            <pc:sldLayoutMk cId="2741558391" sldId="2147483679"/>
          </pc:sldLayoutMkLst>
          <pc:spChg chg="add del">
            <ac:chgData name="Luis Mañez" userId="c84d000301b07f23" providerId="LiveId" clId="{D4E260BC-28D7-45E9-B11C-B6A887768CE3}" dt="2020-10-01T20:02:58.456" v="613"/>
            <ac:spMkLst>
              <pc:docMk/>
              <pc:sldMasterMk cId="2518390187" sldId="2147483661"/>
              <pc:sldLayoutMk cId="2741558391" sldId="2147483679"/>
              <ac:spMk id="9" creationId="{00000000-0000-0000-0000-000000000000}"/>
            </ac:spMkLst>
          </pc:spChg>
          <pc:spChg chg="add del">
            <ac:chgData name="Luis Mañez" userId="c84d000301b07f23" providerId="LiveId" clId="{D4E260BC-28D7-45E9-B11C-B6A887768CE3}" dt="2020-10-01T20:02:58.456" v="613"/>
            <ac:spMkLst>
              <pc:docMk/>
              <pc:sldMasterMk cId="2518390187" sldId="2147483661"/>
              <pc:sldLayoutMk cId="2741558391" sldId="2147483679"/>
              <ac:spMk id="10" creationId="{00000000-0000-0000-0000-000000000000}"/>
            </ac:spMkLst>
          </pc:spChg>
        </pc:sldLayoutChg>
        <pc:sldLayoutChg chg="addSp delSp">
          <pc:chgData name="Luis Mañez" userId="c84d000301b07f23" providerId="LiveId" clId="{D4E260BC-28D7-45E9-B11C-B6A887768CE3}" dt="2020-10-01T20:02:58.456" v="613"/>
          <pc:sldLayoutMkLst>
            <pc:docMk/>
            <pc:sldMasterMk cId="2518390187" sldId="2147483661"/>
            <pc:sldLayoutMk cId="2721229810" sldId="2147483680"/>
          </pc:sldLayoutMkLst>
          <pc:spChg chg="add del">
            <ac:chgData name="Luis Mañez" userId="c84d000301b07f23" providerId="LiveId" clId="{D4E260BC-28D7-45E9-B11C-B6A887768CE3}" dt="2020-10-01T20:02:58.456" v="613"/>
            <ac:spMkLst>
              <pc:docMk/>
              <pc:sldMasterMk cId="2518390187" sldId="2147483661"/>
              <pc:sldLayoutMk cId="2721229810" sldId="2147483680"/>
              <ac:spMk id="13" creationId="{00000000-0000-0000-0000-000000000000}"/>
            </ac:spMkLst>
          </pc:spChg>
          <pc:spChg chg="add del">
            <ac:chgData name="Luis Mañez" userId="c84d000301b07f23" providerId="LiveId" clId="{D4E260BC-28D7-45E9-B11C-B6A887768CE3}" dt="2020-10-01T20:02:58.456" v="613"/>
            <ac:spMkLst>
              <pc:docMk/>
              <pc:sldMasterMk cId="2518390187" sldId="2147483661"/>
              <pc:sldLayoutMk cId="2721229810" sldId="2147483680"/>
              <ac:spMk id="14" creationId="{00000000-0000-0000-0000-000000000000}"/>
            </ac:spMkLst>
          </pc:spChg>
        </pc:sldLayoutChg>
        <pc:sldLayoutChg chg="addSp delSp">
          <pc:chgData name="Luis Mañez" userId="c84d000301b07f23" providerId="LiveId" clId="{D4E260BC-28D7-45E9-B11C-B6A887768CE3}" dt="2020-10-01T20:02:58.456" v="613"/>
          <pc:sldLayoutMkLst>
            <pc:docMk/>
            <pc:sldMasterMk cId="2518390187" sldId="2147483661"/>
            <pc:sldLayoutMk cId="3470868355" sldId="2147483681"/>
          </pc:sldLayoutMkLst>
          <pc:spChg chg="add del">
            <ac:chgData name="Luis Mañez" userId="c84d000301b07f23" providerId="LiveId" clId="{D4E260BC-28D7-45E9-B11C-B6A887768CE3}" dt="2020-10-01T20:02:58.456" v="613"/>
            <ac:spMkLst>
              <pc:docMk/>
              <pc:sldMasterMk cId="2518390187" sldId="2147483661"/>
              <pc:sldLayoutMk cId="3470868355" sldId="2147483681"/>
              <ac:spMk id="27" creationId="{00000000-0000-0000-0000-000000000000}"/>
            </ac:spMkLst>
          </pc:spChg>
          <pc:spChg chg="add del">
            <ac:chgData name="Luis Mañez" userId="c84d000301b07f23" providerId="LiveId" clId="{D4E260BC-28D7-45E9-B11C-B6A887768CE3}" dt="2020-10-01T20:02:58.456" v="613"/>
            <ac:spMkLst>
              <pc:docMk/>
              <pc:sldMasterMk cId="2518390187" sldId="2147483661"/>
              <pc:sldLayoutMk cId="3470868355" sldId="2147483681"/>
              <ac:spMk id="28" creationId="{00000000-0000-0000-0000-000000000000}"/>
            </ac:spMkLst>
          </pc:spChg>
          <pc:spChg chg="add del">
            <ac:chgData name="Luis Mañez" userId="c84d000301b07f23" providerId="LiveId" clId="{D4E260BC-28D7-45E9-B11C-B6A887768CE3}" dt="2020-10-01T20:02:58.456" v="613"/>
            <ac:spMkLst>
              <pc:docMk/>
              <pc:sldMasterMk cId="2518390187" sldId="2147483661"/>
              <pc:sldLayoutMk cId="3470868355" sldId="2147483681"/>
              <ac:spMk id="29" creationId="{00000000-0000-0000-0000-000000000000}"/>
            </ac:spMkLst>
          </pc:spChg>
        </pc:sldLayoutChg>
        <pc:sldLayoutChg chg="addSp delSp">
          <pc:chgData name="Luis Mañez" userId="c84d000301b07f23" providerId="LiveId" clId="{D4E260BC-28D7-45E9-B11C-B6A887768CE3}" dt="2020-10-01T20:02:58.456" v="613"/>
          <pc:sldLayoutMkLst>
            <pc:docMk/>
            <pc:sldMasterMk cId="2518390187" sldId="2147483661"/>
            <pc:sldLayoutMk cId="4280998382" sldId="2147483683"/>
          </pc:sldLayoutMkLst>
          <pc:spChg chg="add del">
            <ac:chgData name="Luis Mañez" userId="c84d000301b07f23" providerId="LiveId" clId="{D4E260BC-28D7-45E9-B11C-B6A887768CE3}" dt="2020-10-01T20:02:58.456" v="613"/>
            <ac:spMkLst>
              <pc:docMk/>
              <pc:sldMasterMk cId="2518390187" sldId="2147483661"/>
              <pc:sldLayoutMk cId="4280998382" sldId="2147483683"/>
              <ac:spMk id="37" creationId="{00000000-0000-0000-0000-000000000000}"/>
            </ac:spMkLst>
          </pc:spChg>
          <pc:spChg chg="add del">
            <ac:chgData name="Luis Mañez" userId="c84d000301b07f23" providerId="LiveId" clId="{D4E260BC-28D7-45E9-B11C-B6A887768CE3}" dt="2020-10-01T20:02:58.456" v="613"/>
            <ac:spMkLst>
              <pc:docMk/>
              <pc:sldMasterMk cId="2518390187" sldId="2147483661"/>
              <pc:sldLayoutMk cId="4280998382" sldId="2147483683"/>
              <ac:spMk id="38" creationId="{00000000-0000-0000-0000-000000000000}"/>
            </ac:spMkLst>
          </pc:spChg>
        </pc:sldLayoutChg>
        <pc:sldLayoutChg chg="addSp delSp">
          <pc:chgData name="Luis Mañez" userId="c84d000301b07f23" providerId="LiveId" clId="{D4E260BC-28D7-45E9-B11C-B6A887768CE3}" dt="2020-10-01T20:02:58.456" v="613"/>
          <pc:sldLayoutMkLst>
            <pc:docMk/>
            <pc:sldMasterMk cId="2518390187" sldId="2147483661"/>
            <pc:sldLayoutMk cId="2802080529" sldId="2147483684"/>
          </pc:sldLayoutMkLst>
          <pc:spChg chg="add del">
            <ac:chgData name="Luis Mañez" userId="c84d000301b07f23" providerId="LiveId" clId="{D4E260BC-28D7-45E9-B11C-B6A887768CE3}" dt="2020-10-01T20:02:58.456" v="613"/>
            <ac:spMkLst>
              <pc:docMk/>
              <pc:sldMasterMk cId="2518390187" sldId="2147483661"/>
              <pc:sldLayoutMk cId="2802080529" sldId="2147483684"/>
              <ac:spMk id="18" creationId="{00000000-0000-0000-0000-000000000000}"/>
            </ac:spMkLst>
          </pc:spChg>
          <pc:spChg chg="add del">
            <ac:chgData name="Luis Mañez" userId="c84d000301b07f23" providerId="LiveId" clId="{D4E260BC-28D7-45E9-B11C-B6A887768CE3}" dt="2020-10-01T20:02:58.456" v="613"/>
            <ac:spMkLst>
              <pc:docMk/>
              <pc:sldMasterMk cId="2518390187" sldId="2147483661"/>
              <pc:sldLayoutMk cId="2802080529" sldId="2147483684"/>
              <ac:spMk id="19" creationId="{00000000-0000-0000-0000-000000000000}"/>
            </ac:spMkLst>
          </pc:spChg>
        </pc:sldLayoutChg>
        <pc:sldLayoutChg chg="addSp delSp">
          <pc:chgData name="Luis Mañez" userId="c84d000301b07f23" providerId="LiveId" clId="{D4E260BC-28D7-45E9-B11C-B6A887768CE3}" dt="2020-10-01T20:02:58.456" v="613"/>
          <pc:sldLayoutMkLst>
            <pc:docMk/>
            <pc:sldMasterMk cId="2518390187" sldId="2147483661"/>
            <pc:sldLayoutMk cId="556503931" sldId="2147483685"/>
          </pc:sldLayoutMkLst>
          <pc:spChg chg="add del">
            <ac:chgData name="Luis Mañez" userId="c84d000301b07f23" providerId="LiveId" clId="{D4E260BC-28D7-45E9-B11C-B6A887768CE3}" dt="2020-10-01T20:02:58.456" v="613"/>
            <ac:spMkLst>
              <pc:docMk/>
              <pc:sldMasterMk cId="2518390187" sldId="2147483661"/>
              <pc:sldLayoutMk cId="556503931" sldId="2147483685"/>
              <ac:spMk id="23" creationId="{00000000-0000-0000-0000-000000000000}"/>
            </ac:spMkLst>
          </pc:spChg>
          <pc:spChg chg="add del">
            <ac:chgData name="Luis Mañez" userId="c84d000301b07f23" providerId="LiveId" clId="{D4E260BC-28D7-45E9-B11C-B6A887768CE3}" dt="2020-10-01T20:02:58.456" v="613"/>
            <ac:spMkLst>
              <pc:docMk/>
              <pc:sldMasterMk cId="2518390187" sldId="2147483661"/>
              <pc:sldLayoutMk cId="556503931" sldId="2147483685"/>
              <ac:spMk id="24" creationId="{00000000-0000-0000-0000-000000000000}"/>
            </ac:spMkLst>
          </pc:spChg>
        </pc:sldLayoutChg>
        <pc:sldLayoutChg chg="addSp delSp">
          <pc:chgData name="Luis Mañez" userId="c84d000301b07f23" providerId="LiveId" clId="{D4E260BC-28D7-45E9-B11C-B6A887768CE3}" dt="2020-10-01T20:02:58.456" v="613"/>
          <pc:sldLayoutMkLst>
            <pc:docMk/>
            <pc:sldMasterMk cId="2518390187" sldId="2147483661"/>
            <pc:sldLayoutMk cId="303605857" sldId="2147483687"/>
          </pc:sldLayoutMkLst>
          <pc:spChg chg="add del">
            <ac:chgData name="Luis Mañez" userId="c84d000301b07f23" providerId="LiveId" clId="{D4E260BC-28D7-45E9-B11C-B6A887768CE3}" dt="2020-10-01T20:02:58.456" v="613"/>
            <ac:spMkLst>
              <pc:docMk/>
              <pc:sldMasterMk cId="2518390187" sldId="2147483661"/>
              <pc:sldLayoutMk cId="303605857" sldId="2147483687"/>
              <ac:spMk id="54" creationId="{00000000-0000-0000-0000-000000000000}"/>
            </ac:spMkLst>
          </pc:spChg>
          <pc:spChg chg="add del">
            <ac:chgData name="Luis Mañez" userId="c84d000301b07f23" providerId="LiveId" clId="{D4E260BC-28D7-45E9-B11C-B6A887768CE3}" dt="2020-10-01T20:02:58.456" v="613"/>
            <ac:spMkLst>
              <pc:docMk/>
              <pc:sldMasterMk cId="2518390187" sldId="2147483661"/>
              <pc:sldLayoutMk cId="303605857" sldId="2147483687"/>
              <ac:spMk id="55" creationId="{00000000-0000-0000-0000-000000000000}"/>
            </ac:spMkLst>
          </pc:spChg>
        </pc:sldLayoutChg>
        <pc:sldLayoutChg chg="addSp delSp">
          <pc:chgData name="Luis Mañez" userId="c84d000301b07f23" providerId="LiveId" clId="{D4E260BC-28D7-45E9-B11C-B6A887768CE3}" dt="2020-10-01T20:02:58.456" v="613"/>
          <pc:sldLayoutMkLst>
            <pc:docMk/>
            <pc:sldMasterMk cId="2518390187" sldId="2147483661"/>
            <pc:sldLayoutMk cId="1957646845" sldId="2147483688"/>
          </pc:sldLayoutMkLst>
          <pc:spChg chg="add del">
            <ac:chgData name="Luis Mañez" userId="c84d000301b07f23" providerId="LiveId" clId="{D4E260BC-28D7-45E9-B11C-B6A887768CE3}" dt="2020-10-01T20:02:58.456" v="613"/>
            <ac:spMkLst>
              <pc:docMk/>
              <pc:sldMasterMk cId="2518390187" sldId="2147483661"/>
              <pc:sldLayoutMk cId="1957646845" sldId="2147483688"/>
              <ac:spMk id="32" creationId="{00000000-0000-0000-0000-000000000000}"/>
            </ac:spMkLst>
          </pc:spChg>
          <pc:spChg chg="add del">
            <ac:chgData name="Luis Mañez" userId="c84d000301b07f23" providerId="LiveId" clId="{D4E260BC-28D7-45E9-B11C-B6A887768CE3}" dt="2020-10-01T20:02:58.456" v="613"/>
            <ac:spMkLst>
              <pc:docMk/>
              <pc:sldMasterMk cId="2518390187" sldId="2147483661"/>
              <pc:sldLayoutMk cId="1957646845" sldId="2147483688"/>
              <ac:spMk id="3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18754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98163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31816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86704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07491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200420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71376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425147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8728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0433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0" name="Shape 10"/>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1" name="Shape 11"/>
          <p:cNvSpPr txBox="1">
            <a:spLocks noGrp="1"/>
          </p:cNvSpPr>
          <p:nvPr>
            <p:ph type="ctrTitle"/>
          </p:nvPr>
        </p:nvSpPr>
        <p:spPr>
          <a:xfrm>
            <a:off x="648300" y="3175950"/>
            <a:ext cx="3530700" cy="1181999"/>
          </a:xfrm>
          <a:prstGeom prst="rect">
            <a:avLst/>
          </a:prstGeom>
        </p:spPr>
        <p:txBody>
          <a:bodyPr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4" name="Shape 14"/>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5" name="Shape 15"/>
          <p:cNvSpPr txBox="1">
            <a:spLocks noGrp="1"/>
          </p:cNvSpPr>
          <p:nvPr>
            <p:ph type="ctrTitle"/>
          </p:nvPr>
        </p:nvSpPr>
        <p:spPr>
          <a:xfrm>
            <a:off x="648300" y="1354750"/>
            <a:ext cx="3522300" cy="2989799"/>
          </a:xfrm>
          <a:prstGeom prst="rect">
            <a:avLst/>
          </a:prstGeom>
        </p:spPr>
        <p:txBody>
          <a:bodyPr lIns="91425" tIns="91425" rIns="91425" bIns="91425" anchor="b"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sp>
        <p:nvSpPr>
          <p:cNvPr id="16" name="Shape 16"/>
          <p:cNvSpPr txBox="1">
            <a:spLocks noGrp="1"/>
          </p:cNvSpPr>
          <p:nvPr>
            <p:ph type="subTitle" idx="1"/>
          </p:nvPr>
        </p:nvSpPr>
        <p:spPr>
          <a:xfrm>
            <a:off x="6724950" y="3265700"/>
            <a:ext cx="1906199" cy="1031699"/>
          </a:xfrm>
          <a:prstGeom prst="rect">
            <a:avLst/>
          </a:prstGeom>
        </p:spPr>
        <p:txBody>
          <a:bodyPr lIns="91425" tIns="91425" rIns="91425" bIns="91425" anchor="b" anchorCtr="0"/>
          <a:lstStyle>
            <a:lvl1pPr lvl="0" algn="r" rtl="0">
              <a:spcBef>
                <a:spcPts val="0"/>
              </a:spcBef>
              <a:buClr>
                <a:srgbClr val="FFFFFF"/>
              </a:buClr>
              <a:buSzPct val="100000"/>
              <a:buNone/>
              <a:defRPr sz="1800">
                <a:solidFill>
                  <a:srgbClr val="FFFFFF"/>
                </a:solidFill>
              </a:defRPr>
            </a:lvl1pPr>
            <a:lvl2pPr lvl="1" algn="r" rtl="0">
              <a:spcBef>
                <a:spcPts val="0"/>
              </a:spcBef>
              <a:buClr>
                <a:srgbClr val="FFFFFF"/>
              </a:buClr>
              <a:buSzPct val="100000"/>
              <a:buNone/>
              <a:defRPr sz="1800">
                <a:solidFill>
                  <a:srgbClr val="FFFFFF"/>
                </a:solidFill>
              </a:defRPr>
            </a:lvl2pPr>
            <a:lvl3pPr lvl="2" algn="r" rtl="0">
              <a:spcBef>
                <a:spcPts val="0"/>
              </a:spcBef>
              <a:buClr>
                <a:srgbClr val="FFFFFF"/>
              </a:buClr>
              <a:buSzPct val="100000"/>
              <a:buNone/>
              <a:defRPr sz="1800">
                <a:solidFill>
                  <a:srgbClr val="FFFFFF"/>
                </a:solidFill>
              </a:defRPr>
            </a:lvl3pPr>
            <a:lvl4pPr lvl="3" algn="r" rtl="0">
              <a:spcBef>
                <a:spcPts val="0"/>
              </a:spcBef>
              <a:buClr>
                <a:srgbClr val="FFFFFF"/>
              </a:buClr>
              <a:buSzPct val="100000"/>
              <a:buNone/>
              <a:defRPr sz="1800">
                <a:solidFill>
                  <a:srgbClr val="FFFFFF"/>
                </a:solidFill>
              </a:defRPr>
            </a:lvl4pPr>
            <a:lvl5pPr lvl="4" algn="r" rtl="0">
              <a:spcBef>
                <a:spcPts val="0"/>
              </a:spcBef>
              <a:buClr>
                <a:srgbClr val="FFFFFF"/>
              </a:buClr>
              <a:buSzPct val="100000"/>
              <a:buNone/>
              <a:defRPr sz="1800">
                <a:solidFill>
                  <a:srgbClr val="FFFFFF"/>
                </a:solidFill>
              </a:defRPr>
            </a:lvl5pPr>
            <a:lvl6pPr lvl="5" algn="r" rtl="0">
              <a:spcBef>
                <a:spcPts val="0"/>
              </a:spcBef>
              <a:buClr>
                <a:srgbClr val="FFFFFF"/>
              </a:buClr>
              <a:buSzPct val="100000"/>
              <a:buNone/>
              <a:defRPr sz="1800">
                <a:solidFill>
                  <a:srgbClr val="FFFFFF"/>
                </a:solidFill>
              </a:defRPr>
            </a:lvl6pPr>
            <a:lvl7pPr lvl="6" algn="r" rtl="0">
              <a:spcBef>
                <a:spcPts val="0"/>
              </a:spcBef>
              <a:buClr>
                <a:srgbClr val="FFFFFF"/>
              </a:buClr>
              <a:buSzPct val="100000"/>
              <a:buNone/>
              <a:defRPr sz="1800">
                <a:solidFill>
                  <a:srgbClr val="FFFFFF"/>
                </a:solidFill>
              </a:defRPr>
            </a:lvl7pPr>
            <a:lvl8pPr lvl="7" algn="r" rtl="0">
              <a:spcBef>
                <a:spcPts val="0"/>
              </a:spcBef>
              <a:buClr>
                <a:srgbClr val="FFFFFF"/>
              </a:buClr>
              <a:buSzPct val="100000"/>
              <a:buNone/>
              <a:defRPr sz="1800">
                <a:solidFill>
                  <a:srgbClr val="FFFFFF"/>
                </a:solidFill>
              </a:defRPr>
            </a:lvl8pPr>
            <a:lvl9pPr lvl="8" algn="r" rtl="0">
              <a:spcBef>
                <a:spcPts val="0"/>
              </a:spcBef>
              <a:buClr>
                <a:srgbClr val="FFFFFF"/>
              </a:buClr>
              <a:buSzPct val="100000"/>
              <a:buNone/>
              <a:defRPr sz="18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big image">
    <p:spTree>
      <p:nvGrpSpPr>
        <p:cNvPr id="1" name="Shape 22"/>
        <p:cNvGrpSpPr/>
        <p:nvPr/>
      </p:nvGrpSpPr>
      <p:grpSpPr>
        <a:xfrm>
          <a:off x="0" y="0"/>
          <a:ext cx="0" cy="0"/>
          <a:chOff x="0" y="0"/>
          <a:chExt cx="0" cy="0"/>
        </a:xfrm>
      </p:grpSpPr>
      <p:sp>
        <p:nvSpPr>
          <p:cNvPr id="23" name="Shape 23"/>
          <p:cNvSpPr/>
          <p:nvPr/>
        </p:nvSpPr>
        <p:spPr>
          <a:xfrm>
            <a:off x="209250" y="-9675"/>
            <a:ext cx="3076750" cy="5167075"/>
          </a:xfrm>
          <a:custGeom>
            <a:avLst/>
            <a:gdLst/>
            <a:ahLst/>
            <a:cxnLst/>
            <a:rect l="0" t="0" r="0" b="0"/>
            <a:pathLst>
              <a:path w="123070" h="206683" extrusionOk="0">
                <a:moveTo>
                  <a:pt x="0" y="0"/>
                </a:moveTo>
                <a:lnTo>
                  <a:pt x="0" y="206683"/>
                </a:lnTo>
                <a:lnTo>
                  <a:pt x="123070" y="206545"/>
                </a:lnTo>
                <a:lnTo>
                  <a:pt x="67807" y="301"/>
                </a:lnTo>
                <a:close/>
              </a:path>
            </a:pathLst>
          </a:custGeom>
          <a:solidFill>
            <a:srgbClr val="000000">
              <a:alpha val="7310"/>
            </a:srgbClr>
          </a:solidFill>
          <a:ln>
            <a:noFill/>
          </a:ln>
        </p:spPr>
      </p:sp>
      <p:sp>
        <p:nvSpPr>
          <p:cNvPr id="24" name="Shape 24"/>
          <p:cNvSpPr/>
          <p:nvPr/>
        </p:nvSpPr>
        <p:spPr>
          <a:xfrm>
            <a:off x="-19350" y="-9675"/>
            <a:ext cx="3076750" cy="5167075"/>
          </a:xfrm>
          <a:custGeom>
            <a:avLst/>
            <a:gdLst/>
            <a:ahLst/>
            <a:cxnLst/>
            <a:rect l="0" t="0" r="0" b="0"/>
            <a:pathLst>
              <a:path w="123070" h="206683" extrusionOk="0">
                <a:moveTo>
                  <a:pt x="0" y="0"/>
                </a:moveTo>
                <a:lnTo>
                  <a:pt x="0" y="206683"/>
                </a:lnTo>
                <a:lnTo>
                  <a:pt x="123070" y="206545"/>
                </a:lnTo>
                <a:lnTo>
                  <a:pt x="67807" y="301"/>
                </a:lnTo>
                <a:close/>
              </a:path>
            </a:pathLst>
          </a:custGeom>
          <a:solidFill>
            <a:srgbClr val="FFFFFF"/>
          </a:solidFill>
          <a:ln>
            <a:noFill/>
          </a:ln>
        </p:spPr>
      </p:sp>
      <p:sp>
        <p:nvSpPr>
          <p:cNvPr id="25" name="Shape 25"/>
          <p:cNvSpPr txBox="1">
            <a:spLocks noGrp="1"/>
          </p:cNvSpPr>
          <p:nvPr>
            <p:ph type="title"/>
          </p:nvPr>
        </p:nvSpPr>
        <p:spPr>
          <a:xfrm>
            <a:off x="609704" y="4116875"/>
            <a:ext cx="1609799" cy="485699"/>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Quote">
    <p:spTree>
      <p:nvGrpSpPr>
        <p:cNvPr id="1" name="Shape 26"/>
        <p:cNvGrpSpPr/>
        <p:nvPr/>
      </p:nvGrpSpPr>
      <p:grpSpPr>
        <a:xfrm>
          <a:off x="0" y="0"/>
          <a:ext cx="0" cy="0"/>
          <a:chOff x="0" y="0"/>
          <a:chExt cx="0" cy="0"/>
        </a:xfrm>
      </p:grpSpPr>
      <p:sp>
        <p:nvSpPr>
          <p:cNvPr id="27" name="Shape 27"/>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28" name="Shape 28"/>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29" name="Shape 29"/>
          <p:cNvSpPr txBox="1"/>
          <p:nvPr/>
        </p:nvSpPr>
        <p:spPr>
          <a:xfrm>
            <a:off x="799645" y="697674"/>
            <a:ext cx="1957200" cy="653699"/>
          </a:xfrm>
          <a:prstGeom prst="rect">
            <a:avLst/>
          </a:prstGeom>
          <a:noFill/>
          <a:ln>
            <a:noFill/>
          </a:ln>
        </p:spPr>
        <p:txBody>
          <a:bodyPr lIns="91425" tIns="91425" rIns="91425" bIns="91425" anchor="t" anchorCtr="0">
            <a:noAutofit/>
          </a:bodyPr>
          <a:lstStyle/>
          <a:p>
            <a:pPr lvl="0">
              <a:spcBef>
                <a:spcPts val="0"/>
              </a:spcBef>
              <a:buNone/>
            </a:pPr>
            <a:r>
              <a:rPr lang="en" sz="12000">
                <a:solidFill>
                  <a:srgbClr val="CCCCCC"/>
                </a:solidFill>
                <a:latin typeface="Montserrat"/>
                <a:ea typeface="Montserrat"/>
                <a:cs typeface="Montserrat"/>
                <a:sym typeface="Montserrat"/>
              </a:rPr>
              <a:t>“</a:t>
            </a:r>
          </a:p>
        </p:txBody>
      </p:sp>
      <p:sp>
        <p:nvSpPr>
          <p:cNvPr id="30" name="Shape 30"/>
          <p:cNvSpPr txBox="1">
            <a:spLocks noGrp="1"/>
          </p:cNvSpPr>
          <p:nvPr>
            <p:ph type="body" idx="1"/>
          </p:nvPr>
        </p:nvSpPr>
        <p:spPr>
          <a:xfrm>
            <a:off x="838250" y="1657350"/>
            <a:ext cx="5324100" cy="2255700"/>
          </a:xfrm>
          <a:prstGeom prst="rect">
            <a:avLst/>
          </a:prstGeom>
        </p:spPr>
        <p:txBody>
          <a:bodyPr lIns="91425" tIns="91425" rIns="91425" bIns="91425" anchor="t" anchorCtr="0"/>
          <a:lstStyle>
            <a:lvl1pPr lvl="0" rtl="0">
              <a:spcBef>
                <a:spcPts val="0"/>
              </a:spcBef>
              <a:buSzPct val="100000"/>
              <a:buFont typeface="Montserrat"/>
              <a:defRPr sz="2400">
                <a:latin typeface="Montserrat"/>
                <a:ea typeface="Montserrat"/>
                <a:cs typeface="Montserrat"/>
                <a:sym typeface="Montserrat"/>
              </a:defRPr>
            </a:lvl1pPr>
            <a:lvl2pPr lvl="1" rtl="0">
              <a:spcBef>
                <a:spcPts val="0"/>
              </a:spcBef>
              <a:buSzPct val="100000"/>
              <a:buFont typeface="Montserrat"/>
              <a:defRPr sz="2400">
                <a:latin typeface="Montserrat"/>
                <a:ea typeface="Montserrat"/>
                <a:cs typeface="Montserrat"/>
                <a:sym typeface="Montserrat"/>
              </a:defRPr>
            </a:lvl2pPr>
            <a:lvl3pPr lvl="2" rtl="0">
              <a:spcBef>
                <a:spcPts val="0"/>
              </a:spcBef>
              <a:buSzPct val="100000"/>
              <a:buFont typeface="Montserrat"/>
              <a:defRPr sz="2400">
                <a:latin typeface="Montserrat"/>
                <a:ea typeface="Montserrat"/>
                <a:cs typeface="Montserrat"/>
                <a:sym typeface="Montserrat"/>
              </a:defRPr>
            </a:lvl3pPr>
            <a:lvl4pPr lvl="3" rtl="0">
              <a:spcBef>
                <a:spcPts val="0"/>
              </a:spcBef>
              <a:buSzPct val="100000"/>
              <a:buFont typeface="Montserrat"/>
              <a:defRPr sz="2400">
                <a:latin typeface="Montserrat"/>
                <a:ea typeface="Montserrat"/>
                <a:cs typeface="Montserrat"/>
                <a:sym typeface="Montserrat"/>
              </a:defRPr>
            </a:lvl4pPr>
            <a:lvl5pPr lvl="4" rtl="0">
              <a:spcBef>
                <a:spcPts val="0"/>
              </a:spcBef>
              <a:buSzPct val="100000"/>
              <a:buFont typeface="Montserrat"/>
              <a:defRPr sz="2400">
                <a:latin typeface="Montserrat"/>
                <a:ea typeface="Montserrat"/>
                <a:cs typeface="Montserrat"/>
                <a:sym typeface="Montserrat"/>
              </a:defRPr>
            </a:lvl5pPr>
            <a:lvl6pPr lvl="5" rtl="0">
              <a:spcBef>
                <a:spcPts val="0"/>
              </a:spcBef>
              <a:buSzPct val="100000"/>
              <a:buFont typeface="Montserrat"/>
              <a:defRPr sz="2400">
                <a:latin typeface="Montserrat"/>
                <a:ea typeface="Montserrat"/>
                <a:cs typeface="Montserrat"/>
                <a:sym typeface="Montserrat"/>
              </a:defRPr>
            </a:lvl6pPr>
            <a:lvl7pPr lvl="6" rtl="0">
              <a:spcBef>
                <a:spcPts val="0"/>
              </a:spcBef>
              <a:buSzPct val="100000"/>
              <a:buFont typeface="Montserrat"/>
              <a:defRPr sz="2400">
                <a:latin typeface="Montserrat"/>
                <a:ea typeface="Montserrat"/>
                <a:cs typeface="Montserrat"/>
                <a:sym typeface="Montserrat"/>
              </a:defRPr>
            </a:lvl7pPr>
            <a:lvl8pPr lvl="7" rtl="0">
              <a:spcBef>
                <a:spcPts val="0"/>
              </a:spcBef>
              <a:buSzPct val="100000"/>
              <a:buFont typeface="Montserrat"/>
              <a:defRPr sz="2400">
                <a:latin typeface="Montserrat"/>
                <a:ea typeface="Montserrat"/>
                <a:cs typeface="Montserrat"/>
                <a:sym typeface="Montserrat"/>
              </a:defRPr>
            </a:lvl8pPr>
            <a:lvl9pPr lvl="8" rtl="0">
              <a:spcBef>
                <a:spcPts val="0"/>
              </a:spcBef>
              <a:buSzPct val="100000"/>
              <a:buFont typeface="Montserrat"/>
              <a:defRPr sz="2400">
                <a:latin typeface="Montserrat"/>
                <a:ea typeface="Montserrat"/>
                <a:cs typeface="Montserrat"/>
                <a:sym typeface="Montserra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6"/>
        <p:cNvGrpSpPr/>
        <p:nvPr/>
      </p:nvGrpSpPr>
      <p:grpSpPr>
        <a:xfrm>
          <a:off x="0" y="0"/>
          <a:ext cx="0" cy="0"/>
          <a:chOff x="0" y="0"/>
          <a:chExt cx="0" cy="0"/>
        </a:xfrm>
      </p:grpSpPr>
      <p:sp>
        <p:nvSpPr>
          <p:cNvPr id="37" name="Shape 37"/>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8" name="Shape 38"/>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9" name="Shape 39"/>
          <p:cNvSpPr txBox="1">
            <a:spLocks noGrp="1"/>
          </p:cNvSpPr>
          <p:nvPr>
            <p:ph type="title"/>
          </p:nvPr>
        </p:nvSpPr>
        <p:spPr>
          <a:xfrm>
            <a:off x="841000" y="969700"/>
            <a:ext cx="4801499" cy="4095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841000" y="1578025"/>
            <a:ext cx="2671800" cy="2433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1" name="Shape 41"/>
          <p:cNvSpPr txBox="1">
            <a:spLocks noGrp="1"/>
          </p:cNvSpPr>
          <p:nvPr>
            <p:ph type="body" idx="2"/>
          </p:nvPr>
        </p:nvSpPr>
        <p:spPr>
          <a:xfrm>
            <a:off x="3673842" y="1578025"/>
            <a:ext cx="2671800" cy="2433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42"/>
        <p:cNvGrpSpPr/>
        <p:nvPr/>
      </p:nvGrpSpPr>
      <p:grpSpPr>
        <a:xfrm>
          <a:off x="0" y="0"/>
          <a:ext cx="0" cy="0"/>
          <a:chOff x="0" y="0"/>
          <a:chExt cx="0" cy="0"/>
        </a:xfrm>
      </p:grpSpPr>
      <p:sp>
        <p:nvSpPr>
          <p:cNvPr id="43" name="Shape 43"/>
          <p:cNvSpPr/>
          <p:nvPr userDrawn="1"/>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44" name="Shape 44"/>
          <p:cNvSpPr/>
          <p:nvPr userDrawn="1"/>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45" name="Shape 45"/>
          <p:cNvSpPr txBox="1">
            <a:spLocks noGrp="1"/>
          </p:cNvSpPr>
          <p:nvPr>
            <p:ph type="title"/>
          </p:nvPr>
        </p:nvSpPr>
        <p:spPr>
          <a:xfrm>
            <a:off x="841000" y="969700"/>
            <a:ext cx="4801499" cy="4095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6" name="Shape 46"/>
          <p:cNvSpPr txBox="1">
            <a:spLocks noGrp="1"/>
          </p:cNvSpPr>
          <p:nvPr>
            <p:ph type="body" idx="1"/>
          </p:nvPr>
        </p:nvSpPr>
        <p:spPr>
          <a:xfrm>
            <a:off x="841000" y="1600975"/>
            <a:ext cx="2094900" cy="2410499"/>
          </a:xfrm>
          <a:prstGeom prst="rect">
            <a:avLst/>
          </a:prstGeom>
        </p:spPr>
        <p:txBody>
          <a:bodyPr lIns="91425" tIns="91425" rIns="91425" bIns="91425"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
        <p:nvSpPr>
          <p:cNvPr id="47" name="Shape 47"/>
          <p:cNvSpPr txBox="1">
            <a:spLocks noGrp="1"/>
          </p:cNvSpPr>
          <p:nvPr>
            <p:ph type="body" idx="2"/>
          </p:nvPr>
        </p:nvSpPr>
        <p:spPr>
          <a:xfrm>
            <a:off x="3043281" y="1600975"/>
            <a:ext cx="2094900" cy="2410499"/>
          </a:xfrm>
          <a:prstGeom prst="rect">
            <a:avLst/>
          </a:prstGeom>
        </p:spPr>
        <p:txBody>
          <a:bodyPr lIns="91425" tIns="91425" rIns="91425" bIns="91425"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
        <p:nvSpPr>
          <p:cNvPr id="48" name="Shape 48"/>
          <p:cNvSpPr txBox="1">
            <a:spLocks noGrp="1"/>
          </p:cNvSpPr>
          <p:nvPr>
            <p:ph type="body" idx="3"/>
          </p:nvPr>
        </p:nvSpPr>
        <p:spPr>
          <a:xfrm>
            <a:off x="5245562" y="1600975"/>
            <a:ext cx="2094900" cy="2410499"/>
          </a:xfrm>
          <a:prstGeom prst="rect">
            <a:avLst/>
          </a:prstGeom>
        </p:spPr>
        <p:txBody>
          <a:bodyPr lIns="91425" tIns="91425" rIns="91425" bIns="91425"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7"/>
        <p:cNvGrpSpPr/>
        <p:nvPr/>
      </p:nvGrpSpPr>
      <p:grpSpPr>
        <a:xfrm>
          <a:off x="0" y="0"/>
          <a:ext cx="0" cy="0"/>
          <a:chOff x="0" y="0"/>
          <a:chExt cx="0" cy="0"/>
        </a:xfrm>
      </p:grpSpPr>
      <p:sp>
        <p:nvSpPr>
          <p:cNvPr id="58" name="Shape 58"/>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9" name="Shape 59"/>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BC34A"/>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741100"/>
            <a:ext cx="5185199" cy="474599"/>
          </a:xfrm>
          <a:prstGeom prst="rect">
            <a:avLst/>
          </a:prstGeom>
          <a:noFill/>
          <a:ln>
            <a:noFill/>
          </a:ln>
        </p:spPr>
        <p:txBody>
          <a:bodyPr lIns="91425" tIns="91425" rIns="91425" bIns="91425" anchor="b" anchorCtr="0"/>
          <a:lstStyle>
            <a:lvl1pPr lvl="0">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457200" y="1352550"/>
            <a:ext cx="5185199" cy="2255700"/>
          </a:xfrm>
          <a:prstGeom prst="rect">
            <a:avLst/>
          </a:prstGeom>
          <a:noFill/>
          <a:ln>
            <a:noFill/>
          </a:ln>
        </p:spPr>
        <p:txBody>
          <a:bodyPr lIns="91425" tIns="91425" rIns="91425" bIns="91425" anchor="t" anchorCtr="0"/>
          <a:lstStyle>
            <a:lvl1pPr lvl="0">
              <a:spcBef>
                <a:spcPts val="600"/>
              </a:spcBef>
              <a:buClr>
                <a:srgbClr val="666666"/>
              </a:buClr>
              <a:buSzPct val="100000"/>
              <a:buFont typeface="Karla"/>
              <a:buChar char="▸"/>
              <a:defRPr sz="2000">
                <a:solidFill>
                  <a:srgbClr val="666666"/>
                </a:solidFill>
                <a:latin typeface="Karla"/>
                <a:ea typeface="Karla"/>
                <a:cs typeface="Karla"/>
                <a:sym typeface="Karla"/>
              </a:defRPr>
            </a:lvl1pPr>
            <a:lvl2pPr lvl="1">
              <a:spcBef>
                <a:spcPts val="480"/>
              </a:spcBef>
              <a:buClr>
                <a:srgbClr val="666666"/>
              </a:buClr>
              <a:buSzPct val="100000"/>
              <a:buFont typeface="Karla"/>
              <a:buChar char="▹"/>
              <a:defRPr sz="2000">
                <a:solidFill>
                  <a:srgbClr val="666666"/>
                </a:solidFill>
                <a:latin typeface="Karla"/>
                <a:ea typeface="Karla"/>
                <a:cs typeface="Karla"/>
                <a:sym typeface="Karla"/>
              </a:defRPr>
            </a:lvl2pPr>
            <a:lvl3pPr lvl="2">
              <a:spcBef>
                <a:spcPts val="480"/>
              </a:spcBef>
              <a:buClr>
                <a:srgbClr val="666666"/>
              </a:buClr>
              <a:buSzPct val="100000"/>
              <a:buFont typeface="Karla"/>
              <a:buChar char="▹"/>
              <a:defRPr sz="2000">
                <a:solidFill>
                  <a:srgbClr val="666666"/>
                </a:solidFill>
                <a:latin typeface="Karla"/>
                <a:ea typeface="Karla"/>
                <a:cs typeface="Karla"/>
                <a:sym typeface="Karla"/>
              </a:defRPr>
            </a:lvl3pPr>
            <a:lvl4pPr lvl="3">
              <a:spcBef>
                <a:spcPts val="360"/>
              </a:spcBef>
              <a:buClr>
                <a:srgbClr val="666666"/>
              </a:buClr>
              <a:buSzPct val="100000"/>
              <a:buFont typeface="Karla"/>
              <a:defRPr sz="2000">
                <a:solidFill>
                  <a:srgbClr val="666666"/>
                </a:solidFill>
                <a:latin typeface="Karla"/>
                <a:ea typeface="Karla"/>
                <a:cs typeface="Karla"/>
                <a:sym typeface="Karla"/>
              </a:defRPr>
            </a:lvl4pPr>
            <a:lvl5pPr lvl="4">
              <a:spcBef>
                <a:spcPts val="360"/>
              </a:spcBef>
              <a:buClr>
                <a:srgbClr val="666666"/>
              </a:buClr>
              <a:buSzPct val="100000"/>
              <a:buFont typeface="Karla"/>
              <a:defRPr sz="2000">
                <a:solidFill>
                  <a:srgbClr val="666666"/>
                </a:solidFill>
                <a:latin typeface="Karla"/>
                <a:ea typeface="Karla"/>
                <a:cs typeface="Karla"/>
                <a:sym typeface="Karla"/>
              </a:defRPr>
            </a:lvl5pPr>
            <a:lvl6pPr lvl="5">
              <a:spcBef>
                <a:spcPts val="360"/>
              </a:spcBef>
              <a:buClr>
                <a:srgbClr val="666666"/>
              </a:buClr>
              <a:buSzPct val="100000"/>
              <a:buFont typeface="Karla"/>
              <a:defRPr sz="2000">
                <a:solidFill>
                  <a:srgbClr val="666666"/>
                </a:solidFill>
                <a:latin typeface="Karla"/>
                <a:ea typeface="Karla"/>
                <a:cs typeface="Karla"/>
                <a:sym typeface="Karla"/>
              </a:defRPr>
            </a:lvl6pPr>
            <a:lvl7pPr lvl="6">
              <a:spcBef>
                <a:spcPts val="360"/>
              </a:spcBef>
              <a:buClr>
                <a:srgbClr val="666666"/>
              </a:buClr>
              <a:buSzPct val="100000"/>
              <a:buFont typeface="Karla"/>
              <a:defRPr sz="2000">
                <a:solidFill>
                  <a:srgbClr val="666666"/>
                </a:solidFill>
                <a:latin typeface="Karla"/>
                <a:ea typeface="Karla"/>
                <a:cs typeface="Karla"/>
                <a:sym typeface="Karla"/>
              </a:defRPr>
            </a:lvl7pPr>
            <a:lvl8pPr lvl="7">
              <a:spcBef>
                <a:spcPts val="360"/>
              </a:spcBef>
              <a:buClr>
                <a:srgbClr val="666666"/>
              </a:buClr>
              <a:buSzPct val="100000"/>
              <a:buFont typeface="Karla"/>
              <a:defRPr sz="2000">
                <a:solidFill>
                  <a:srgbClr val="666666"/>
                </a:solidFill>
                <a:latin typeface="Karla"/>
                <a:ea typeface="Karla"/>
                <a:cs typeface="Karla"/>
                <a:sym typeface="Karla"/>
              </a:defRPr>
            </a:lvl8pPr>
            <a:lvl9pPr lvl="8">
              <a:spcBef>
                <a:spcPts val="360"/>
              </a:spcBef>
              <a:buClr>
                <a:srgbClr val="666666"/>
              </a:buClr>
              <a:buSzPct val="100000"/>
              <a:buFont typeface="Karla"/>
              <a:defRPr sz="2000">
                <a:solidFill>
                  <a:srgbClr val="666666"/>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64"/>
        <p:cNvGrpSpPr/>
        <p:nvPr/>
      </p:nvGrpSpPr>
      <p:grpSpPr>
        <a:xfrm>
          <a:off x="0" y="0"/>
          <a:ext cx="0" cy="0"/>
          <a:chOff x="0" y="0"/>
          <a:chExt cx="0" cy="0"/>
        </a:xfrm>
      </p:grpSpPr>
      <p:sp>
        <p:nvSpPr>
          <p:cNvPr id="65" name="Shape 65"/>
          <p:cNvSpPr txBox="1">
            <a:spLocks noGrp="1"/>
          </p:cNvSpPr>
          <p:nvPr>
            <p:ph type="ctrTitle"/>
          </p:nvPr>
        </p:nvSpPr>
        <p:spPr>
          <a:xfrm>
            <a:off x="648300" y="3175950"/>
            <a:ext cx="4229100" cy="1181999"/>
          </a:xfrm>
          <a:prstGeom prst="rect">
            <a:avLst/>
          </a:prstGeom>
        </p:spPr>
        <p:txBody>
          <a:bodyPr lIns="91425" tIns="91425" rIns="91425" bIns="91425" anchor="b" anchorCtr="0">
            <a:noAutofit/>
          </a:bodyPr>
          <a:lstStyle/>
          <a:p>
            <a:pPr lvl="0">
              <a:spcBef>
                <a:spcPts val="0"/>
              </a:spcBef>
              <a:buNone/>
            </a:pPr>
            <a:r>
              <a:rPr lang="en" dirty="0"/>
              <a:t>Todo sobre </a:t>
            </a:r>
            <a:br>
              <a:rPr lang="en" dirty="0"/>
            </a:br>
            <a:r>
              <a:rPr lang="en" dirty="0">
                <a:solidFill>
                  <a:srgbClr val="00BCD4"/>
                </a:solidFill>
              </a:rPr>
              <a:t>PnP JS </a:t>
            </a:r>
            <a:r>
              <a:rPr lang="en" dirty="0"/>
              <a:t>y </a:t>
            </a:r>
            <a:r>
              <a:rPr lang="es-ES" dirty="0">
                <a:solidFill>
                  <a:srgbClr val="00BCD4"/>
                </a:solidFill>
              </a:rPr>
              <a:t>PnP React </a:t>
            </a:r>
            <a:r>
              <a:rPr lang="es-ES" dirty="0" err="1"/>
              <a:t>components</a:t>
            </a:r>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F51B5"/>
        </a:solidFill>
        <a:effectLst/>
      </p:bgPr>
    </p:bg>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841000" y="256191"/>
            <a:ext cx="4801499" cy="409500"/>
          </a:xfrm>
          <a:prstGeom prst="rect">
            <a:avLst/>
          </a:prstGeom>
        </p:spPr>
        <p:txBody>
          <a:bodyPr lIns="91425" tIns="91425" rIns="91425" bIns="91425" anchor="b" anchorCtr="0">
            <a:noAutofit/>
          </a:bodyPr>
          <a:lstStyle/>
          <a:p>
            <a:pPr lvl="0" rtl="0">
              <a:spcBef>
                <a:spcPts val="0"/>
              </a:spcBef>
              <a:buNone/>
            </a:pPr>
            <a:r>
              <a:rPr lang="en" dirty="0"/>
              <a:t>Webpart controls</a:t>
            </a:r>
          </a:p>
        </p:txBody>
      </p:sp>
      <p:sp>
        <p:nvSpPr>
          <p:cNvPr id="25" name="Text Placeholder 24">
            <a:extLst>
              <a:ext uri="{FF2B5EF4-FFF2-40B4-BE49-F238E27FC236}">
                <a16:creationId xmlns:a16="http://schemas.microsoft.com/office/drawing/2014/main" id="{0FCD80E6-E433-4842-BC2D-04CE89192C25}"/>
              </a:ext>
            </a:extLst>
          </p:cNvPr>
          <p:cNvSpPr>
            <a:spLocks noGrp="1"/>
          </p:cNvSpPr>
          <p:nvPr>
            <p:ph type="body" idx="1"/>
          </p:nvPr>
        </p:nvSpPr>
        <p:spPr>
          <a:xfrm>
            <a:off x="293742" y="865909"/>
            <a:ext cx="2642157" cy="3145565"/>
          </a:xfrm>
        </p:spPr>
        <p:txBody>
          <a:bodyPr/>
          <a:lstStyle/>
          <a:p>
            <a:pPr marL="285750" indent="-285750">
              <a:buFont typeface="Wingdings" panose="05000000000000000000" pitchFamily="2" charset="2"/>
              <a:buChar char="§"/>
            </a:pPr>
            <a:r>
              <a:rPr lang="en-US" dirty="0"/>
              <a:t>Accordion</a:t>
            </a:r>
          </a:p>
          <a:p>
            <a:pPr marL="285750" indent="-285750">
              <a:buFont typeface="Wingdings" panose="05000000000000000000" pitchFamily="2" charset="2"/>
              <a:buChar char="§"/>
            </a:pPr>
            <a:r>
              <a:rPr lang="en-US" dirty="0"/>
              <a:t>Carousel</a:t>
            </a:r>
          </a:p>
          <a:p>
            <a:pPr marL="285750" indent="-285750">
              <a:buFont typeface="Wingdings" panose="05000000000000000000" pitchFamily="2" charset="2"/>
              <a:buChar char="§"/>
            </a:pPr>
            <a:r>
              <a:rPr lang="en-US" dirty="0"/>
              <a:t>Charts</a:t>
            </a:r>
          </a:p>
          <a:p>
            <a:pPr marL="285750" indent="-285750">
              <a:buFont typeface="Wingdings" panose="05000000000000000000" pitchFamily="2" charset="2"/>
              <a:buChar char="§"/>
            </a:pPr>
            <a:r>
              <a:rPr lang="en-US" dirty="0" err="1"/>
              <a:t>ComboBoxListItemPicker</a:t>
            </a:r>
            <a:endParaRPr lang="en-US" dirty="0"/>
          </a:p>
          <a:p>
            <a:pPr marL="285750" indent="-285750">
              <a:buFont typeface="Wingdings" panose="05000000000000000000" pitchFamily="2" charset="2"/>
              <a:buChar char="§"/>
            </a:pPr>
            <a:r>
              <a:rPr lang="en-US" dirty="0" err="1"/>
              <a:t>DateTimePicker</a:t>
            </a:r>
            <a:endParaRPr lang="en-US" dirty="0"/>
          </a:p>
          <a:p>
            <a:pPr marL="285750" indent="-285750">
              <a:buFont typeface="Wingdings" panose="05000000000000000000" pitchFamily="2" charset="2"/>
              <a:buChar char="§"/>
            </a:pPr>
            <a:r>
              <a:rPr lang="en-US" dirty="0" err="1"/>
              <a:t>FilePicker</a:t>
            </a:r>
            <a:endParaRPr lang="en-US" dirty="0"/>
          </a:p>
          <a:p>
            <a:pPr marL="285750" indent="-285750">
              <a:buFont typeface="Wingdings" panose="05000000000000000000" pitchFamily="2" charset="2"/>
              <a:buChar char="§"/>
            </a:pPr>
            <a:r>
              <a:rPr lang="en-US" dirty="0" err="1"/>
              <a:t>FileTypeIcon</a:t>
            </a:r>
            <a:endParaRPr lang="en-US" dirty="0"/>
          </a:p>
          <a:p>
            <a:pPr marL="285750" indent="-285750">
              <a:buFont typeface="Wingdings" panose="05000000000000000000" pitchFamily="2" charset="2"/>
              <a:buChar char="§"/>
            </a:pPr>
            <a:r>
              <a:rPr lang="en-US" dirty="0" err="1"/>
              <a:t>FolderExplorer</a:t>
            </a:r>
            <a:endParaRPr lang="en-US" dirty="0"/>
          </a:p>
          <a:p>
            <a:pPr marL="285750" indent="-285750">
              <a:buFont typeface="Wingdings" panose="05000000000000000000" pitchFamily="2" charset="2"/>
              <a:buChar char="§"/>
            </a:pPr>
            <a:r>
              <a:rPr lang="en-US" dirty="0" err="1"/>
              <a:t>FolderPicker</a:t>
            </a:r>
            <a:endParaRPr lang="en-US" dirty="0"/>
          </a:p>
          <a:p>
            <a:pPr marL="285750" indent="-285750">
              <a:buFont typeface="Wingdings" panose="05000000000000000000" pitchFamily="2" charset="2"/>
              <a:buChar char="§"/>
            </a:pPr>
            <a:r>
              <a:rPr lang="en-US" dirty="0" err="1"/>
              <a:t>GridLayout</a:t>
            </a:r>
            <a:endParaRPr lang="en-US" dirty="0"/>
          </a:p>
        </p:txBody>
      </p:sp>
      <p:sp>
        <p:nvSpPr>
          <p:cNvPr id="26" name="Text Placeholder 25">
            <a:extLst>
              <a:ext uri="{FF2B5EF4-FFF2-40B4-BE49-F238E27FC236}">
                <a16:creationId xmlns:a16="http://schemas.microsoft.com/office/drawing/2014/main" id="{748EF6FA-1453-4275-92B2-90BD0F9AC15E}"/>
              </a:ext>
            </a:extLst>
          </p:cNvPr>
          <p:cNvSpPr>
            <a:spLocks noGrp="1"/>
          </p:cNvSpPr>
          <p:nvPr>
            <p:ph type="body" idx="2"/>
          </p:nvPr>
        </p:nvSpPr>
        <p:spPr>
          <a:xfrm>
            <a:off x="3043281" y="865909"/>
            <a:ext cx="2094900" cy="3145565"/>
          </a:xfrm>
        </p:spPr>
        <p:txBody>
          <a:bodyPr/>
          <a:lstStyle/>
          <a:p>
            <a:pPr marL="285750" indent="-285750">
              <a:buFont typeface="Wingdings" panose="05000000000000000000" pitchFamily="2" charset="2"/>
              <a:buChar char="§"/>
            </a:pPr>
            <a:r>
              <a:rPr lang="en-US" dirty="0" err="1"/>
              <a:t>IconPicker</a:t>
            </a:r>
            <a:endParaRPr lang="en-US" dirty="0"/>
          </a:p>
          <a:p>
            <a:pPr marL="285750" indent="-285750">
              <a:buFont typeface="Wingdings" panose="05000000000000000000" pitchFamily="2" charset="2"/>
              <a:buChar char="§"/>
            </a:pPr>
            <a:r>
              <a:rPr lang="en-US" dirty="0" err="1"/>
              <a:t>IFrameDialog</a:t>
            </a:r>
            <a:endParaRPr lang="en-US" dirty="0"/>
          </a:p>
          <a:p>
            <a:pPr marL="285750" indent="-285750">
              <a:buFont typeface="Wingdings" panose="05000000000000000000" pitchFamily="2" charset="2"/>
              <a:buChar char="§"/>
            </a:pPr>
            <a:r>
              <a:rPr lang="en-US" dirty="0" err="1"/>
              <a:t>IFramePanel</a:t>
            </a:r>
            <a:endParaRPr lang="en-US" dirty="0"/>
          </a:p>
          <a:p>
            <a:pPr marL="285750" indent="-285750">
              <a:buFont typeface="Wingdings" panose="05000000000000000000" pitchFamily="2" charset="2"/>
              <a:buChar char="§"/>
            </a:pPr>
            <a:r>
              <a:rPr lang="en-US" dirty="0" err="1"/>
              <a:t>ListItemAttachments</a:t>
            </a:r>
            <a:endParaRPr lang="en-US" dirty="0"/>
          </a:p>
          <a:p>
            <a:pPr marL="285750" indent="-285750">
              <a:buFont typeface="Wingdings" panose="05000000000000000000" pitchFamily="2" charset="2"/>
              <a:buChar char="§"/>
            </a:pPr>
            <a:r>
              <a:rPr lang="en-US" dirty="0" err="1"/>
              <a:t>ListItemPicker</a:t>
            </a:r>
            <a:endParaRPr lang="en-US" dirty="0"/>
          </a:p>
          <a:p>
            <a:pPr marL="285750" indent="-285750">
              <a:buFont typeface="Wingdings" panose="05000000000000000000" pitchFamily="2" charset="2"/>
              <a:buChar char="§"/>
            </a:pPr>
            <a:r>
              <a:rPr lang="en-US" dirty="0" err="1"/>
              <a:t>ListPicker</a:t>
            </a:r>
            <a:endParaRPr lang="en-US" dirty="0"/>
          </a:p>
          <a:p>
            <a:pPr marL="285750" indent="-285750">
              <a:buFont typeface="Wingdings" panose="05000000000000000000" pitchFamily="2" charset="2"/>
              <a:buChar char="§"/>
            </a:pPr>
            <a:r>
              <a:rPr lang="en-US" dirty="0" err="1"/>
              <a:t>ListView</a:t>
            </a:r>
            <a:endParaRPr lang="en-US" dirty="0"/>
          </a:p>
          <a:p>
            <a:pPr marL="285750" indent="-285750">
              <a:buFont typeface="Wingdings" panose="05000000000000000000" pitchFamily="2" charset="2"/>
              <a:buChar char="§"/>
            </a:pPr>
            <a:r>
              <a:rPr lang="en-US" dirty="0" err="1"/>
              <a:t>ListView</a:t>
            </a:r>
            <a:r>
              <a:rPr lang="en-US" dirty="0"/>
              <a:t>: add a contextual menu</a:t>
            </a:r>
          </a:p>
          <a:p>
            <a:pPr marL="285750" indent="-285750">
              <a:buFont typeface="Wingdings" panose="05000000000000000000" pitchFamily="2" charset="2"/>
              <a:buChar char="§"/>
            </a:pPr>
            <a:r>
              <a:rPr lang="en-US" dirty="0"/>
              <a:t>Map</a:t>
            </a:r>
          </a:p>
        </p:txBody>
      </p:sp>
      <p:sp>
        <p:nvSpPr>
          <p:cNvPr id="27" name="Text Placeholder 26">
            <a:extLst>
              <a:ext uri="{FF2B5EF4-FFF2-40B4-BE49-F238E27FC236}">
                <a16:creationId xmlns:a16="http://schemas.microsoft.com/office/drawing/2014/main" id="{5B6DA09F-4BA2-47E8-915E-4064ADA7850C}"/>
              </a:ext>
            </a:extLst>
          </p:cNvPr>
          <p:cNvSpPr>
            <a:spLocks noGrp="1"/>
          </p:cNvSpPr>
          <p:nvPr>
            <p:ph type="body" idx="3"/>
          </p:nvPr>
        </p:nvSpPr>
        <p:spPr>
          <a:xfrm>
            <a:off x="5425670" y="865909"/>
            <a:ext cx="2880129" cy="3145565"/>
          </a:xfrm>
        </p:spPr>
        <p:txBody>
          <a:bodyPr/>
          <a:lstStyle/>
          <a:p>
            <a:pPr marL="285750" indent="-285750">
              <a:buFont typeface="Wingdings" panose="05000000000000000000" pitchFamily="2" charset="2"/>
              <a:buChar char="§"/>
            </a:pPr>
            <a:r>
              <a:rPr lang="en-US" dirty="0"/>
              <a:t>Pagination</a:t>
            </a:r>
          </a:p>
          <a:p>
            <a:pPr marL="285750" indent="-285750">
              <a:buFont typeface="Wingdings" panose="05000000000000000000" pitchFamily="2" charset="2"/>
              <a:buChar char="§"/>
            </a:pPr>
            <a:r>
              <a:rPr lang="en-US" dirty="0" err="1"/>
              <a:t>PeoplePicker</a:t>
            </a:r>
            <a:endParaRPr lang="en-US" dirty="0"/>
          </a:p>
          <a:p>
            <a:pPr marL="285750" indent="-285750">
              <a:buFont typeface="Wingdings" panose="05000000000000000000" pitchFamily="2" charset="2"/>
              <a:buChar char="§"/>
            </a:pPr>
            <a:r>
              <a:rPr lang="en-US" dirty="0"/>
              <a:t>Placeholder</a:t>
            </a:r>
          </a:p>
          <a:p>
            <a:pPr marL="285750" indent="-285750">
              <a:buFont typeface="Wingdings" panose="05000000000000000000" pitchFamily="2" charset="2"/>
              <a:buChar char="§"/>
            </a:pPr>
            <a:r>
              <a:rPr lang="en-US" dirty="0"/>
              <a:t>Progress</a:t>
            </a:r>
          </a:p>
          <a:p>
            <a:pPr marL="285750" indent="-285750">
              <a:buFont typeface="Wingdings" panose="05000000000000000000" pitchFamily="2" charset="2"/>
              <a:buChar char="§"/>
            </a:pPr>
            <a:r>
              <a:rPr lang="en-US" dirty="0" err="1"/>
              <a:t>RichText</a:t>
            </a:r>
            <a:endParaRPr lang="en-US" dirty="0"/>
          </a:p>
          <a:p>
            <a:pPr marL="285750" indent="-285750">
              <a:buFont typeface="Wingdings" panose="05000000000000000000" pitchFamily="2" charset="2"/>
              <a:buChar char="§"/>
            </a:pPr>
            <a:r>
              <a:rPr lang="en-US" dirty="0" err="1"/>
              <a:t>SiteBreadcrumb</a:t>
            </a:r>
            <a:endParaRPr lang="en-US" dirty="0"/>
          </a:p>
          <a:p>
            <a:pPr marL="285750" indent="-285750">
              <a:buFont typeface="Wingdings" panose="05000000000000000000" pitchFamily="2" charset="2"/>
              <a:buChar char="§"/>
            </a:pPr>
            <a:r>
              <a:rPr lang="en-US" dirty="0" err="1"/>
              <a:t>SecurityTrimmedControl</a:t>
            </a:r>
            <a:endParaRPr lang="en-US" dirty="0"/>
          </a:p>
          <a:p>
            <a:pPr marL="285750" indent="-285750">
              <a:buFont typeface="Wingdings" panose="05000000000000000000" pitchFamily="2" charset="2"/>
              <a:buChar char="§"/>
            </a:pPr>
            <a:r>
              <a:rPr lang="en-US" dirty="0" err="1"/>
              <a:t>TaxonomyPicker</a:t>
            </a:r>
            <a:endParaRPr lang="en-US" dirty="0"/>
          </a:p>
          <a:p>
            <a:pPr marL="285750" indent="-285750">
              <a:buFont typeface="Wingdings" panose="05000000000000000000" pitchFamily="2" charset="2"/>
              <a:buChar char="§"/>
            </a:pPr>
            <a:r>
              <a:rPr lang="en-US" dirty="0" err="1"/>
              <a:t>TreeView</a:t>
            </a:r>
            <a:endParaRPr lang="en-US" dirty="0"/>
          </a:p>
          <a:p>
            <a:pPr marL="285750" indent="-285750">
              <a:buFont typeface="Wingdings" panose="05000000000000000000" pitchFamily="2" charset="2"/>
              <a:buChar char="§"/>
            </a:pPr>
            <a:r>
              <a:rPr lang="en-US" dirty="0" err="1"/>
              <a:t>WebPartTitle</a:t>
            </a:r>
            <a:endParaRPr lang="en-US" dirty="0"/>
          </a:p>
        </p:txBody>
      </p:sp>
      <p:sp>
        <p:nvSpPr>
          <p:cNvPr id="19" name="TextBox 18">
            <a:extLst>
              <a:ext uri="{FF2B5EF4-FFF2-40B4-BE49-F238E27FC236}">
                <a16:creationId xmlns:a16="http://schemas.microsoft.com/office/drawing/2014/main" id="{97D4E9E8-94A4-4B07-BED1-BD16933CA996}"/>
              </a:ext>
            </a:extLst>
          </p:cNvPr>
          <p:cNvSpPr txBox="1"/>
          <p:nvPr/>
        </p:nvSpPr>
        <p:spPr>
          <a:xfrm>
            <a:off x="3097336" y="4757040"/>
            <a:ext cx="5670145" cy="307777"/>
          </a:xfrm>
          <a:prstGeom prst="rect">
            <a:avLst/>
          </a:prstGeom>
          <a:noFill/>
        </p:spPr>
        <p:txBody>
          <a:bodyPr wrap="square">
            <a:spAutoFit/>
          </a:bodyPr>
          <a:lstStyle/>
          <a:p>
            <a:r>
              <a:rPr lang="en-US" dirty="0">
                <a:latin typeface="Karla"/>
              </a:rPr>
              <a:t>https://pnp.github.io/sp-dev-fx-controls-react/controls/Accordion/</a:t>
            </a:r>
          </a:p>
        </p:txBody>
      </p:sp>
    </p:spTree>
    <p:extLst>
      <p:ext uri="{BB962C8B-B14F-4D97-AF65-F5344CB8AC3E}">
        <p14:creationId xmlns:p14="http://schemas.microsoft.com/office/powerpoint/2010/main" val="89014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F51B5"/>
        </a:solidFill>
        <a:effectLst/>
      </p:bgPr>
    </p:bg>
    <p:spTree>
      <p:nvGrpSpPr>
        <p:cNvPr id="1" name="Shape 328"/>
        <p:cNvGrpSpPr/>
        <p:nvPr/>
      </p:nvGrpSpPr>
      <p:grpSpPr>
        <a:xfrm>
          <a:off x="0" y="0"/>
          <a:ext cx="0" cy="0"/>
          <a:chOff x="0" y="0"/>
          <a:chExt cx="0" cy="0"/>
        </a:xfrm>
      </p:grpSpPr>
      <p:sp>
        <p:nvSpPr>
          <p:cNvPr id="329" name="Shape 329"/>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dirty="0"/>
              <a:t>Field controls</a:t>
            </a:r>
          </a:p>
        </p:txBody>
      </p:sp>
      <p:sp>
        <p:nvSpPr>
          <p:cNvPr id="28" name="Text Placeholder 27">
            <a:extLst>
              <a:ext uri="{FF2B5EF4-FFF2-40B4-BE49-F238E27FC236}">
                <a16:creationId xmlns:a16="http://schemas.microsoft.com/office/drawing/2014/main" id="{33D61450-9061-41DF-956B-26DA952ED358}"/>
              </a:ext>
            </a:extLst>
          </p:cNvPr>
          <p:cNvSpPr>
            <a:spLocks noGrp="1"/>
          </p:cNvSpPr>
          <p:nvPr>
            <p:ph type="body" idx="1"/>
          </p:nvPr>
        </p:nvSpPr>
        <p:spPr>
          <a:xfrm>
            <a:off x="522344" y="1578025"/>
            <a:ext cx="3336145" cy="2433300"/>
          </a:xfrm>
        </p:spPr>
        <p:txBody>
          <a:bodyPr/>
          <a:lstStyle/>
          <a:p>
            <a:pPr marL="342900" indent="-342900">
              <a:buFont typeface="Wingdings" panose="05000000000000000000" pitchFamily="2" charset="2"/>
              <a:buChar char="§"/>
            </a:pPr>
            <a:r>
              <a:rPr lang="en-US" dirty="0" err="1"/>
              <a:t>FieldRendererHelper</a:t>
            </a:r>
            <a:endParaRPr lang="en-US" dirty="0"/>
          </a:p>
          <a:p>
            <a:pPr marL="342900" indent="-342900">
              <a:buFont typeface="Wingdings" panose="05000000000000000000" pitchFamily="2" charset="2"/>
              <a:buChar char="§"/>
            </a:pPr>
            <a:r>
              <a:rPr lang="en-US" dirty="0" err="1"/>
              <a:t>FieldAttachmentsRenderer</a:t>
            </a:r>
            <a:endParaRPr lang="en-US" dirty="0"/>
          </a:p>
          <a:p>
            <a:pPr marL="342900" indent="-342900">
              <a:buFont typeface="Wingdings" panose="05000000000000000000" pitchFamily="2" charset="2"/>
              <a:buChar char="§"/>
            </a:pPr>
            <a:r>
              <a:rPr lang="en-US" dirty="0" err="1"/>
              <a:t>FieldDateRenderer</a:t>
            </a:r>
            <a:endParaRPr lang="en-US" dirty="0"/>
          </a:p>
          <a:p>
            <a:pPr marL="342900" indent="-342900">
              <a:buFont typeface="Wingdings" panose="05000000000000000000" pitchFamily="2" charset="2"/>
              <a:buChar char="§"/>
            </a:pPr>
            <a:r>
              <a:rPr lang="en-US" dirty="0" err="1"/>
              <a:t>FieldFileTypeRenderer</a:t>
            </a:r>
            <a:endParaRPr lang="en-US" dirty="0"/>
          </a:p>
          <a:p>
            <a:pPr marL="342900" indent="-342900">
              <a:buFont typeface="Wingdings" panose="05000000000000000000" pitchFamily="2" charset="2"/>
              <a:buChar char="§"/>
            </a:pPr>
            <a:r>
              <a:rPr lang="en-US" dirty="0" err="1"/>
              <a:t>FieldLookupRenderer</a:t>
            </a:r>
            <a:endParaRPr lang="en-US" dirty="0"/>
          </a:p>
        </p:txBody>
      </p:sp>
      <p:sp>
        <p:nvSpPr>
          <p:cNvPr id="29" name="Text Placeholder 28">
            <a:extLst>
              <a:ext uri="{FF2B5EF4-FFF2-40B4-BE49-F238E27FC236}">
                <a16:creationId xmlns:a16="http://schemas.microsoft.com/office/drawing/2014/main" id="{6D638E30-9556-4E6C-BFFE-C9D127841681}"/>
              </a:ext>
            </a:extLst>
          </p:cNvPr>
          <p:cNvSpPr>
            <a:spLocks noGrp="1"/>
          </p:cNvSpPr>
          <p:nvPr>
            <p:ph type="body" idx="2"/>
          </p:nvPr>
        </p:nvSpPr>
        <p:spPr>
          <a:xfrm>
            <a:off x="4366568" y="1578025"/>
            <a:ext cx="3579012" cy="2433300"/>
          </a:xfrm>
        </p:spPr>
        <p:txBody>
          <a:bodyPr/>
          <a:lstStyle/>
          <a:p>
            <a:pPr marL="342900" indent="-342900">
              <a:buFont typeface="Wingdings" panose="05000000000000000000" pitchFamily="2" charset="2"/>
              <a:buChar char="§"/>
            </a:pPr>
            <a:r>
              <a:rPr lang="en-US" dirty="0" err="1"/>
              <a:t>FieldNameRenderer</a:t>
            </a:r>
            <a:endParaRPr lang="en-US" dirty="0"/>
          </a:p>
          <a:p>
            <a:pPr marL="342900" indent="-342900">
              <a:buFont typeface="Wingdings" panose="05000000000000000000" pitchFamily="2" charset="2"/>
              <a:buChar char="§"/>
            </a:pPr>
            <a:r>
              <a:rPr lang="en-US" dirty="0" err="1"/>
              <a:t>FieldTaxonomyRenderer</a:t>
            </a:r>
            <a:endParaRPr lang="en-US" dirty="0"/>
          </a:p>
          <a:p>
            <a:pPr marL="342900" indent="-342900">
              <a:buFont typeface="Wingdings" panose="05000000000000000000" pitchFamily="2" charset="2"/>
              <a:buChar char="§"/>
            </a:pPr>
            <a:r>
              <a:rPr lang="en-US" dirty="0" err="1"/>
              <a:t>FieldTextRenderer</a:t>
            </a:r>
            <a:endParaRPr lang="en-US" dirty="0"/>
          </a:p>
          <a:p>
            <a:pPr marL="342900" indent="-342900">
              <a:buFont typeface="Wingdings" panose="05000000000000000000" pitchFamily="2" charset="2"/>
              <a:buChar char="§"/>
            </a:pPr>
            <a:r>
              <a:rPr lang="en-US" dirty="0" err="1"/>
              <a:t>FieldTitleRenderer</a:t>
            </a:r>
            <a:endParaRPr lang="en-US" dirty="0"/>
          </a:p>
          <a:p>
            <a:pPr marL="342900" indent="-342900">
              <a:buFont typeface="Wingdings" panose="05000000000000000000" pitchFamily="2" charset="2"/>
              <a:buChar char="§"/>
            </a:pPr>
            <a:r>
              <a:rPr lang="en-US" dirty="0" err="1"/>
              <a:t>FieldUrlRenderer</a:t>
            </a:r>
            <a:endParaRPr lang="en-US" dirty="0"/>
          </a:p>
          <a:p>
            <a:pPr marL="342900" indent="-342900">
              <a:buFont typeface="Wingdings" panose="05000000000000000000" pitchFamily="2" charset="2"/>
              <a:buChar char="§"/>
            </a:pPr>
            <a:r>
              <a:rPr lang="en-US" dirty="0" err="1"/>
              <a:t>FieldUserRenderer</a:t>
            </a:r>
            <a:endParaRPr lang="en-US" dirty="0"/>
          </a:p>
        </p:txBody>
      </p:sp>
      <p:sp>
        <p:nvSpPr>
          <p:cNvPr id="39" name="TextBox 38">
            <a:extLst>
              <a:ext uri="{FF2B5EF4-FFF2-40B4-BE49-F238E27FC236}">
                <a16:creationId xmlns:a16="http://schemas.microsoft.com/office/drawing/2014/main" id="{AAAC09CD-4583-4296-A255-14F413FB0AB3}"/>
              </a:ext>
            </a:extLst>
          </p:cNvPr>
          <p:cNvSpPr txBox="1"/>
          <p:nvPr/>
        </p:nvSpPr>
        <p:spPr>
          <a:xfrm>
            <a:off x="2587572" y="4707200"/>
            <a:ext cx="6109854" cy="307777"/>
          </a:xfrm>
          <a:prstGeom prst="rect">
            <a:avLst/>
          </a:prstGeom>
          <a:noFill/>
        </p:spPr>
        <p:txBody>
          <a:bodyPr wrap="square">
            <a:spAutoFit/>
          </a:bodyPr>
          <a:lstStyle/>
          <a:p>
            <a:r>
              <a:rPr lang="en-US" dirty="0">
                <a:latin typeface="Karla"/>
              </a:rPr>
              <a:t>https://pnp.github.io/sp-dev-fx-controls-react/controls/fields/main/</a:t>
            </a:r>
          </a:p>
        </p:txBody>
      </p:sp>
    </p:spTree>
    <p:extLst>
      <p:ext uri="{BB962C8B-B14F-4D97-AF65-F5344CB8AC3E}">
        <p14:creationId xmlns:p14="http://schemas.microsoft.com/office/powerpoint/2010/main" val="215148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07D8B"/>
        </a:solidFill>
        <a:effectLst/>
      </p:bgPr>
    </p:bg>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648300" y="1354750"/>
            <a:ext cx="3522300" cy="2989799"/>
          </a:xfrm>
          <a:prstGeom prst="rect">
            <a:avLst/>
          </a:prstGeom>
        </p:spPr>
        <p:txBody>
          <a:bodyPr lIns="91425" tIns="91425" rIns="91425" bIns="91425" anchor="b" anchorCtr="0">
            <a:noAutofit/>
          </a:bodyPr>
          <a:lstStyle/>
          <a:p>
            <a:pPr lvl="0" rtl="0">
              <a:spcBef>
                <a:spcPts val="0"/>
              </a:spcBef>
              <a:buNone/>
            </a:pPr>
            <a:r>
              <a:rPr lang="en" sz="7200" dirty="0">
                <a:solidFill>
                  <a:srgbClr val="607D8B"/>
                </a:solidFill>
              </a:rPr>
              <a:t>4.</a:t>
            </a:r>
          </a:p>
          <a:p>
            <a:pPr lvl="0" rtl="0">
              <a:spcBef>
                <a:spcPts val="0"/>
              </a:spcBef>
              <a:buNone/>
            </a:pPr>
            <a:r>
              <a:rPr lang="en" dirty="0"/>
              <a:t>PnP</a:t>
            </a:r>
            <a:br>
              <a:rPr lang="en" dirty="0"/>
            </a:br>
            <a:r>
              <a:rPr lang="en" dirty="0"/>
              <a:t>React Property Controls</a:t>
            </a:r>
          </a:p>
        </p:txBody>
      </p:sp>
      <p:sp>
        <p:nvSpPr>
          <p:cNvPr id="3" name="Subtitle 2">
            <a:extLst>
              <a:ext uri="{FF2B5EF4-FFF2-40B4-BE49-F238E27FC236}">
                <a16:creationId xmlns:a16="http://schemas.microsoft.com/office/drawing/2014/main" id="{2C1CD254-72E5-4318-B161-BFD0F06EAB9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56638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07D8B"/>
        </a:solidFill>
        <a:effectLst/>
      </p:bgPr>
    </p:bg>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841000" y="332390"/>
            <a:ext cx="4801499" cy="409500"/>
          </a:xfrm>
          <a:prstGeom prst="rect">
            <a:avLst/>
          </a:prstGeom>
        </p:spPr>
        <p:txBody>
          <a:bodyPr lIns="91425" tIns="91425" rIns="91425" bIns="91425" anchor="b" anchorCtr="0">
            <a:noAutofit/>
          </a:bodyPr>
          <a:lstStyle/>
          <a:p>
            <a:pPr lvl="0" rtl="0">
              <a:spcBef>
                <a:spcPts val="0"/>
              </a:spcBef>
              <a:buNone/>
            </a:pPr>
            <a:r>
              <a:rPr lang="en" dirty="0"/>
              <a:t>Property controls</a:t>
            </a:r>
          </a:p>
        </p:txBody>
      </p:sp>
      <p:sp>
        <p:nvSpPr>
          <p:cNvPr id="25" name="Text Placeholder 24">
            <a:extLst>
              <a:ext uri="{FF2B5EF4-FFF2-40B4-BE49-F238E27FC236}">
                <a16:creationId xmlns:a16="http://schemas.microsoft.com/office/drawing/2014/main" id="{0FCD80E6-E433-4842-BC2D-04CE89192C25}"/>
              </a:ext>
            </a:extLst>
          </p:cNvPr>
          <p:cNvSpPr>
            <a:spLocks noGrp="1"/>
          </p:cNvSpPr>
          <p:nvPr>
            <p:ph type="body" idx="1"/>
          </p:nvPr>
        </p:nvSpPr>
        <p:spPr>
          <a:xfrm>
            <a:off x="293742" y="865909"/>
            <a:ext cx="2642157" cy="3726873"/>
          </a:xfrm>
        </p:spPr>
        <p:txBody>
          <a:bodyPr/>
          <a:lstStyle/>
          <a:p>
            <a:pPr marL="285750" indent="-285750">
              <a:lnSpc>
                <a:spcPct val="150000"/>
              </a:lnSpc>
              <a:buFont typeface="Wingdings" panose="05000000000000000000" pitchFamily="2" charset="2"/>
              <a:buChar char="§"/>
            </a:pPr>
            <a:r>
              <a:rPr lang="en-US" sz="1400" dirty="0" err="1"/>
              <a:t>PropertyFieldCodeEditor</a:t>
            </a:r>
            <a:endParaRPr lang="en-US" sz="1400" dirty="0"/>
          </a:p>
          <a:p>
            <a:pPr marL="285750" indent="-285750">
              <a:lnSpc>
                <a:spcPct val="150000"/>
              </a:lnSpc>
              <a:buFont typeface="Wingdings" panose="05000000000000000000" pitchFamily="2" charset="2"/>
              <a:buChar char="§"/>
            </a:pPr>
            <a:r>
              <a:rPr lang="en-US" sz="1400" dirty="0" err="1"/>
              <a:t>PropertyFieldCollectionData</a:t>
            </a:r>
            <a:endParaRPr lang="en-US" sz="1400" dirty="0"/>
          </a:p>
          <a:p>
            <a:pPr marL="285750" indent="-285750">
              <a:lnSpc>
                <a:spcPct val="150000"/>
              </a:lnSpc>
              <a:buFont typeface="Wingdings" panose="05000000000000000000" pitchFamily="2" charset="2"/>
              <a:buChar char="§"/>
            </a:pPr>
            <a:r>
              <a:rPr lang="en-US" sz="1400" dirty="0" err="1"/>
              <a:t>PropertyFieldColorPicker</a:t>
            </a:r>
            <a:endParaRPr lang="en-US" sz="1400" dirty="0"/>
          </a:p>
          <a:p>
            <a:pPr marL="285750" indent="-285750">
              <a:lnSpc>
                <a:spcPct val="150000"/>
              </a:lnSpc>
              <a:buFont typeface="Wingdings" panose="05000000000000000000" pitchFamily="2" charset="2"/>
              <a:buChar char="§"/>
            </a:pPr>
            <a:r>
              <a:rPr lang="en-US" sz="1400" dirty="0" err="1"/>
              <a:t>PropertyFieldDateTimePicker</a:t>
            </a:r>
            <a:endParaRPr lang="en-US" sz="1400" dirty="0"/>
          </a:p>
          <a:p>
            <a:pPr marL="285750" indent="-285750">
              <a:lnSpc>
                <a:spcPct val="150000"/>
              </a:lnSpc>
              <a:buFont typeface="Wingdings" panose="05000000000000000000" pitchFamily="2" charset="2"/>
              <a:buChar char="§"/>
            </a:pPr>
            <a:r>
              <a:rPr lang="en-US" sz="1400" dirty="0" err="1"/>
              <a:t>PropertyFieldEnterpriseTermPicker</a:t>
            </a:r>
            <a:endParaRPr lang="en-US" sz="1400" dirty="0"/>
          </a:p>
          <a:p>
            <a:pPr marL="285750" indent="-285750">
              <a:lnSpc>
                <a:spcPct val="150000"/>
              </a:lnSpc>
              <a:buFont typeface="Wingdings" panose="05000000000000000000" pitchFamily="2" charset="2"/>
              <a:buChar char="§"/>
            </a:pPr>
            <a:r>
              <a:rPr lang="en-US" sz="1400" dirty="0" err="1"/>
              <a:t>PropertyFieldFilePicker</a:t>
            </a:r>
            <a:endParaRPr lang="en-US" sz="1400" dirty="0"/>
          </a:p>
          <a:p>
            <a:pPr marL="285750" indent="-285750">
              <a:lnSpc>
                <a:spcPct val="150000"/>
              </a:lnSpc>
              <a:buFont typeface="Wingdings" panose="05000000000000000000" pitchFamily="2" charset="2"/>
              <a:buChar char="§"/>
            </a:pPr>
            <a:r>
              <a:rPr lang="en-US" sz="1400" dirty="0" err="1"/>
              <a:t>PropertyFieldFolderPicker</a:t>
            </a:r>
            <a:endParaRPr lang="en-US" sz="1400" dirty="0"/>
          </a:p>
          <a:p>
            <a:pPr marL="285750" indent="-285750">
              <a:lnSpc>
                <a:spcPct val="150000"/>
              </a:lnSpc>
              <a:buFont typeface="Wingdings" panose="05000000000000000000" pitchFamily="2" charset="2"/>
              <a:buChar char="§"/>
            </a:pPr>
            <a:r>
              <a:rPr lang="en-US" sz="1400" dirty="0" err="1"/>
              <a:t>PropertyFieldListPicker</a:t>
            </a:r>
            <a:endParaRPr lang="en-US" sz="1400" dirty="0"/>
          </a:p>
        </p:txBody>
      </p:sp>
      <p:sp>
        <p:nvSpPr>
          <p:cNvPr id="26" name="Text Placeholder 25">
            <a:extLst>
              <a:ext uri="{FF2B5EF4-FFF2-40B4-BE49-F238E27FC236}">
                <a16:creationId xmlns:a16="http://schemas.microsoft.com/office/drawing/2014/main" id="{748EF6FA-1453-4275-92B2-90BD0F9AC15E}"/>
              </a:ext>
            </a:extLst>
          </p:cNvPr>
          <p:cNvSpPr>
            <a:spLocks noGrp="1"/>
          </p:cNvSpPr>
          <p:nvPr>
            <p:ph type="body" idx="2"/>
          </p:nvPr>
        </p:nvSpPr>
        <p:spPr>
          <a:xfrm>
            <a:off x="3043281" y="865909"/>
            <a:ext cx="2706356" cy="3726873"/>
          </a:xfrm>
        </p:spPr>
        <p:txBody>
          <a:bodyPr/>
          <a:lstStyle/>
          <a:p>
            <a:pPr marL="285750" indent="-285750">
              <a:lnSpc>
                <a:spcPct val="150000"/>
              </a:lnSpc>
              <a:buFont typeface="Wingdings" panose="05000000000000000000" pitchFamily="2" charset="2"/>
              <a:buChar char="§"/>
            </a:pPr>
            <a:r>
              <a:rPr lang="en-US" sz="1400" dirty="0" err="1"/>
              <a:t>PropertyFieldMessage</a:t>
            </a:r>
            <a:endParaRPr lang="en-US" sz="1400" dirty="0"/>
          </a:p>
          <a:p>
            <a:pPr marL="285750" indent="-285750">
              <a:lnSpc>
                <a:spcPct val="150000"/>
              </a:lnSpc>
              <a:buFont typeface="Wingdings" panose="05000000000000000000" pitchFamily="2" charset="2"/>
              <a:buChar char="§"/>
            </a:pPr>
            <a:r>
              <a:rPr lang="en-US" sz="1400" dirty="0" err="1"/>
              <a:t>PropertyFieldMultiSelect</a:t>
            </a:r>
            <a:endParaRPr lang="en-US" sz="1400" dirty="0"/>
          </a:p>
          <a:p>
            <a:pPr marL="285750" indent="-285750">
              <a:lnSpc>
                <a:spcPct val="150000"/>
              </a:lnSpc>
              <a:buFont typeface="Wingdings" panose="05000000000000000000" pitchFamily="2" charset="2"/>
              <a:buChar char="§"/>
            </a:pPr>
            <a:r>
              <a:rPr lang="en-US" sz="1400" dirty="0" err="1"/>
              <a:t>PropertyFieldNumber</a:t>
            </a:r>
            <a:endParaRPr lang="en-US" sz="1400" dirty="0"/>
          </a:p>
          <a:p>
            <a:pPr marL="285750" indent="-285750">
              <a:lnSpc>
                <a:spcPct val="150000"/>
              </a:lnSpc>
              <a:buFont typeface="Wingdings" panose="05000000000000000000" pitchFamily="2" charset="2"/>
              <a:buChar char="§"/>
            </a:pPr>
            <a:r>
              <a:rPr lang="en-US" sz="1400" dirty="0" err="1"/>
              <a:t>PropertyFieldOrder</a:t>
            </a:r>
            <a:endParaRPr lang="en-US" sz="1400" dirty="0"/>
          </a:p>
          <a:p>
            <a:pPr marL="285750" indent="-285750">
              <a:lnSpc>
                <a:spcPct val="150000"/>
              </a:lnSpc>
              <a:buFont typeface="Wingdings" panose="05000000000000000000" pitchFamily="2" charset="2"/>
              <a:buChar char="§"/>
            </a:pPr>
            <a:r>
              <a:rPr lang="en-US" sz="1400" dirty="0" err="1"/>
              <a:t>PropertyFieldPassword</a:t>
            </a:r>
            <a:endParaRPr lang="en-US" sz="1400" dirty="0"/>
          </a:p>
          <a:p>
            <a:pPr marL="285750" indent="-285750">
              <a:lnSpc>
                <a:spcPct val="150000"/>
              </a:lnSpc>
              <a:buFont typeface="Wingdings" panose="05000000000000000000" pitchFamily="2" charset="2"/>
              <a:buChar char="§"/>
            </a:pPr>
            <a:r>
              <a:rPr lang="en-US" sz="1400" dirty="0" err="1"/>
              <a:t>PropertyFieldPeoplePicker</a:t>
            </a:r>
            <a:endParaRPr lang="en-US" sz="1400" dirty="0"/>
          </a:p>
          <a:p>
            <a:pPr marL="285750" indent="-285750">
              <a:lnSpc>
                <a:spcPct val="150000"/>
              </a:lnSpc>
              <a:buFont typeface="Wingdings" panose="05000000000000000000" pitchFamily="2" charset="2"/>
              <a:buChar char="§"/>
            </a:pPr>
            <a:r>
              <a:rPr lang="en-US" sz="1400" dirty="0" err="1"/>
              <a:t>PropertyFieldRoleDefinitionPicker</a:t>
            </a:r>
            <a:endParaRPr lang="en-US" sz="1400" dirty="0"/>
          </a:p>
          <a:p>
            <a:pPr marL="285750" indent="-285750">
              <a:lnSpc>
                <a:spcPct val="150000"/>
              </a:lnSpc>
              <a:buFont typeface="Wingdings" panose="05000000000000000000" pitchFamily="2" charset="2"/>
              <a:buChar char="§"/>
            </a:pPr>
            <a:r>
              <a:rPr lang="en-US" sz="1400" dirty="0" err="1"/>
              <a:t>PropertyFieldSearch</a:t>
            </a:r>
            <a:endParaRPr lang="en-US" sz="1400" dirty="0"/>
          </a:p>
        </p:txBody>
      </p:sp>
      <p:sp>
        <p:nvSpPr>
          <p:cNvPr id="27" name="Text Placeholder 26">
            <a:extLst>
              <a:ext uri="{FF2B5EF4-FFF2-40B4-BE49-F238E27FC236}">
                <a16:creationId xmlns:a16="http://schemas.microsoft.com/office/drawing/2014/main" id="{5B6DA09F-4BA2-47E8-915E-4064ADA7850C}"/>
              </a:ext>
            </a:extLst>
          </p:cNvPr>
          <p:cNvSpPr>
            <a:spLocks noGrp="1"/>
          </p:cNvSpPr>
          <p:nvPr>
            <p:ph type="body" idx="3"/>
          </p:nvPr>
        </p:nvSpPr>
        <p:spPr>
          <a:xfrm>
            <a:off x="5965998" y="865909"/>
            <a:ext cx="2880129" cy="3726873"/>
          </a:xfrm>
        </p:spPr>
        <p:txBody>
          <a:bodyPr/>
          <a:lstStyle/>
          <a:p>
            <a:pPr marL="285750" indent="-285750">
              <a:lnSpc>
                <a:spcPct val="150000"/>
              </a:lnSpc>
              <a:buFont typeface="Wingdings" panose="05000000000000000000" pitchFamily="2" charset="2"/>
              <a:buChar char="§"/>
            </a:pPr>
            <a:r>
              <a:rPr lang="en-US" sz="1400" dirty="0" err="1"/>
              <a:t>PropertyFieldSitePicker</a:t>
            </a:r>
            <a:endParaRPr lang="en-US" sz="1400" dirty="0"/>
          </a:p>
          <a:p>
            <a:pPr marL="285750" indent="-285750">
              <a:lnSpc>
                <a:spcPct val="150000"/>
              </a:lnSpc>
              <a:buFont typeface="Wingdings" panose="05000000000000000000" pitchFamily="2" charset="2"/>
              <a:buChar char="§"/>
            </a:pPr>
            <a:r>
              <a:rPr lang="en-US" sz="1400" dirty="0" err="1"/>
              <a:t>PropertyFieldSpinButton</a:t>
            </a:r>
            <a:endParaRPr lang="en-US" sz="1400" dirty="0"/>
          </a:p>
          <a:p>
            <a:pPr marL="285750" indent="-285750">
              <a:lnSpc>
                <a:spcPct val="150000"/>
              </a:lnSpc>
              <a:buFont typeface="Wingdings" panose="05000000000000000000" pitchFamily="2" charset="2"/>
              <a:buChar char="§"/>
            </a:pPr>
            <a:r>
              <a:rPr lang="en-US" sz="1400" dirty="0" err="1"/>
              <a:t>PropertyFieldSpinner</a:t>
            </a:r>
            <a:endParaRPr lang="en-US" sz="1400" dirty="0"/>
          </a:p>
          <a:p>
            <a:pPr marL="285750" indent="-285750">
              <a:lnSpc>
                <a:spcPct val="150000"/>
              </a:lnSpc>
              <a:buFont typeface="Wingdings" panose="05000000000000000000" pitchFamily="2" charset="2"/>
              <a:buChar char="§"/>
            </a:pPr>
            <a:r>
              <a:rPr lang="en-US" sz="1400" dirty="0" err="1"/>
              <a:t>PropertyFieldSwatchColorPicker</a:t>
            </a:r>
            <a:endParaRPr lang="en-US" sz="1400" dirty="0"/>
          </a:p>
          <a:p>
            <a:pPr marL="285750" indent="-285750">
              <a:lnSpc>
                <a:spcPct val="150000"/>
              </a:lnSpc>
              <a:buFont typeface="Wingdings" panose="05000000000000000000" pitchFamily="2" charset="2"/>
              <a:buChar char="§"/>
            </a:pPr>
            <a:r>
              <a:rPr lang="en-US" sz="1400" dirty="0" err="1"/>
              <a:t>PropertyFieldTermPicker</a:t>
            </a:r>
            <a:endParaRPr lang="en-US" sz="1400" dirty="0"/>
          </a:p>
          <a:p>
            <a:pPr marL="285750" indent="-285750">
              <a:lnSpc>
                <a:spcPct val="150000"/>
              </a:lnSpc>
              <a:buFont typeface="Wingdings" panose="05000000000000000000" pitchFamily="2" charset="2"/>
              <a:buChar char="§"/>
            </a:pPr>
            <a:r>
              <a:rPr lang="en-US" sz="1400" dirty="0" err="1"/>
              <a:t>PropertyFieldViewPicker</a:t>
            </a:r>
            <a:endParaRPr lang="en-US" sz="1400" dirty="0"/>
          </a:p>
          <a:p>
            <a:pPr marL="285750" indent="-285750">
              <a:lnSpc>
                <a:spcPct val="150000"/>
              </a:lnSpc>
              <a:buFont typeface="Wingdings" panose="05000000000000000000" pitchFamily="2" charset="2"/>
              <a:buChar char="§"/>
            </a:pPr>
            <a:r>
              <a:rPr lang="en-US" sz="1400" dirty="0" err="1"/>
              <a:t>PropertyPaneMarkdownContent</a:t>
            </a:r>
            <a:endParaRPr lang="en-US" sz="1400" dirty="0"/>
          </a:p>
          <a:p>
            <a:pPr marL="285750" indent="-285750">
              <a:lnSpc>
                <a:spcPct val="150000"/>
              </a:lnSpc>
              <a:buFont typeface="Wingdings" panose="05000000000000000000" pitchFamily="2" charset="2"/>
              <a:buChar char="§"/>
            </a:pPr>
            <a:r>
              <a:rPr lang="en-US" sz="1400" dirty="0" err="1"/>
              <a:t>PropertyPanePropertyEditor</a:t>
            </a:r>
            <a:endParaRPr lang="en-US" sz="1400" dirty="0"/>
          </a:p>
          <a:p>
            <a:pPr marL="285750" indent="-285750">
              <a:lnSpc>
                <a:spcPct val="150000"/>
              </a:lnSpc>
              <a:buFont typeface="Wingdings" panose="05000000000000000000" pitchFamily="2" charset="2"/>
              <a:buChar char="§"/>
            </a:pPr>
            <a:r>
              <a:rPr lang="en-US" sz="1400" dirty="0" err="1"/>
              <a:t>PropertyPaneWebPartInformation</a:t>
            </a:r>
            <a:endParaRPr lang="en-US" sz="1400" dirty="0"/>
          </a:p>
        </p:txBody>
      </p:sp>
      <p:sp>
        <p:nvSpPr>
          <p:cNvPr id="19" name="TextBox 18">
            <a:extLst>
              <a:ext uri="{FF2B5EF4-FFF2-40B4-BE49-F238E27FC236}">
                <a16:creationId xmlns:a16="http://schemas.microsoft.com/office/drawing/2014/main" id="{97D4E9E8-94A4-4B07-BED1-BD16933CA996}"/>
              </a:ext>
            </a:extLst>
          </p:cNvPr>
          <p:cNvSpPr txBox="1"/>
          <p:nvPr/>
        </p:nvSpPr>
        <p:spPr>
          <a:xfrm>
            <a:off x="1724892" y="4757040"/>
            <a:ext cx="7042590" cy="307777"/>
          </a:xfrm>
          <a:prstGeom prst="rect">
            <a:avLst/>
          </a:prstGeom>
          <a:noFill/>
        </p:spPr>
        <p:txBody>
          <a:bodyPr wrap="square">
            <a:spAutoFit/>
          </a:bodyPr>
          <a:lstStyle/>
          <a:p>
            <a:r>
              <a:rPr lang="en-US" dirty="0">
                <a:latin typeface="Karla"/>
              </a:rPr>
              <a:t>https://pnp.github.io/sp-dev-fx-property-controls/controls/PropertyFieldCodeEditor/</a:t>
            </a:r>
          </a:p>
        </p:txBody>
      </p:sp>
    </p:spTree>
    <p:extLst>
      <p:ext uri="{BB962C8B-B14F-4D97-AF65-F5344CB8AC3E}">
        <p14:creationId xmlns:p14="http://schemas.microsoft.com/office/powerpoint/2010/main" val="4038232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07D8B"/>
        </a:solidFill>
        <a:effectLst/>
      </p:bgPr>
    </p:bg>
    <p:spTree>
      <p:nvGrpSpPr>
        <p:cNvPr id="1" name="Shape 328"/>
        <p:cNvGrpSpPr/>
        <p:nvPr/>
      </p:nvGrpSpPr>
      <p:grpSpPr>
        <a:xfrm>
          <a:off x="0" y="0"/>
          <a:ext cx="0" cy="0"/>
          <a:chOff x="0" y="0"/>
          <a:chExt cx="0" cy="0"/>
        </a:xfrm>
      </p:grpSpPr>
      <p:sp>
        <p:nvSpPr>
          <p:cNvPr id="329" name="Shape 329"/>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dirty="0"/>
              <a:t>Property controls with callout</a:t>
            </a:r>
          </a:p>
        </p:txBody>
      </p:sp>
      <p:sp>
        <p:nvSpPr>
          <p:cNvPr id="28" name="Text Placeholder 27">
            <a:extLst>
              <a:ext uri="{FF2B5EF4-FFF2-40B4-BE49-F238E27FC236}">
                <a16:creationId xmlns:a16="http://schemas.microsoft.com/office/drawing/2014/main" id="{33D61450-9061-41DF-956B-26DA952ED358}"/>
              </a:ext>
            </a:extLst>
          </p:cNvPr>
          <p:cNvSpPr>
            <a:spLocks noGrp="1"/>
          </p:cNvSpPr>
          <p:nvPr>
            <p:ph type="body" idx="1"/>
          </p:nvPr>
        </p:nvSpPr>
        <p:spPr>
          <a:xfrm>
            <a:off x="522344" y="1578024"/>
            <a:ext cx="3336145" cy="3129175"/>
          </a:xfrm>
        </p:spPr>
        <p:txBody>
          <a:bodyPr/>
          <a:lstStyle/>
          <a:p>
            <a:pPr marL="342900" indent="-342900">
              <a:lnSpc>
                <a:spcPct val="150000"/>
              </a:lnSpc>
              <a:buFont typeface="Wingdings" panose="05000000000000000000" pitchFamily="2" charset="2"/>
              <a:buChar char="§"/>
            </a:pPr>
            <a:r>
              <a:rPr lang="en-US" sz="1400" dirty="0" err="1"/>
              <a:t>PropertyFieldButtonWithCallout</a:t>
            </a:r>
            <a:endParaRPr lang="en-US" sz="1400" dirty="0"/>
          </a:p>
          <a:p>
            <a:pPr marL="342900" indent="-342900">
              <a:lnSpc>
                <a:spcPct val="150000"/>
              </a:lnSpc>
              <a:buFont typeface="Wingdings" panose="05000000000000000000" pitchFamily="2" charset="2"/>
              <a:buChar char="§"/>
            </a:pPr>
            <a:r>
              <a:rPr lang="en-US" sz="1400" dirty="0" err="1"/>
              <a:t>PropertyFieldCheckboxWithCallout</a:t>
            </a:r>
            <a:endParaRPr lang="en-US" sz="1400" dirty="0"/>
          </a:p>
          <a:p>
            <a:pPr marL="342900" indent="-342900">
              <a:lnSpc>
                <a:spcPct val="150000"/>
              </a:lnSpc>
              <a:buFont typeface="Wingdings" panose="05000000000000000000" pitchFamily="2" charset="2"/>
              <a:buChar char="§"/>
            </a:pPr>
            <a:r>
              <a:rPr lang="en-US" sz="1400" dirty="0" err="1"/>
              <a:t>PropertyFieldChoiceGroupWithCallout</a:t>
            </a:r>
            <a:endParaRPr lang="en-US" sz="1400" dirty="0"/>
          </a:p>
          <a:p>
            <a:pPr marL="342900" indent="-342900">
              <a:lnSpc>
                <a:spcPct val="150000"/>
              </a:lnSpc>
              <a:buFont typeface="Wingdings" panose="05000000000000000000" pitchFamily="2" charset="2"/>
              <a:buChar char="§"/>
            </a:pPr>
            <a:r>
              <a:rPr lang="en-US" sz="1400" dirty="0" err="1"/>
              <a:t>PropertyFieldDropdownWithCallout</a:t>
            </a:r>
            <a:endParaRPr lang="en-US" sz="1400" dirty="0"/>
          </a:p>
          <a:p>
            <a:pPr marL="342900" indent="-342900">
              <a:lnSpc>
                <a:spcPct val="150000"/>
              </a:lnSpc>
              <a:buFont typeface="Wingdings" panose="05000000000000000000" pitchFamily="2" charset="2"/>
              <a:buChar char="§"/>
            </a:pPr>
            <a:endParaRPr lang="en-US" sz="1400" dirty="0"/>
          </a:p>
        </p:txBody>
      </p:sp>
      <p:sp>
        <p:nvSpPr>
          <p:cNvPr id="29" name="Text Placeholder 28">
            <a:extLst>
              <a:ext uri="{FF2B5EF4-FFF2-40B4-BE49-F238E27FC236}">
                <a16:creationId xmlns:a16="http://schemas.microsoft.com/office/drawing/2014/main" id="{6D638E30-9556-4E6C-BFFE-C9D127841681}"/>
              </a:ext>
            </a:extLst>
          </p:cNvPr>
          <p:cNvSpPr>
            <a:spLocks noGrp="1"/>
          </p:cNvSpPr>
          <p:nvPr>
            <p:ph type="body" idx="2"/>
          </p:nvPr>
        </p:nvSpPr>
        <p:spPr>
          <a:xfrm>
            <a:off x="4366568" y="1578025"/>
            <a:ext cx="3579012" cy="3129174"/>
          </a:xfrm>
        </p:spPr>
        <p:txBody>
          <a:bodyPr/>
          <a:lstStyle/>
          <a:p>
            <a:pPr marL="342900" indent="-342900">
              <a:lnSpc>
                <a:spcPct val="150000"/>
              </a:lnSpc>
              <a:buFont typeface="Wingdings" panose="05000000000000000000" pitchFamily="2" charset="2"/>
              <a:buChar char="§"/>
            </a:pPr>
            <a:r>
              <a:rPr lang="en-US" sz="1400" dirty="0" err="1"/>
              <a:t>PropertyFieldLabelWithCallout</a:t>
            </a:r>
            <a:endParaRPr lang="en-US" sz="1400" dirty="0"/>
          </a:p>
          <a:p>
            <a:pPr marL="342900" indent="-342900">
              <a:lnSpc>
                <a:spcPct val="150000"/>
              </a:lnSpc>
              <a:buFont typeface="Wingdings" panose="05000000000000000000" pitchFamily="2" charset="2"/>
              <a:buChar char="§"/>
            </a:pPr>
            <a:r>
              <a:rPr lang="en-US" sz="1400" dirty="0" err="1"/>
              <a:t>PropertyFieldLinkWithCallout</a:t>
            </a:r>
            <a:endParaRPr lang="en-US" sz="1400" dirty="0"/>
          </a:p>
          <a:p>
            <a:pPr marL="342900" indent="-342900">
              <a:lnSpc>
                <a:spcPct val="150000"/>
              </a:lnSpc>
              <a:buFont typeface="Wingdings" panose="05000000000000000000" pitchFamily="2" charset="2"/>
              <a:buChar char="§"/>
            </a:pPr>
            <a:r>
              <a:rPr lang="en-US" sz="1400" dirty="0" err="1"/>
              <a:t>PropertyFieldSliderWithCallout</a:t>
            </a:r>
            <a:endParaRPr lang="en-US" sz="1400" dirty="0"/>
          </a:p>
          <a:p>
            <a:pPr marL="342900" indent="-342900">
              <a:lnSpc>
                <a:spcPct val="150000"/>
              </a:lnSpc>
              <a:buFont typeface="Wingdings" panose="05000000000000000000" pitchFamily="2" charset="2"/>
              <a:buChar char="§"/>
            </a:pPr>
            <a:r>
              <a:rPr lang="en-US" sz="1400" dirty="0" err="1"/>
              <a:t>PropertyFieldTextWithCallout</a:t>
            </a:r>
            <a:endParaRPr lang="en-US" sz="1400" dirty="0"/>
          </a:p>
          <a:p>
            <a:pPr marL="342900" indent="-342900">
              <a:lnSpc>
                <a:spcPct val="150000"/>
              </a:lnSpc>
              <a:buFont typeface="Wingdings" panose="05000000000000000000" pitchFamily="2" charset="2"/>
              <a:buChar char="§"/>
            </a:pPr>
            <a:r>
              <a:rPr lang="en-US" sz="1400" dirty="0" err="1"/>
              <a:t>PropertyFieldToggleWithCallout</a:t>
            </a:r>
            <a:endParaRPr lang="en-US" sz="1400" dirty="0"/>
          </a:p>
        </p:txBody>
      </p:sp>
      <p:sp>
        <p:nvSpPr>
          <p:cNvPr id="39" name="TextBox 38">
            <a:extLst>
              <a:ext uri="{FF2B5EF4-FFF2-40B4-BE49-F238E27FC236}">
                <a16:creationId xmlns:a16="http://schemas.microsoft.com/office/drawing/2014/main" id="{AAAC09CD-4583-4296-A255-14F413FB0AB3}"/>
              </a:ext>
            </a:extLst>
          </p:cNvPr>
          <p:cNvSpPr txBox="1"/>
          <p:nvPr/>
        </p:nvSpPr>
        <p:spPr>
          <a:xfrm>
            <a:off x="841000" y="4707200"/>
            <a:ext cx="7856426" cy="307777"/>
          </a:xfrm>
          <a:prstGeom prst="rect">
            <a:avLst/>
          </a:prstGeom>
          <a:noFill/>
        </p:spPr>
        <p:txBody>
          <a:bodyPr wrap="square">
            <a:spAutoFit/>
          </a:bodyPr>
          <a:lstStyle/>
          <a:p>
            <a:r>
              <a:rPr lang="en-US" dirty="0">
                <a:latin typeface="Karla"/>
              </a:rPr>
              <a:t>https://pnp.github.io/sp-dev-fx-property-controls/controls/PropertyFieldButtonWithCallout/</a:t>
            </a:r>
          </a:p>
        </p:txBody>
      </p:sp>
    </p:spTree>
    <p:extLst>
      <p:ext uri="{BB962C8B-B14F-4D97-AF65-F5344CB8AC3E}">
        <p14:creationId xmlns:p14="http://schemas.microsoft.com/office/powerpoint/2010/main" val="4184187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04F00E-473B-4428-85F6-3E42C6C54A29}"/>
              </a:ext>
            </a:extLst>
          </p:cNvPr>
          <p:cNvSpPr txBox="1"/>
          <p:nvPr/>
        </p:nvSpPr>
        <p:spPr>
          <a:xfrm>
            <a:off x="0" y="2418439"/>
            <a:ext cx="9144000" cy="400110"/>
          </a:xfrm>
          <a:prstGeom prst="rect">
            <a:avLst/>
          </a:prstGeom>
          <a:noFill/>
        </p:spPr>
        <p:txBody>
          <a:bodyPr wrap="square">
            <a:spAutoFit/>
          </a:bodyPr>
          <a:lstStyle/>
          <a:p>
            <a:pPr algn="ctr"/>
            <a:r>
              <a:rPr lang="en-US" sz="2000" dirty="0">
                <a:latin typeface="Montserrat" panose="00000500000000000000" pitchFamily="2" charset="0"/>
              </a:rPr>
              <a:t>https://github.com/luismanez/collabdays-bcn-2020</a:t>
            </a:r>
          </a:p>
        </p:txBody>
      </p:sp>
    </p:spTree>
    <p:extLst>
      <p:ext uri="{BB962C8B-B14F-4D97-AF65-F5344CB8AC3E}">
        <p14:creationId xmlns:p14="http://schemas.microsoft.com/office/powerpoint/2010/main" val="4088276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90"/>
        <p:cNvGrpSpPr/>
        <p:nvPr/>
      </p:nvGrpSpPr>
      <p:grpSpPr>
        <a:xfrm>
          <a:off x="0" y="0"/>
          <a:ext cx="0" cy="0"/>
          <a:chOff x="0" y="0"/>
          <a:chExt cx="0" cy="0"/>
        </a:xfrm>
      </p:grpSpPr>
      <p:sp>
        <p:nvSpPr>
          <p:cNvPr id="391" name="Shape 391"/>
          <p:cNvSpPr txBox="1">
            <a:spLocks noGrp="1"/>
          </p:cNvSpPr>
          <p:nvPr>
            <p:ph type="ctrTitle" idx="4294967295"/>
          </p:nvPr>
        </p:nvSpPr>
        <p:spPr>
          <a:xfrm>
            <a:off x="685800" y="1964350"/>
            <a:ext cx="4531499" cy="1159799"/>
          </a:xfrm>
          <a:prstGeom prst="rect">
            <a:avLst/>
          </a:prstGeom>
        </p:spPr>
        <p:txBody>
          <a:bodyPr lIns="91425" tIns="91425" rIns="91425" bIns="91425" anchor="b" anchorCtr="0">
            <a:noAutofit/>
          </a:bodyPr>
          <a:lstStyle/>
          <a:p>
            <a:pPr lvl="0" rtl="0">
              <a:spcBef>
                <a:spcPts val="0"/>
              </a:spcBef>
              <a:buNone/>
            </a:pPr>
            <a:r>
              <a:rPr lang="en" sz="3600">
                <a:solidFill>
                  <a:srgbClr val="FF5722"/>
                </a:solidFill>
              </a:rPr>
              <a:t>THANKS!</a:t>
            </a:r>
          </a:p>
        </p:txBody>
      </p:sp>
      <p:sp>
        <p:nvSpPr>
          <p:cNvPr id="392" name="Shape 392"/>
          <p:cNvSpPr txBox="1">
            <a:spLocks noGrp="1"/>
          </p:cNvSpPr>
          <p:nvPr>
            <p:ph type="subTitle" idx="4294967295"/>
          </p:nvPr>
        </p:nvSpPr>
        <p:spPr>
          <a:xfrm>
            <a:off x="685800" y="3163925"/>
            <a:ext cx="4531499" cy="784799"/>
          </a:xfrm>
          <a:prstGeom prst="rect">
            <a:avLst/>
          </a:prstGeom>
        </p:spPr>
        <p:txBody>
          <a:bodyPr lIns="91425" tIns="91425" rIns="91425" bIns="91425" anchor="t" anchorCtr="0">
            <a:noAutofit/>
          </a:bodyPr>
          <a:lstStyle/>
          <a:p>
            <a:pPr lvl="0" rtl="0">
              <a:spcBef>
                <a:spcPts val="0"/>
              </a:spcBef>
              <a:buNone/>
            </a:pPr>
            <a:r>
              <a:rPr lang="en" sz="3600"/>
              <a:t>Any questions?</a:t>
            </a:r>
          </a:p>
        </p:txBody>
      </p:sp>
      <p:sp>
        <p:nvSpPr>
          <p:cNvPr id="393" name="Shape 393"/>
          <p:cNvSpPr txBox="1">
            <a:spLocks noGrp="1"/>
          </p:cNvSpPr>
          <p:nvPr>
            <p:ph type="body" idx="4294967295"/>
          </p:nvPr>
        </p:nvSpPr>
        <p:spPr>
          <a:xfrm>
            <a:off x="685800" y="3836000"/>
            <a:ext cx="6575999" cy="1007100"/>
          </a:xfrm>
          <a:prstGeom prst="rect">
            <a:avLst/>
          </a:prstGeom>
        </p:spPr>
        <p:txBody>
          <a:bodyPr lIns="91425" tIns="91425" rIns="91425" bIns="91425" anchor="t" anchorCtr="0">
            <a:noAutofit/>
          </a:bodyPr>
          <a:lstStyle/>
          <a:p>
            <a:pPr lvl="0" rtl="0">
              <a:spcBef>
                <a:spcPts val="0"/>
              </a:spcBef>
              <a:buNone/>
            </a:pPr>
            <a:r>
              <a:rPr lang="en" dirty="0"/>
              <a:t>You can find me at @luismanez</a:t>
            </a:r>
          </a:p>
        </p:txBody>
      </p:sp>
      <p:grpSp>
        <p:nvGrpSpPr>
          <p:cNvPr id="394" name="Shape 394"/>
          <p:cNvGrpSpPr/>
          <p:nvPr/>
        </p:nvGrpSpPr>
        <p:grpSpPr>
          <a:xfrm>
            <a:off x="785304" y="1555466"/>
            <a:ext cx="462632" cy="462632"/>
            <a:chOff x="1278900" y="2333250"/>
            <a:chExt cx="381175" cy="381175"/>
          </a:xfrm>
        </p:grpSpPr>
        <p:sp>
          <p:nvSpPr>
            <p:cNvPr id="395" name="Shape 395"/>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 name="Shape 396"/>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7" name="Shape 397"/>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8" name="Shape 398"/>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86"/>
        <p:cNvGrpSpPr/>
        <p:nvPr/>
      </p:nvGrpSpPr>
      <p:grpSpPr>
        <a:xfrm>
          <a:off x="0" y="0"/>
          <a:ext cx="0" cy="0"/>
          <a:chOff x="0" y="0"/>
          <a:chExt cx="0" cy="0"/>
        </a:xfrm>
      </p:grpSpPr>
      <p:sp>
        <p:nvSpPr>
          <p:cNvPr id="87" name="Shape 87"/>
          <p:cNvSpPr txBox="1">
            <a:spLocks noGrp="1"/>
          </p:cNvSpPr>
          <p:nvPr>
            <p:ph type="ctrTitle" idx="4294967295"/>
          </p:nvPr>
        </p:nvSpPr>
        <p:spPr>
          <a:xfrm>
            <a:off x="685800" y="1811950"/>
            <a:ext cx="4531499" cy="1159799"/>
          </a:xfrm>
          <a:prstGeom prst="rect">
            <a:avLst/>
          </a:prstGeom>
        </p:spPr>
        <p:txBody>
          <a:bodyPr lIns="91425" tIns="91425" rIns="91425" bIns="91425" anchor="b" anchorCtr="0">
            <a:noAutofit/>
          </a:bodyPr>
          <a:lstStyle/>
          <a:p>
            <a:pPr lvl="0">
              <a:spcBef>
                <a:spcPts val="0"/>
              </a:spcBef>
              <a:buNone/>
            </a:pPr>
            <a:r>
              <a:rPr lang="en" sz="3600" dirty="0">
                <a:solidFill>
                  <a:srgbClr val="FFEB3B"/>
                </a:solidFill>
              </a:rPr>
              <a:t>Luis Mañez</a:t>
            </a:r>
          </a:p>
        </p:txBody>
      </p:sp>
      <p:sp>
        <p:nvSpPr>
          <p:cNvPr id="88" name="Shape 88"/>
          <p:cNvSpPr txBox="1">
            <a:spLocks noGrp="1"/>
          </p:cNvSpPr>
          <p:nvPr>
            <p:ph type="subTitle" idx="4294967295"/>
          </p:nvPr>
        </p:nvSpPr>
        <p:spPr>
          <a:xfrm>
            <a:off x="685800" y="3011525"/>
            <a:ext cx="5858890" cy="784799"/>
          </a:xfrm>
          <a:prstGeom prst="rect">
            <a:avLst/>
          </a:prstGeom>
        </p:spPr>
        <p:txBody>
          <a:bodyPr lIns="91425" tIns="91425" rIns="91425" bIns="91425" anchor="t" anchorCtr="0">
            <a:noAutofit/>
          </a:bodyPr>
          <a:lstStyle/>
          <a:p>
            <a:pPr lvl="0">
              <a:spcBef>
                <a:spcPts val="0"/>
              </a:spcBef>
              <a:buNone/>
            </a:pPr>
            <a:r>
              <a:rPr lang="en" sz="3600" dirty="0"/>
              <a:t>Chief Architect – ClearPeople</a:t>
            </a:r>
          </a:p>
        </p:txBody>
      </p:sp>
      <p:sp>
        <p:nvSpPr>
          <p:cNvPr id="89" name="Shape 89"/>
          <p:cNvSpPr txBox="1">
            <a:spLocks noGrp="1"/>
          </p:cNvSpPr>
          <p:nvPr>
            <p:ph type="body" idx="4294967295"/>
          </p:nvPr>
        </p:nvSpPr>
        <p:spPr>
          <a:xfrm>
            <a:off x="1623655" y="3722721"/>
            <a:ext cx="4883727" cy="1007100"/>
          </a:xfrm>
          <a:prstGeom prst="rect">
            <a:avLst/>
          </a:prstGeom>
        </p:spPr>
        <p:txBody>
          <a:bodyPr lIns="91425" tIns="91425" rIns="91425" bIns="91425" anchor="t" anchorCtr="0">
            <a:noAutofit/>
          </a:bodyPr>
          <a:lstStyle/>
          <a:p>
            <a:pPr lvl="0">
              <a:spcBef>
                <a:spcPts val="0"/>
              </a:spcBef>
              <a:buNone/>
            </a:pPr>
            <a:r>
              <a:rPr lang="en-US" sz="1200" b="1" dirty="0"/>
              <a:t>@luismanez</a:t>
            </a:r>
          </a:p>
          <a:p>
            <a:pPr lvl="0">
              <a:spcBef>
                <a:spcPts val="0"/>
              </a:spcBef>
              <a:buNone/>
            </a:pPr>
            <a:r>
              <a:rPr lang="en-US" sz="1200" dirty="0"/>
              <a:t>Office Development MVP. About 20 years of experience working with Microsoft Technologies. MS Certified specialist in Developing Azure and SharePoint MCPD. Passionate about technology, blogger, technical writer and MS community active member.</a:t>
            </a:r>
            <a:endParaRPr lang="en" sz="1200" dirty="0"/>
          </a:p>
        </p:txBody>
      </p:sp>
      <p:pic>
        <p:nvPicPr>
          <p:cNvPr id="12" name="Picture Placeholder 10" descr="A person wearing a suit and tie smiling at the camera&#10;&#10;Description automatically generated">
            <a:extLst>
              <a:ext uri="{FF2B5EF4-FFF2-40B4-BE49-F238E27FC236}">
                <a16:creationId xmlns:a16="http://schemas.microsoft.com/office/drawing/2014/main" id="{649E9D40-F45A-459E-A93A-1DDF70661D5F}"/>
              </a:ext>
            </a:extLst>
          </p:cNvPr>
          <p:cNvPicPr>
            <a:picLocks noChangeAspect="1"/>
          </p:cNvPicPr>
          <p:nvPr/>
        </p:nvPicPr>
        <p:blipFill>
          <a:blip r:embed="rId3" cstate="print">
            <a:extLst>
              <a:ext uri="{28A0092B-C50C-407E-A947-70E740481C1C}">
                <a14:useLocalDpi xmlns:a14="http://schemas.microsoft.com/office/drawing/2010/main" val="0"/>
              </a:ext>
            </a:extLst>
          </a:blip>
          <a:srcRect l="9493" r="9493"/>
          <a:stretch>
            <a:fillRect/>
          </a:stretch>
        </p:blipFill>
        <p:spPr>
          <a:xfrm>
            <a:off x="815502" y="725098"/>
            <a:ext cx="1512063" cy="1511026"/>
          </a:xfrm>
          <a:prstGeom prst="ellipse">
            <a:avLst/>
          </a:prstGeom>
        </p:spPr>
      </p:pic>
      <p:pic>
        <p:nvPicPr>
          <p:cNvPr id="4" name="Picture 3" descr="A close up of a sign&#10;&#10;Description automatically generated">
            <a:extLst>
              <a:ext uri="{FF2B5EF4-FFF2-40B4-BE49-F238E27FC236}">
                <a16:creationId xmlns:a16="http://schemas.microsoft.com/office/drawing/2014/main" id="{CF57869C-A92E-4555-8774-070D5DB1F6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02" y="3722721"/>
            <a:ext cx="678451" cy="107421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648300" y="1354750"/>
            <a:ext cx="3522300" cy="2989799"/>
          </a:xfrm>
          <a:prstGeom prst="rect">
            <a:avLst/>
          </a:prstGeom>
        </p:spPr>
        <p:txBody>
          <a:bodyPr lIns="91425" tIns="91425" rIns="91425" bIns="91425" anchor="b" anchorCtr="0">
            <a:noAutofit/>
          </a:bodyPr>
          <a:lstStyle/>
          <a:p>
            <a:pPr lvl="0" rtl="0">
              <a:spcBef>
                <a:spcPts val="0"/>
              </a:spcBef>
              <a:buNone/>
            </a:pPr>
            <a:r>
              <a:rPr lang="en" sz="7200" dirty="0">
                <a:solidFill>
                  <a:srgbClr val="8BC34A"/>
                </a:solidFill>
              </a:rPr>
              <a:t>1.</a:t>
            </a:r>
          </a:p>
          <a:p>
            <a:pPr lvl="0" rtl="0">
              <a:spcBef>
                <a:spcPts val="0"/>
              </a:spcBef>
              <a:buNone/>
            </a:pPr>
            <a:r>
              <a:rPr lang="en" dirty="0"/>
              <a:t>Patterns and Practices</a:t>
            </a:r>
          </a:p>
        </p:txBody>
      </p:sp>
      <p:sp>
        <p:nvSpPr>
          <p:cNvPr id="100" name="Shape 100"/>
          <p:cNvSpPr txBox="1">
            <a:spLocks noGrp="1"/>
          </p:cNvSpPr>
          <p:nvPr>
            <p:ph type="subTitle" idx="1"/>
          </p:nvPr>
        </p:nvSpPr>
        <p:spPr>
          <a:xfrm>
            <a:off x="6724950" y="3265700"/>
            <a:ext cx="1906199" cy="1031699"/>
          </a:xfrm>
          <a:prstGeom prst="rect">
            <a:avLst/>
          </a:prstGeom>
        </p:spPr>
        <p:txBody>
          <a:bodyPr lIns="91425" tIns="91425" rIns="91425" bIns="91425" anchor="b" anchorCtr="0">
            <a:noAutofit/>
          </a:bodyPr>
          <a:lstStyle/>
          <a:p>
            <a:pPr lvl="0" rtl="0">
              <a:spcBef>
                <a:spcPts val="0"/>
              </a:spcBef>
              <a:buNone/>
            </a:pPr>
            <a:r>
              <a:rPr lang="en" dirty="0"/>
              <a:t>Also Known As PnP</a:t>
            </a:r>
          </a:p>
        </p:txBody>
      </p:sp>
    </p:spTree>
    <p:extLst>
      <p:ext uri="{BB962C8B-B14F-4D97-AF65-F5344CB8AC3E}">
        <p14:creationId xmlns:p14="http://schemas.microsoft.com/office/powerpoint/2010/main" val="766279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838250" y="1657350"/>
            <a:ext cx="5324100" cy="2255700"/>
          </a:xfrm>
          <a:prstGeom prst="rect">
            <a:avLst/>
          </a:prstGeom>
        </p:spPr>
        <p:txBody>
          <a:bodyPr lIns="91425" tIns="91425" rIns="91425" bIns="91425" anchor="t" anchorCtr="0">
            <a:noAutofit/>
          </a:bodyPr>
          <a:lstStyle/>
          <a:p>
            <a:pPr lvl="0">
              <a:spcBef>
                <a:spcPts val="0"/>
              </a:spcBef>
              <a:buNone/>
            </a:pPr>
            <a:r>
              <a:rPr lang="en-US" sz="1600" b="1" dirty="0"/>
              <a:t>The SharePoint Development Community (also known as the SharePoint PnP community) is an open-source initiative coordinated by SharePoint engineering. </a:t>
            </a:r>
          </a:p>
          <a:p>
            <a:pPr lvl="0">
              <a:spcBef>
                <a:spcPts val="0"/>
              </a:spcBef>
              <a:buNone/>
            </a:pPr>
            <a:endParaRPr lang="en-US" sz="1600" b="1" dirty="0"/>
          </a:p>
          <a:p>
            <a:pPr lvl="0">
              <a:spcBef>
                <a:spcPts val="0"/>
              </a:spcBef>
              <a:buNone/>
            </a:pPr>
            <a:r>
              <a:rPr lang="en-US" sz="1600" b="1" dirty="0"/>
              <a:t>This community controls SharePoint development documentation, samples, reusable controls, and other relevant open-source initiatives related to SharePoint development.</a:t>
            </a:r>
            <a:endParaRPr lang="en" sz="1600" dirty="0"/>
          </a:p>
        </p:txBody>
      </p:sp>
      <p:sp>
        <p:nvSpPr>
          <p:cNvPr id="6" name="TextBox 5">
            <a:extLst>
              <a:ext uri="{FF2B5EF4-FFF2-40B4-BE49-F238E27FC236}">
                <a16:creationId xmlns:a16="http://schemas.microsoft.com/office/drawing/2014/main" id="{D90699DD-5DB6-4E64-92A2-553889613DFF}"/>
              </a:ext>
            </a:extLst>
          </p:cNvPr>
          <p:cNvSpPr txBox="1"/>
          <p:nvPr/>
        </p:nvSpPr>
        <p:spPr>
          <a:xfrm>
            <a:off x="2366243" y="4761991"/>
            <a:ext cx="6743234" cy="307777"/>
          </a:xfrm>
          <a:prstGeom prst="rect">
            <a:avLst/>
          </a:prstGeom>
          <a:noFill/>
        </p:spPr>
        <p:txBody>
          <a:bodyPr wrap="square">
            <a:spAutoFit/>
          </a:bodyPr>
          <a:lstStyle/>
          <a:p>
            <a:r>
              <a:rPr lang="en-US" dirty="0">
                <a:latin typeface="Karla"/>
              </a:rPr>
              <a:t>https://docs.microsoft.com/en-us/sharepoint/dev/community/community</a:t>
            </a:r>
          </a:p>
        </p:txBody>
      </p:sp>
    </p:spTree>
    <p:extLst>
      <p:ext uri="{BB962C8B-B14F-4D97-AF65-F5344CB8AC3E}">
        <p14:creationId xmlns:p14="http://schemas.microsoft.com/office/powerpoint/2010/main" val="2279678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648300" y="1354750"/>
            <a:ext cx="3522300" cy="2989799"/>
          </a:xfrm>
          <a:prstGeom prst="rect">
            <a:avLst/>
          </a:prstGeom>
        </p:spPr>
        <p:txBody>
          <a:bodyPr lIns="91425" tIns="91425" rIns="91425" bIns="91425" anchor="b" anchorCtr="0">
            <a:noAutofit/>
          </a:bodyPr>
          <a:lstStyle/>
          <a:p>
            <a:pPr lvl="0" rtl="0">
              <a:spcBef>
                <a:spcPts val="0"/>
              </a:spcBef>
              <a:buNone/>
            </a:pPr>
            <a:r>
              <a:rPr lang="en" sz="7200" dirty="0">
                <a:solidFill>
                  <a:srgbClr val="FFC107"/>
                </a:solidFill>
              </a:rPr>
              <a:t>2.</a:t>
            </a:r>
          </a:p>
          <a:p>
            <a:pPr lvl="0" rtl="0">
              <a:spcBef>
                <a:spcPts val="0"/>
              </a:spcBef>
              <a:buNone/>
            </a:pPr>
            <a:r>
              <a:rPr lang="en" dirty="0"/>
              <a:t>PnP</a:t>
            </a:r>
            <a:br>
              <a:rPr lang="en" dirty="0"/>
            </a:br>
            <a:r>
              <a:rPr lang="en" dirty="0"/>
              <a:t>JavaScript</a:t>
            </a:r>
          </a:p>
        </p:txBody>
      </p:sp>
      <p:sp>
        <p:nvSpPr>
          <p:cNvPr id="100" name="Shape 100"/>
          <p:cNvSpPr txBox="1">
            <a:spLocks noGrp="1"/>
          </p:cNvSpPr>
          <p:nvPr>
            <p:ph type="subTitle" idx="1"/>
          </p:nvPr>
        </p:nvSpPr>
        <p:spPr>
          <a:xfrm>
            <a:off x="6724950" y="3265700"/>
            <a:ext cx="1906199" cy="1031699"/>
          </a:xfrm>
          <a:prstGeom prst="rect">
            <a:avLst/>
          </a:prstGeom>
        </p:spPr>
        <p:txBody>
          <a:bodyPr lIns="91425" tIns="91425" rIns="91425" bIns="91425" anchor="b" anchorCtr="0">
            <a:noAutofit/>
          </a:bodyPr>
          <a:lstStyle/>
          <a:p>
            <a:pPr lvl="0" rtl="0">
              <a:spcBef>
                <a:spcPts val="0"/>
              </a:spcBef>
              <a:buNone/>
            </a:pPr>
            <a:r>
              <a:rPr lang="en" dirty="0"/>
              <a:t>Also Known As PnPJS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9800"/>
        </a:solidFill>
        <a:effectLst/>
      </p:bgPr>
    </p:bg>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838250" y="1657350"/>
            <a:ext cx="5324100" cy="2255700"/>
          </a:xfrm>
          <a:prstGeom prst="rect">
            <a:avLst/>
          </a:prstGeom>
        </p:spPr>
        <p:txBody>
          <a:bodyPr lIns="91425" tIns="91425" rIns="91425" bIns="91425" anchor="t" anchorCtr="0">
            <a:noAutofit/>
          </a:bodyPr>
          <a:lstStyle/>
          <a:p>
            <a:pPr lvl="0">
              <a:spcBef>
                <a:spcPts val="0"/>
              </a:spcBef>
              <a:buNone/>
            </a:pPr>
            <a:r>
              <a:rPr lang="en-US" sz="2000" b="1" dirty="0" err="1"/>
              <a:t>PnPjs</a:t>
            </a:r>
            <a:r>
              <a:rPr lang="en-US" sz="2000" dirty="0"/>
              <a:t> is a collection of fluent libraries for consuming </a:t>
            </a:r>
            <a:r>
              <a:rPr lang="en-US" sz="2000" dirty="0">
                <a:solidFill>
                  <a:schemeClr val="accent2"/>
                </a:solidFill>
              </a:rPr>
              <a:t>SharePoint</a:t>
            </a:r>
            <a:r>
              <a:rPr lang="en-US" sz="2000" dirty="0"/>
              <a:t>, </a:t>
            </a:r>
            <a:r>
              <a:rPr lang="en-US" sz="2000" dirty="0">
                <a:solidFill>
                  <a:schemeClr val="accent1"/>
                </a:solidFill>
              </a:rPr>
              <a:t>Graph</a:t>
            </a:r>
            <a:r>
              <a:rPr lang="en-US" sz="2000" dirty="0"/>
              <a:t>, and </a:t>
            </a:r>
            <a:r>
              <a:rPr lang="en-US" sz="2000" dirty="0">
                <a:solidFill>
                  <a:schemeClr val="accent3"/>
                </a:solidFill>
              </a:rPr>
              <a:t>Office 365</a:t>
            </a:r>
            <a:r>
              <a:rPr lang="en-US" sz="2000" dirty="0"/>
              <a:t> REST APIs in a type-safe way.</a:t>
            </a:r>
          </a:p>
          <a:p>
            <a:pPr lvl="0">
              <a:spcBef>
                <a:spcPts val="0"/>
              </a:spcBef>
              <a:buNone/>
            </a:pPr>
            <a:endParaRPr lang="en-US" sz="2000" dirty="0"/>
          </a:p>
          <a:p>
            <a:pPr lvl="0">
              <a:spcBef>
                <a:spcPts val="0"/>
              </a:spcBef>
              <a:buNone/>
            </a:pPr>
            <a:r>
              <a:rPr lang="en-US" sz="2000" dirty="0"/>
              <a:t>You can use it within SharePoint Framework, Nodejs, or any JavaScript project.</a:t>
            </a:r>
            <a:endParaRPr lang="e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841000" y="250886"/>
            <a:ext cx="4801499" cy="409500"/>
          </a:xfrm>
          <a:prstGeom prst="rect">
            <a:avLst/>
          </a:prstGeom>
        </p:spPr>
        <p:txBody>
          <a:bodyPr lIns="91425" tIns="91425" rIns="91425" bIns="91425" anchor="b" anchorCtr="0">
            <a:noAutofit/>
          </a:bodyPr>
          <a:lstStyle/>
          <a:p>
            <a:pPr lvl="0" rtl="0">
              <a:spcBef>
                <a:spcPts val="0"/>
              </a:spcBef>
              <a:buNone/>
            </a:pPr>
            <a:r>
              <a:rPr lang="en" dirty="0"/>
              <a:t>PnPJS Available Packages</a:t>
            </a:r>
          </a:p>
        </p:txBody>
      </p:sp>
      <p:sp>
        <p:nvSpPr>
          <p:cNvPr id="330" name="Shape 330"/>
          <p:cNvSpPr txBox="1">
            <a:spLocks noGrp="1"/>
          </p:cNvSpPr>
          <p:nvPr>
            <p:ph type="body" idx="1"/>
          </p:nvPr>
        </p:nvSpPr>
        <p:spPr>
          <a:xfrm>
            <a:off x="847600" y="806718"/>
            <a:ext cx="2065499" cy="1305000"/>
          </a:xfrm>
          <a:prstGeom prst="rect">
            <a:avLst/>
          </a:prstGeom>
        </p:spPr>
        <p:txBody>
          <a:bodyPr lIns="91425" tIns="91425" rIns="91425" bIns="91425" anchor="t" anchorCtr="0">
            <a:noAutofit/>
          </a:bodyPr>
          <a:lstStyle/>
          <a:p>
            <a:pPr lvl="0" rtl="0">
              <a:spcBef>
                <a:spcPts val="0"/>
              </a:spcBef>
              <a:buNone/>
            </a:pPr>
            <a:r>
              <a:rPr lang="en-US" sz="1200" b="1" dirty="0" err="1"/>
              <a:t>adaljsclient</a:t>
            </a:r>
            <a:endParaRPr lang="en" sz="1200" b="1" dirty="0"/>
          </a:p>
          <a:p>
            <a:pPr lvl="0" rtl="0">
              <a:spcBef>
                <a:spcPts val="0"/>
              </a:spcBef>
              <a:buNone/>
            </a:pPr>
            <a:r>
              <a:rPr lang="en-US" sz="1200" dirty="0"/>
              <a:t>Provides an </a:t>
            </a:r>
            <a:r>
              <a:rPr lang="en-US" sz="1200" dirty="0" err="1"/>
              <a:t>adaljs</a:t>
            </a:r>
            <a:r>
              <a:rPr lang="en-US" sz="1200" dirty="0"/>
              <a:t> wrapper suitable for use with </a:t>
            </a:r>
            <a:r>
              <a:rPr lang="en-US" sz="1200" dirty="0" err="1"/>
              <a:t>PnPjs</a:t>
            </a:r>
            <a:endParaRPr lang="en" sz="1100" dirty="0"/>
          </a:p>
        </p:txBody>
      </p:sp>
      <p:sp>
        <p:nvSpPr>
          <p:cNvPr id="331" name="Shape 331"/>
          <p:cNvSpPr txBox="1">
            <a:spLocks noGrp="1"/>
          </p:cNvSpPr>
          <p:nvPr>
            <p:ph type="body" idx="2"/>
          </p:nvPr>
        </p:nvSpPr>
        <p:spPr>
          <a:xfrm>
            <a:off x="3018930" y="806718"/>
            <a:ext cx="2065499" cy="1305000"/>
          </a:xfrm>
          <a:prstGeom prst="rect">
            <a:avLst/>
          </a:prstGeom>
        </p:spPr>
        <p:txBody>
          <a:bodyPr lIns="91425" tIns="91425" rIns="91425" bIns="91425" anchor="t" anchorCtr="0">
            <a:noAutofit/>
          </a:bodyPr>
          <a:lstStyle/>
          <a:p>
            <a:pPr lvl="0" rtl="0">
              <a:spcBef>
                <a:spcPts val="0"/>
              </a:spcBef>
              <a:buNone/>
            </a:pPr>
            <a:r>
              <a:rPr lang="en-US" sz="1200" b="1" dirty="0"/>
              <a:t>common</a:t>
            </a:r>
            <a:endParaRPr lang="en" sz="1200" b="1" dirty="0"/>
          </a:p>
          <a:p>
            <a:pPr lvl="0" rtl="0">
              <a:spcBef>
                <a:spcPts val="0"/>
              </a:spcBef>
              <a:buNone/>
            </a:pPr>
            <a:r>
              <a:rPr lang="en-US" sz="1200" dirty="0"/>
              <a:t>Provides shared functionality across all </a:t>
            </a:r>
            <a:r>
              <a:rPr lang="en-US" sz="1200" dirty="0" err="1"/>
              <a:t>pnp</a:t>
            </a:r>
            <a:r>
              <a:rPr lang="en-US" sz="1200" dirty="0"/>
              <a:t> libraries</a:t>
            </a:r>
            <a:endParaRPr lang="en" sz="1100" dirty="0"/>
          </a:p>
        </p:txBody>
      </p:sp>
      <p:sp>
        <p:nvSpPr>
          <p:cNvPr id="332" name="Shape 332"/>
          <p:cNvSpPr txBox="1">
            <a:spLocks noGrp="1"/>
          </p:cNvSpPr>
          <p:nvPr>
            <p:ph type="body" idx="3"/>
          </p:nvPr>
        </p:nvSpPr>
        <p:spPr>
          <a:xfrm>
            <a:off x="5190260" y="806718"/>
            <a:ext cx="2065499" cy="1305000"/>
          </a:xfrm>
          <a:prstGeom prst="rect">
            <a:avLst/>
          </a:prstGeom>
        </p:spPr>
        <p:txBody>
          <a:bodyPr lIns="91425" tIns="91425" rIns="91425" bIns="91425" anchor="t" anchorCtr="0">
            <a:noAutofit/>
          </a:bodyPr>
          <a:lstStyle/>
          <a:p>
            <a:pPr lvl="0" rtl="0">
              <a:spcBef>
                <a:spcPts val="0"/>
              </a:spcBef>
              <a:buNone/>
            </a:pPr>
            <a:r>
              <a:rPr lang="en-US" sz="1200" b="1" dirty="0"/>
              <a:t>config-store</a:t>
            </a:r>
            <a:endParaRPr lang="en" sz="1200" b="1" dirty="0"/>
          </a:p>
          <a:p>
            <a:pPr lvl="0" rtl="0">
              <a:spcBef>
                <a:spcPts val="0"/>
              </a:spcBef>
              <a:buNone/>
            </a:pPr>
            <a:r>
              <a:rPr lang="en-US" sz="1200" dirty="0"/>
              <a:t>Provides a way to manage configuration within your application</a:t>
            </a:r>
            <a:endParaRPr sz="1100" dirty="0"/>
          </a:p>
        </p:txBody>
      </p:sp>
      <p:sp>
        <p:nvSpPr>
          <p:cNvPr id="333" name="Shape 333"/>
          <p:cNvSpPr txBox="1">
            <a:spLocks noGrp="1"/>
          </p:cNvSpPr>
          <p:nvPr>
            <p:ph type="body" idx="1"/>
          </p:nvPr>
        </p:nvSpPr>
        <p:spPr>
          <a:xfrm>
            <a:off x="847600" y="1788986"/>
            <a:ext cx="2065499" cy="1305000"/>
          </a:xfrm>
          <a:prstGeom prst="rect">
            <a:avLst/>
          </a:prstGeom>
        </p:spPr>
        <p:txBody>
          <a:bodyPr lIns="91425" tIns="91425" rIns="91425" bIns="91425" anchor="t" anchorCtr="0">
            <a:noAutofit/>
          </a:bodyPr>
          <a:lstStyle/>
          <a:p>
            <a:pPr lvl="0" rtl="0">
              <a:spcBef>
                <a:spcPts val="0"/>
              </a:spcBef>
              <a:buNone/>
            </a:pPr>
            <a:r>
              <a:rPr lang="en-US" sz="1200" b="1" dirty="0"/>
              <a:t>graph</a:t>
            </a:r>
            <a:endParaRPr lang="en" sz="1200" b="1" dirty="0"/>
          </a:p>
          <a:p>
            <a:pPr lvl="0" rtl="0">
              <a:spcBef>
                <a:spcPts val="0"/>
              </a:spcBef>
              <a:buNone/>
            </a:pPr>
            <a:r>
              <a:rPr lang="en-US" sz="1200" dirty="0"/>
              <a:t>Provides a fluent </a:t>
            </a:r>
            <a:r>
              <a:rPr lang="en-US" sz="1200" dirty="0" err="1"/>
              <a:t>api</a:t>
            </a:r>
            <a:r>
              <a:rPr lang="en-US" sz="1200" dirty="0"/>
              <a:t> for working with Microsoft Graph</a:t>
            </a:r>
            <a:endParaRPr lang="en" sz="1100" dirty="0"/>
          </a:p>
        </p:txBody>
      </p:sp>
      <p:sp>
        <p:nvSpPr>
          <p:cNvPr id="334" name="Shape 334"/>
          <p:cNvSpPr txBox="1">
            <a:spLocks noGrp="1"/>
          </p:cNvSpPr>
          <p:nvPr>
            <p:ph type="body" idx="2"/>
          </p:nvPr>
        </p:nvSpPr>
        <p:spPr>
          <a:xfrm>
            <a:off x="3018930" y="1788986"/>
            <a:ext cx="2065499" cy="1305000"/>
          </a:xfrm>
          <a:prstGeom prst="rect">
            <a:avLst/>
          </a:prstGeom>
        </p:spPr>
        <p:txBody>
          <a:bodyPr lIns="91425" tIns="91425" rIns="91425" bIns="91425" anchor="t" anchorCtr="0">
            <a:noAutofit/>
          </a:bodyPr>
          <a:lstStyle/>
          <a:p>
            <a:pPr lvl="0" rtl="0">
              <a:spcBef>
                <a:spcPts val="0"/>
              </a:spcBef>
              <a:buNone/>
            </a:pPr>
            <a:r>
              <a:rPr lang="en-US" sz="1200" b="1" dirty="0"/>
              <a:t>logging</a:t>
            </a:r>
            <a:endParaRPr lang="en" sz="1200" b="1" dirty="0"/>
          </a:p>
          <a:p>
            <a:pPr lvl="0" rtl="0">
              <a:spcBef>
                <a:spcPts val="0"/>
              </a:spcBef>
              <a:buNone/>
            </a:pPr>
            <a:r>
              <a:rPr lang="en-US" sz="1200" dirty="0"/>
              <a:t>Light-weight, </a:t>
            </a:r>
            <a:r>
              <a:rPr lang="en-US" sz="1200" dirty="0" err="1"/>
              <a:t>subscribable</a:t>
            </a:r>
            <a:r>
              <a:rPr lang="en-US" sz="1200" dirty="0"/>
              <a:t> logging framework</a:t>
            </a:r>
            <a:endParaRPr lang="en" sz="1200" dirty="0"/>
          </a:p>
        </p:txBody>
      </p:sp>
      <p:sp>
        <p:nvSpPr>
          <p:cNvPr id="335" name="Shape 335"/>
          <p:cNvSpPr txBox="1">
            <a:spLocks noGrp="1"/>
          </p:cNvSpPr>
          <p:nvPr>
            <p:ph type="body" idx="3"/>
          </p:nvPr>
        </p:nvSpPr>
        <p:spPr>
          <a:xfrm>
            <a:off x="5190260" y="1788986"/>
            <a:ext cx="2065499" cy="1305000"/>
          </a:xfrm>
          <a:prstGeom prst="rect">
            <a:avLst/>
          </a:prstGeom>
        </p:spPr>
        <p:txBody>
          <a:bodyPr lIns="91425" tIns="91425" rIns="91425" bIns="91425" anchor="t" anchorCtr="0">
            <a:noAutofit/>
          </a:bodyPr>
          <a:lstStyle/>
          <a:p>
            <a:pPr lvl="0" rtl="0">
              <a:spcBef>
                <a:spcPts val="0"/>
              </a:spcBef>
              <a:buNone/>
            </a:pPr>
            <a:r>
              <a:rPr lang="en-US" sz="1200" b="1" dirty="0" err="1"/>
              <a:t>msaljsclient</a:t>
            </a:r>
            <a:endParaRPr lang="en" sz="1200" b="1" dirty="0"/>
          </a:p>
          <a:p>
            <a:pPr lvl="0" rtl="0">
              <a:spcBef>
                <a:spcPts val="0"/>
              </a:spcBef>
              <a:buNone/>
            </a:pPr>
            <a:r>
              <a:rPr lang="en-US" sz="1200" dirty="0"/>
              <a:t>Provides an </a:t>
            </a:r>
            <a:r>
              <a:rPr lang="en-US" sz="1200" dirty="0" err="1"/>
              <a:t>msal</a:t>
            </a:r>
            <a:r>
              <a:rPr lang="en-US" sz="1200" dirty="0"/>
              <a:t> wrapper suitable for use with </a:t>
            </a:r>
            <a:r>
              <a:rPr lang="en-US" sz="1200" dirty="0" err="1"/>
              <a:t>PnPjs</a:t>
            </a:r>
            <a:endParaRPr sz="1200" dirty="0"/>
          </a:p>
        </p:txBody>
      </p:sp>
      <p:sp>
        <p:nvSpPr>
          <p:cNvPr id="16" name="Shape 333">
            <a:extLst>
              <a:ext uri="{FF2B5EF4-FFF2-40B4-BE49-F238E27FC236}">
                <a16:creationId xmlns:a16="http://schemas.microsoft.com/office/drawing/2014/main" id="{D6EEAAB0-0DBC-4B44-AF9A-AA020321BC4B}"/>
              </a:ext>
            </a:extLst>
          </p:cNvPr>
          <p:cNvSpPr txBox="1">
            <a:spLocks/>
          </p:cNvSpPr>
          <p:nvPr/>
        </p:nvSpPr>
        <p:spPr>
          <a:xfrm>
            <a:off x="847600" y="2742143"/>
            <a:ext cx="2065499" cy="13050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66666"/>
              </a:buClr>
              <a:buSzPct val="100000"/>
              <a:buFont typeface="Karla"/>
              <a:buChar char="▸"/>
              <a:defRPr sz="1600" b="0" i="0" u="none" strike="noStrike" cap="none">
                <a:solidFill>
                  <a:srgbClr val="666666"/>
                </a:solidFill>
                <a:latin typeface="Karla"/>
                <a:ea typeface="Karla"/>
                <a:cs typeface="Karla"/>
                <a:sym typeface="Karla"/>
              </a:defRPr>
            </a:lvl1pPr>
            <a:lvl2pPr marR="0" lvl="1" algn="l" rtl="0">
              <a:lnSpc>
                <a:spcPct val="100000"/>
              </a:lnSpc>
              <a:spcBef>
                <a:spcPts val="0"/>
              </a:spcBef>
              <a:spcAft>
                <a:spcPts val="0"/>
              </a:spcAft>
              <a:buClr>
                <a:srgbClr val="666666"/>
              </a:buClr>
              <a:buSzPct val="100000"/>
              <a:buFont typeface="Karla"/>
              <a:buChar char="▹"/>
              <a:defRPr sz="1600" b="0" i="0" u="none" strike="noStrike" cap="none">
                <a:solidFill>
                  <a:srgbClr val="666666"/>
                </a:solidFill>
                <a:latin typeface="Karla"/>
                <a:ea typeface="Karla"/>
                <a:cs typeface="Karla"/>
                <a:sym typeface="Karla"/>
              </a:defRPr>
            </a:lvl2pPr>
            <a:lvl3pPr marR="0" lvl="2" algn="l" rtl="0">
              <a:lnSpc>
                <a:spcPct val="100000"/>
              </a:lnSpc>
              <a:spcBef>
                <a:spcPts val="0"/>
              </a:spcBef>
              <a:spcAft>
                <a:spcPts val="0"/>
              </a:spcAft>
              <a:buClr>
                <a:srgbClr val="666666"/>
              </a:buClr>
              <a:buSzPct val="100000"/>
              <a:buFont typeface="Karla"/>
              <a:buChar char="▹"/>
              <a:defRPr sz="1600" b="0" i="0" u="none" strike="noStrike" cap="none">
                <a:solidFill>
                  <a:srgbClr val="666666"/>
                </a:solidFill>
                <a:latin typeface="Karla"/>
                <a:ea typeface="Karla"/>
                <a:cs typeface="Karla"/>
                <a:sym typeface="Karla"/>
              </a:defRPr>
            </a:lvl3pPr>
            <a:lvl4pPr marR="0" lvl="3" algn="l" rtl="0">
              <a:lnSpc>
                <a:spcPct val="100000"/>
              </a:lnSpc>
              <a:spcBef>
                <a:spcPts val="0"/>
              </a:spcBef>
              <a:spcAft>
                <a:spcPts val="0"/>
              </a:spcAft>
              <a:buClr>
                <a:srgbClr val="666666"/>
              </a:buClr>
              <a:buSzPct val="100000"/>
              <a:buFont typeface="Karla"/>
              <a:buNone/>
              <a:defRPr sz="1600" b="0" i="0" u="none" strike="noStrike" cap="none">
                <a:solidFill>
                  <a:srgbClr val="666666"/>
                </a:solidFill>
                <a:latin typeface="Karla"/>
                <a:ea typeface="Karla"/>
                <a:cs typeface="Karla"/>
                <a:sym typeface="Karla"/>
              </a:defRPr>
            </a:lvl4pPr>
            <a:lvl5pPr marR="0" lvl="4" algn="l" rtl="0">
              <a:lnSpc>
                <a:spcPct val="100000"/>
              </a:lnSpc>
              <a:spcBef>
                <a:spcPts val="0"/>
              </a:spcBef>
              <a:spcAft>
                <a:spcPts val="0"/>
              </a:spcAft>
              <a:buClr>
                <a:srgbClr val="666666"/>
              </a:buClr>
              <a:buSzPct val="100000"/>
              <a:buFont typeface="Karla"/>
              <a:buNone/>
              <a:defRPr sz="1600" b="0" i="0" u="none" strike="noStrike" cap="none">
                <a:solidFill>
                  <a:srgbClr val="666666"/>
                </a:solidFill>
                <a:latin typeface="Karla"/>
                <a:ea typeface="Karla"/>
                <a:cs typeface="Karla"/>
                <a:sym typeface="Karla"/>
              </a:defRPr>
            </a:lvl5pPr>
            <a:lvl6pPr marR="0" lvl="5" algn="l" rtl="0">
              <a:lnSpc>
                <a:spcPct val="100000"/>
              </a:lnSpc>
              <a:spcBef>
                <a:spcPts val="0"/>
              </a:spcBef>
              <a:spcAft>
                <a:spcPts val="0"/>
              </a:spcAft>
              <a:buClr>
                <a:srgbClr val="666666"/>
              </a:buClr>
              <a:buSzPct val="100000"/>
              <a:buFont typeface="Karla"/>
              <a:buNone/>
              <a:defRPr sz="1600" b="0" i="0" u="none" strike="noStrike" cap="none">
                <a:solidFill>
                  <a:srgbClr val="666666"/>
                </a:solidFill>
                <a:latin typeface="Karla"/>
                <a:ea typeface="Karla"/>
                <a:cs typeface="Karla"/>
                <a:sym typeface="Karla"/>
              </a:defRPr>
            </a:lvl6pPr>
            <a:lvl7pPr marR="0" lvl="6" algn="l" rtl="0">
              <a:lnSpc>
                <a:spcPct val="100000"/>
              </a:lnSpc>
              <a:spcBef>
                <a:spcPts val="0"/>
              </a:spcBef>
              <a:spcAft>
                <a:spcPts val="0"/>
              </a:spcAft>
              <a:buClr>
                <a:srgbClr val="666666"/>
              </a:buClr>
              <a:buSzPct val="100000"/>
              <a:buFont typeface="Karla"/>
              <a:buNone/>
              <a:defRPr sz="1600" b="0" i="0" u="none" strike="noStrike" cap="none">
                <a:solidFill>
                  <a:srgbClr val="666666"/>
                </a:solidFill>
                <a:latin typeface="Karla"/>
                <a:ea typeface="Karla"/>
                <a:cs typeface="Karla"/>
                <a:sym typeface="Karla"/>
              </a:defRPr>
            </a:lvl7pPr>
            <a:lvl8pPr marR="0" lvl="7" algn="l" rtl="0">
              <a:lnSpc>
                <a:spcPct val="100000"/>
              </a:lnSpc>
              <a:spcBef>
                <a:spcPts val="0"/>
              </a:spcBef>
              <a:spcAft>
                <a:spcPts val="0"/>
              </a:spcAft>
              <a:buClr>
                <a:srgbClr val="666666"/>
              </a:buClr>
              <a:buSzPct val="100000"/>
              <a:buFont typeface="Karla"/>
              <a:buNone/>
              <a:defRPr sz="1600" b="0" i="0" u="none" strike="noStrike" cap="none">
                <a:solidFill>
                  <a:srgbClr val="666666"/>
                </a:solidFill>
                <a:latin typeface="Karla"/>
                <a:ea typeface="Karla"/>
                <a:cs typeface="Karla"/>
                <a:sym typeface="Karla"/>
              </a:defRPr>
            </a:lvl8pPr>
            <a:lvl9pPr marR="0" lvl="8" algn="l" rtl="0">
              <a:lnSpc>
                <a:spcPct val="100000"/>
              </a:lnSpc>
              <a:spcBef>
                <a:spcPts val="0"/>
              </a:spcBef>
              <a:spcAft>
                <a:spcPts val="0"/>
              </a:spcAft>
              <a:buClr>
                <a:srgbClr val="666666"/>
              </a:buClr>
              <a:buSzPct val="100000"/>
              <a:buFont typeface="Karla"/>
              <a:buNone/>
              <a:defRPr sz="1600" b="0" i="0" u="none" strike="noStrike" cap="none">
                <a:solidFill>
                  <a:srgbClr val="666666"/>
                </a:solidFill>
                <a:latin typeface="Karla"/>
                <a:ea typeface="Karla"/>
                <a:cs typeface="Karla"/>
                <a:sym typeface="Karla"/>
              </a:defRPr>
            </a:lvl9pPr>
          </a:lstStyle>
          <a:p>
            <a:pPr>
              <a:buFont typeface="Karla"/>
              <a:buNone/>
            </a:pPr>
            <a:r>
              <a:rPr lang="en-US" sz="1200" b="1" dirty="0" err="1"/>
              <a:t>nodejs</a:t>
            </a:r>
            <a:endParaRPr lang="en" sz="1200" b="1" dirty="0"/>
          </a:p>
          <a:p>
            <a:pPr>
              <a:buFont typeface="Karla"/>
              <a:buNone/>
            </a:pPr>
            <a:r>
              <a:rPr lang="en-US" sz="1200" dirty="0"/>
              <a:t>Provides functionality enabling the @pnp libraries within </a:t>
            </a:r>
            <a:r>
              <a:rPr lang="en-US" sz="1200" dirty="0" err="1"/>
              <a:t>nodejs</a:t>
            </a:r>
            <a:endParaRPr lang="en" sz="1200" dirty="0"/>
          </a:p>
        </p:txBody>
      </p:sp>
      <p:sp>
        <p:nvSpPr>
          <p:cNvPr id="17" name="Shape 334">
            <a:extLst>
              <a:ext uri="{FF2B5EF4-FFF2-40B4-BE49-F238E27FC236}">
                <a16:creationId xmlns:a16="http://schemas.microsoft.com/office/drawing/2014/main" id="{AA01D071-2662-4152-9E03-D2751CD5C437}"/>
              </a:ext>
            </a:extLst>
          </p:cNvPr>
          <p:cNvSpPr txBox="1">
            <a:spLocks/>
          </p:cNvSpPr>
          <p:nvPr/>
        </p:nvSpPr>
        <p:spPr>
          <a:xfrm>
            <a:off x="3018930" y="2742143"/>
            <a:ext cx="2065499" cy="13050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66666"/>
              </a:buClr>
              <a:buSzPct val="100000"/>
              <a:buFont typeface="Karla"/>
              <a:buChar char="▸"/>
              <a:defRPr sz="1600" b="0" i="0" u="none" strike="noStrike" cap="none">
                <a:solidFill>
                  <a:srgbClr val="666666"/>
                </a:solidFill>
                <a:latin typeface="Karla"/>
                <a:ea typeface="Karla"/>
                <a:cs typeface="Karla"/>
                <a:sym typeface="Karla"/>
              </a:defRPr>
            </a:lvl1pPr>
            <a:lvl2pPr marR="0" lvl="1" algn="l" rtl="0">
              <a:lnSpc>
                <a:spcPct val="100000"/>
              </a:lnSpc>
              <a:spcBef>
                <a:spcPts val="0"/>
              </a:spcBef>
              <a:spcAft>
                <a:spcPts val="0"/>
              </a:spcAft>
              <a:buClr>
                <a:srgbClr val="666666"/>
              </a:buClr>
              <a:buSzPct val="100000"/>
              <a:buFont typeface="Karla"/>
              <a:buChar char="▹"/>
              <a:defRPr sz="1600" b="0" i="0" u="none" strike="noStrike" cap="none">
                <a:solidFill>
                  <a:srgbClr val="666666"/>
                </a:solidFill>
                <a:latin typeface="Karla"/>
                <a:ea typeface="Karla"/>
                <a:cs typeface="Karla"/>
                <a:sym typeface="Karla"/>
              </a:defRPr>
            </a:lvl2pPr>
            <a:lvl3pPr marR="0" lvl="2" algn="l" rtl="0">
              <a:lnSpc>
                <a:spcPct val="100000"/>
              </a:lnSpc>
              <a:spcBef>
                <a:spcPts val="0"/>
              </a:spcBef>
              <a:spcAft>
                <a:spcPts val="0"/>
              </a:spcAft>
              <a:buClr>
                <a:srgbClr val="666666"/>
              </a:buClr>
              <a:buSzPct val="100000"/>
              <a:buFont typeface="Karla"/>
              <a:buChar char="▹"/>
              <a:defRPr sz="1600" b="0" i="0" u="none" strike="noStrike" cap="none">
                <a:solidFill>
                  <a:srgbClr val="666666"/>
                </a:solidFill>
                <a:latin typeface="Karla"/>
                <a:ea typeface="Karla"/>
                <a:cs typeface="Karla"/>
                <a:sym typeface="Karla"/>
              </a:defRPr>
            </a:lvl3pPr>
            <a:lvl4pPr marR="0" lvl="3" algn="l" rtl="0">
              <a:lnSpc>
                <a:spcPct val="100000"/>
              </a:lnSpc>
              <a:spcBef>
                <a:spcPts val="0"/>
              </a:spcBef>
              <a:spcAft>
                <a:spcPts val="0"/>
              </a:spcAft>
              <a:buClr>
                <a:srgbClr val="666666"/>
              </a:buClr>
              <a:buSzPct val="100000"/>
              <a:buFont typeface="Karla"/>
              <a:buNone/>
              <a:defRPr sz="1600" b="0" i="0" u="none" strike="noStrike" cap="none">
                <a:solidFill>
                  <a:srgbClr val="666666"/>
                </a:solidFill>
                <a:latin typeface="Karla"/>
                <a:ea typeface="Karla"/>
                <a:cs typeface="Karla"/>
                <a:sym typeface="Karla"/>
              </a:defRPr>
            </a:lvl4pPr>
            <a:lvl5pPr marR="0" lvl="4" algn="l" rtl="0">
              <a:lnSpc>
                <a:spcPct val="100000"/>
              </a:lnSpc>
              <a:spcBef>
                <a:spcPts val="0"/>
              </a:spcBef>
              <a:spcAft>
                <a:spcPts val="0"/>
              </a:spcAft>
              <a:buClr>
                <a:srgbClr val="666666"/>
              </a:buClr>
              <a:buSzPct val="100000"/>
              <a:buFont typeface="Karla"/>
              <a:buNone/>
              <a:defRPr sz="1600" b="0" i="0" u="none" strike="noStrike" cap="none">
                <a:solidFill>
                  <a:srgbClr val="666666"/>
                </a:solidFill>
                <a:latin typeface="Karla"/>
                <a:ea typeface="Karla"/>
                <a:cs typeface="Karla"/>
                <a:sym typeface="Karla"/>
              </a:defRPr>
            </a:lvl5pPr>
            <a:lvl6pPr marR="0" lvl="5" algn="l" rtl="0">
              <a:lnSpc>
                <a:spcPct val="100000"/>
              </a:lnSpc>
              <a:spcBef>
                <a:spcPts val="0"/>
              </a:spcBef>
              <a:spcAft>
                <a:spcPts val="0"/>
              </a:spcAft>
              <a:buClr>
                <a:srgbClr val="666666"/>
              </a:buClr>
              <a:buSzPct val="100000"/>
              <a:buFont typeface="Karla"/>
              <a:buNone/>
              <a:defRPr sz="1600" b="0" i="0" u="none" strike="noStrike" cap="none">
                <a:solidFill>
                  <a:srgbClr val="666666"/>
                </a:solidFill>
                <a:latin typeface="Karla"/>
                <a:ea typeface="Karla"/>
                <a:cs typeface="Karla"/>
                <a:sym typeface="Karla"/>
              </a:defRPr>
            </a:lvl6pPr>
            <a:lvl7pPr marR="0" lvl="6" algn="l" rtl="0">
              <a:lnSpc>
                <a:spcPct val="100000"/>
              </a:lnSpc>
              <a:spcBef>
                <a:spcPts val="0"/>
              </a:spcBef>
              <a:spcAft>
                <a:spcPts val="0"/>
              </a:spcAft>
              <a:buClr>
                <a:srgbClr val="666666"/>
              </a:buClr>
              <a:buSzPct val="100000"/>
              <a:buFont typeface="Karla"/>
              <a:buNone/>
              <a:defRPr sz="1600" b="0" i="0" u="none" strike="noStrike" cap="none">
                <a:solidFill>
                  <a:srgbClr val="666666"/>
                </a:solidFill>
                <a:latin typeface="Karla"/>
                <a:ea typeface="Karla"/>
                <a:cs typeface="Karla"/>
                <a:sym typeface="Karla"/>
              </a:defRPr>
            </a:lvl7pPr>
            <a:lvl8pPr marR="0" lvl="7" algn="l" rtl="0">
              <a:lnSpc>
                <a:spcPct val="100000"/>
              </a:lnSpc>
              <a:spcBef>
                <a:spcPts val="0"/>
              </a:spcBef>
              <a:spcAft>
                <a:spcPts val="0"/>
              </a:spcAft>
              <a:buClr>
                <a:srgbClr val="666666"/>
              </a:buClr>
              <a:buSzPct val="100000"/>
              <a:buFont typeface="Karla"/>
              <a:buNone/>
              <a:defRPr sz="1600" b="0" i="0" u="none" strike="noStrike" cap="none">
                <a:solidFill>
                  <a:srgbClr val="666666"/>
                </a:solidFill>
                <a:latin typeface="Karla"/>
                <a:ea typeface="Karla"/>
                <a:cs typeface="Karla"/>
                <a:sym typeface="Karla"/>
              </a:defRPr>
            </a:lvl8pPr>
            <a:lvl9pPr marR="0" lvl="8" algn="l" rtl="0">
              <a:lnSpc>
                <a:spcPct val="100000"/>
              </a:lnSpc>
              <a:spcBef>
                <a:spcPts val="0"/>
              </a:spcBef>
              <a:spcAft>
                <a:spcPts val="0"/>
              </a:spcAft>
              <a:buClr>
                <a:srgbClr val="666666"/>
              </a:buClr>
              <a:buSzPct val="100000"/>
              <a:buFont typeface="Karla"/>
              <a:buNone/>
              <a:defRPr sz="1600" b="0" i="0" u="none" strike="noStrike" cap="none">
                <a:solidFill>
                  <a:srgbClr val="666666"/>
                </a:solidFill>
                <a:latin typeface="Karla"/>
                <a:ea typeface="Karla"/>
                <a:cs typeface="Karla"/>
                <a:sym typeface="Karla"/>
              </a:defRPr>
            </a:lvl9pPr>
          </a:lstStyle>
          <a:p>
            <a:pPr>
              <a:buFont typeface="Karla"/>
              <a:buNone/>
            </a:pPr>
            <a:r>
              <a:rPr lang="en-US" sz="1200" b="1" dirty="0" err="1"/>
              <a:t>odata</a:t>
            </a:r>
            <a:endParaRPr lang="en" sz="1200" b="1" dirty="0"/>
          </a:p>
          <a:p>
            <a:pPr>
              <a:buFont typeface="Karla"/>
              <a:buNone/>
            </a:pPr>
            <a:r>
              <a:rPr lang="en-US" sz="1200" dirty="0"/>
              <a:t>Provides shared </a:t>
            </a:r>
            <a:r>
              <a:rPr lang="en-US" sz="1200" dirty="0" err="1"/>
              <a:t>odata</a:t>
            </a:r>
            <a:r>
              <a:rPr lang="en-US" sz="1200" dirty="0"/>
              <a:t> functionality and base classes</a:t>
            </a:r>
            <a:endParaRPr lang="en" sz="1200" dirty="0"/>
          </a:p>
        </p:txBody>
      </p:sp>
      <p:sp>
        <p:nvSpPr>
          <p:cNvPr id="18" name="Shape 335">
            <a:extLst>
              <a:ext uri="{FF2B5EF4-FFF2-40B4-BE49-F238E27FC236}">
                <a16:creationId xmlns:a16="http://schemas.microsoft.com/office/drawing/2014/main" id="{F07AED0E-0E83-425E-B0A4-CC4B5DC4D9A5}"/>
              </a:ext>
            </a:extLst>
          </p:cNvPr>
          <p:cNvSpPr txBox="1">
            <a:spLocks/>
          </p:cNvSpPr>
          <p:nvPr/>
        </p:nvSpPr>
        <p:spPr>
          <a:xfrm>
            <a:off x="5190260" y="2742143"/>
            <a:ext cx="2065499" cy="13050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66666"/>
              </a:buClr>
              <a:buSzPct val="100000"/>
              <a:buFont typeface="Karla"/>
              <a:buChar char="▸"/>
              <a:defRPr sz="1600" b="0" i="0" u="none" strike="noStrike" cap="none">
                <a:solidFill>
                  <a:srgbClr val="666666"/>
                </a:solidFill>
                <a:latin typeface="Karla"/>
                <a:ea typeface="Karla"/>
                <a:cs typeface="Karla"/>
                <a:sym typeface="Karla"/>
              </a:defRPr>
            </a:lvl1pPr>
            <a:lvl2pPr marR="0" lvl="1" algn="l" rtl="0">
              <a:lnSpc>
                <a:spcPct val="100000"/>
              </a:lnSpc>
              <a:spcBef>
                <a:spcPts val="0"/>
              </a:spcBef>
              <a:spcAft>
                <a:spcPts val="0"/>
              </a:spcAft>
              <a:buClr>
                <a:srgbClr val="666666"/>
              </a:buClr>
              <a:buSzPct val="100000"/>
              <a:buFont typeface="Karla"/>
              <a:buChar char="▹"/>
              <a:defRPr sz="1600" b="0" i="0" u="none" strike="noStrike" cap="none">
                <a:solidFill>
                  <a:srgbClr val="666666"/>
                </a:solidFill>
                <a:latin typeface="Karla"/>
                <a:ea typeface="Karla"/>
                <a:cs typeface="Karla"/>
                <a:sym typeface="Karla"/>
              </a:defRPr>
            </a:lvl2pPr>
            <a:lvl3pPr marR="0" lvl="2" algn="l" rtl="0">
              <a:lnSpc>
                <a:spcPct val="100000"/>
              </a:lnSpc>
              <a:spcBef>
                <a:spcPts val="0"/>
              </a:spcBef>
              <a:spcAft>
                <a:spcPts val="0"/>
              </a:spcAft>
              <a:buClr>
                <a:srgbClr val="666666"/>
              </a:buClr>
              <a:buSzPct val="100000"/>
              <a:buFont typeface="Karla"/>
              <a:buChar char="▹"/>
              <a:defRPr sz="1600" b="0" i="0" u="none" strike="noStrike" cap="none">
                <a:solidFill>
                  <a:srgbClr val="666666"/>
                </a:solidFill>
                <a:latin typeface="Karla"/>
                <a:ea typeface="Karla"/>
                <a:cs typeface="Karla"/>
                <a:sym typeface="Karla"/>
              </a:defRPr>
            </a:lvl3pPr>
            <a:lvl4pPr marR="0" lvl="3" algn="l" rtl="0">
              <a:lnSpc>
                <a:spcPct val="100000"/>
              </a:lnSpc>
              <a:spcBef>
                <a:spcPts val="0"/>
              </a:spcBef>
              <a:spcAft>
                <a:spcPts val="0"/>
              </a:spcAft>
              <a:buClr>
                <a:srgbClr val="666666"/>
              </a:buClr>
              <a:buSzPct val="100000"/>
              <a:buFont typeface="Karla"/>
              <a:buNone/>
              <a:defRPr sz="1600" b="0" i="0" u="none" strike="noStrike" cap="none">
                <a:solidFill>
                  <a:srgbClr val="666666"/>
                </a:solidFill>
                <a:latin typeface="Karla"/>
                <a:ea typeface="Karla"/>
                <a:cs typeface="Karla"/>
                <a:sym typeface="Karla"/>
              </a:defRPr>
            </a:lvl4pPr>
            <a:lvl5pPr marR="0" lvl="4" algn="l" rtl="0">
              <a:lnSpc>
                <a:spcPct val="100000"/>
              </a:lnSpc>
              <a:spcBef>
                <a:spcPts val="0"/>
              </a:spcBef>
              <a:spcAft>
                <a:spcPts val="0"/>
              </a:spcAft>
              <a:buClr>
                <a:srgbClr val="666666"/>
              </a:buClr>
              <a:buSzPct val="100000"/>
              <a:buFont typeface="Karla"/>
              <a:buNone/>
              <a:defRPr sz="1600" b="0" i="0" u="none" strike="noStrike" cap="none">
                <a:solidFill>
                  <a:srgbClr val="666666"/>
                </a:solidFill>
                <a:latin typeface="Karla"/>
                <a:ea typeface="Karla"/>
                <a:cs typeface="Karla"/>
                <a:sym typeface="Karla"/>
              </a:defRPr>
            </a:lvl5pPr>
            <a:lvl6pPr marR="0" lvl="5" algn="l" rtl="0">
              <a:lnSpc>
                <a:spcPct val="100000"/>
              </a:lnSpc>
              <a:spcBef>
                <a:spcPts val="0"/>
              </a:spcBef>
              <a:spcAft>
                <a:spcPts val="0"/>
              </a:spcAft>
              <a:buClr>
                <a:srgbClr val="666666"/>
              </a:buClr>
              <a:buSzPct val="100000"/>
              <a:buFont typeface="Karla"/>
              <a:buNone/>
              <a:defRPr sz="1600" b="0" i="0" u="none" strike="noStrike" cap="none">
                <a:solidFill>
                  <a:srgbClr val="666666"/>
                </a:solidFill>
                <a:latin typeface="Karla"/>
                <a:ea typeface="Karla"/>
                <a:cs typeface="Karla"/>
                <a:sym typeface="Karla"/>
              </a:defRPr>
            </a:lvl6pPr>
            <a:lvl7pPr marR="0" lvl="6" algn="l" rtl="0">
              <a:lnSpc>
                <a:spcPct val="100000"/>
              </a:lnSpc>
              <a:spcBef>
                <a:spcPts val="0"/>
              </a:spcBef>
              <a:spcAft>
                <a:spcPts val="0"/>
              </a:spcAft>
              <a:buClr>
                <a:srgbClr val="666666"/>
              </a:buClr>
              <a:buSzPct val="100000"/>
              <a:buFont typeface="Karla"/>
              <a:buNone/>
              <a:defRPr sz="1600" b="0" i="0" u="none" strike="noStrike" cap="none">
                <a:solidFill>
                  <a:srgbClr val="666666"/>
                </a:solidFill>
                <a:latin typeface="Karla"/>
                <a:ea typeface="Karla"/>
                <a:cs typeface="Karla"/>
                <a:sym typeface="Karla"/>
              </a:defRPr>
            </a:lvl7pPr>
            <a:lvl8pPr marR="0" lvl="7" algn="l" rtl="0">
              <a:lnSpc>
                <a:spcPct val="100000"/>
              </a:lnSpc>
              <a:spcBef>
                <a:spcPts val="0"/>
              </a:spcBef>
              <a:spcAft>
                <a:spcPts val="0"/>
              </a:spcAft>
              <a:buClr>
                <a:srgbClr val="666666"/>
              </a:buClr>
              <a:buSzPct val="100000"/>
              <a:buFont typeface="Karla"/>
              <a:buNone/>
              <a:defRPr sz="1600" b="0" i="0" u="none" strike="noStrike" cap="none">
                <a:solidFill>
                  <a:srgbClr val="666666"/>
                </a:solidFill>
                <a:latin typeface="Karla"/>
                <a:ea typeface="Karla"/>
                <a:cs typeface="Karla"/>
                <a:sym typeface="Karla"/>
              </a:defRPr>
            </a:lvl8pPr>
            <a:lvl9pPr marR="0" lvl="8" algn="l" rtl="0">
              <a:lnSpc>
                <a:spcPct val="100000"/>
              </a:lnSpc>
              <a:spcBef>
                <a:spcPts val="0"/>
              </a:spcBef>
              <a:spcAft>
                <a:spcPts val="0"/>
              </a:spcAft>
              <a:buClr>
                <a:srgbClr val="666666"/>
              </a:buClr>
              <a:buSzPct val="100000"/>
              <a:buFont typeface="Karla"/>
              <a:buNone/>
              <a:defRPr sz="1600" b="0" i="0" u="none" strike="noStrike" cap="none">
                <a:solidFill>
                  <a:srgbClr val="666666"/>
                </a:solidFill>
                <a:latin typeface="Karla"/>
                <a:ea typeface="Karla"/>
                <a:cs typeface="Karla"/>
                <a:sym typeface="Karla"/>
              </a:defRPr>
            </a:lvl9pPr>
          </a:lstStyle>
          <a:p>
            <a:pPr>
              <a:buFont typeface="Karla"/>
              <a:buNone/>
            </a:pPr>
            <a:r>
              <a:rPr lang="en-US" sz="1200" b="1" dirty="0" err="1"/>
              <a:t>sp</a:t>
            </a:r>
            <a:endParaRPr lang="en-US" sz="1200" b="1" dirty="0"/>
          </a:p>
          <a:p>
            <a:pPr>
              <a:buFont typeface="Karla"/>
              <a:buNone/>
            </a:pPr>
            <a:r>
              <a:rPr lang="en-US" sz="1200" dirty="0"/>
              <a:t>Provides a fluent </a:t>
            </a:r>
            <a:r>
              <a:rPr lang="en-US" sz="1200" dirty="0" err="1"/>
              <a:t>api</a:t>
            </a:r>
            <a:r>
              <a:rPr lang="en-US" sz="1200" dirty="0"/>
              <a:t> for working with SharePoint REST</a:t>
            </a:r>
          </a:p>
        </p:txBody>
      </p:sp>
      <p:sp>
        <p:nvSpPr>
          <p:cNvPr id="2" name="Shape 335">
            <a:extLst>
              <a:ext uri="{FF2B5EF4-FFF2-40B4-BE49-F238E27FC236}">
                <a16:creationId xmlns:a16="http://schemas.microsoft.com/office/drawing/2014/main" id="{4137D1AD-B615-4745-A873-734999E67CC6}"/>
              </a:ext>
            </a:extLst>
          </p:cNvPr>
          <p:cNvSpPr txBox="1">
            <a:spLocks/>
          </p:cNvSpPr>
          <p:nvPr/>
        </p:nvSpPr>
        <p:spPr>
          <a:xfrm>
            <a:off x="841000" y="3759817"/>
            <a:ext cx="2065499" cy="13050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66666"/>
              </a:buClr>
              <a:buSzPct val="100000"/>
              <a:buFont typeface="Karla"/>
              <a:buChar char="▸"/>
              <a:defRPr sz="1600" b="0" i="0" u="none" strike="noStrike" cap="none">
                <a:solidFill>
                  <a:srgbClr val="666666"/>
                </a:solidFill>
                <a:latin typeface="Karla"/>
                <a:ea typeface="Karla"/>
                <a:cs typeface="Karla"/>
                <a:sym typeface="Karla"/>
              </a:defRPr>
            </a:lvl1pPr>
            <a:lvl2pPr marR="0" lvl="1" algn="l" rtl="0">
              <a:lnSpc>
                <a:spcPct val="100000"/>
              </a:lnSpc>
              <a:spcBef>
                <a:spcPts val="0"/>
              </a:spcBef>
              <a:spcAft>
                <a:spcPts val="0"/>
              </a:spcAft>
              <a:buClr>
                <a:srgbClr val="666666"/>
              </a:buClr>
              <a:buSzPct val="100000"/>
              <a:buFont typeface="Karla"/>
              <a:buChar char="▹"/>
              <a:defRPr sz="1600" b="0" i="0" u="none" strike="noStrike" cap="none">
                <a:solidFill>
                  <a:srgbClr val="666666"/>
                </a:solidFill>
                <a:latin typeface="Karla"/>
                <a:ea typeface="Karla"/>
                <a:cs typeface="Karla"/>
                <a:sym typeface="Karla"/>
              </a:defRPr>
            </a:lvl2pPr>
            <a:lvl3pPr marR="0" lvl="2" algn="l" rtl="0">
              <a:lnSpc>
                <a:spcPct val="100000"/>
              </a:lnSpc>
              <a:spcBef>
                <a:spcPts val="0"/>
              </a:spcBef>
              <a:spcAft>
                <a:spcPts val="0"/>
              </a:spcAft>
              <a:buClr>
                <a:srgbClr val="666666"/>
              </a:buClr>
              <a:buSzPct val="100000"/>
              <a:buFont typeface="Karla"/>
              <a:buChar char="▹"/>
              <a:defRPr sz="1600" b="0" i="0" u="none" strike="noStrike" cap="none">
                <a:solidFill>
                  <a:srgbClr val="666666"/>
                </a:solidFill>
                <a:latin typeface="Karla"/>
                <a:ea typeface="Karla"/>
                <a:cs typeface="Karla"/>
                <a:sym typeface="Karla"/>
              </a:defRPr>
            </a:lvl3pPr>
            <a:lvl4pPr marR="0" lvl="3" algn="l" rtl="0">
              <a:lnSpc>
                <a:spcPct val="100000"/>
              </a:lnSpc>
              <a:spcBef>
                <a:spcPts val="0"/>
              </a:spcBef>
              <a:spcAft>
                <a:spcPts val="0"/>
              </a:spcAft>
              <a:buClr>
                <a:srgbClr val="666666"/>
              </a:buClr>
              <a:buSzPct val="100000"/>
              <a:buFont typeface="Karla"/>
              <a:buNone/>
              <a:defRPr sz="1600" b="0" i="0" u="none" strike="noStrike" cap="none">
                <a:solidFill>
                  <a:srgbClr val="666666"/>
                </a:solidFill>
                <a:latin typeface="Karla"/>
                <a:ea typeface="Karla"/>
                <a:cs typeface="Karla"/>
                <a:sym typeface="Karla"/>
              </a:defRPr>
            </a:lvl4pPr>
            <a:lvl5pPr marR="0" lvl="4" algn="l" rtl="0">
              <a:lnSpc>
                <a:spcPct val="100000"/>
              </a:lnSpc>
              <a:spcBef>
                <a:spcPts val="0"/>
              </a:spcBef>
              <a:spcAft>
                <a:spcPts val="0"/>
              </a:spcAft>
              <a:buClr>
                <a:srgbClr val="666666"/>
              </a:buClr>
              <a:buSzPct val="100000"/>
              <a:buFont typeface="Karla"/>
              <a:buNone/>
              <a:defRPr sz="1600" b="0" i="0" u="none" strike="noStrike" cap="none">
                <a:solidFill>
                  <a:srgbClr val="666666"/>
                </a:solidFill>
                <a:latin typeface="Karla"/>
                <a:ea typeface="Karla"/>
                <a:cs typeface="Karla"/>
                <a:sym typeface="Karla"/>
              </a:defRPr>
            </a:lvl5pPr>
            <a:lvl6pPr marR="0" lvl="5" algn="l" rtl="0">
              <a:lnSpc>
                <a:spcPct val="100000"/>
              </a:lnSpc>
              <a:spcBef>
                <a:spcPts val="0"/>
              </a:spcBef>
              <a:spcAft>
                <a:spcPts val="0"/>
              </a:spcAft>
              <a:buClr>
                <a:srgbClr val="666666"/>
              </a:buClr>
              <a:buSzPct val="100000"/>
              <a:buFont typeface="Karla"/>
              <a:buNone/>
              <a:defRPr sz="1600" b="0" i="0" u="none" strike="noStrike" cap="none">
                <a:solidFill>
                  <a:srgbClr val="666666"/>
                </a:solidFill>
                <a:latin typeface="Karla"/>
                <a:ea typeface="Karla"/>
                <a:cs typeface="Karla"/>
                <a:sym typeface="Karla"/>
              </a:defRPr>
            </a:lvl6pPr>
            <a:lvl7pPr marR="0" lvl="6" algn="l" rtl="0">
              <a:lnSpc>
                <a:spcPct val="100000"/>
              </a:lnSpc>
              <a:spcBef>
                <a:spcPts val="0"/>
              </a:spcBef>
              <a:spcAft>
                <a:spcPts val="0"/>
              </a:spcAft>
              <a:buClr>
                <a:srgbClr val="666666"/>
              </a:buClr>
              <a:buSzPct val="100000"/>
              <a:buFont typeface="Karla"/>
              <a:buNone/>
              <a:defRPr sz="1600" b="0" i="0" u="none" strike="noStrike" cap="none">
                <a:solidFill>
                  <a:srgbClr val="666666"/>
                </a:solidFill>
                <a:latin typeface="Karla"/>
                <a:ea typeface="Karla"/>
                <a:cs typeface="Karla"/>
                <a:sym typeface="Karla"/>
              </a:defRPr>
            </a:lvl7pPr>
            <a:lvl8pPr marR="0" lvl="7" algn="l" rtl="0">
              <a:lnSpc>
                <a:spcPct val="100000"/>
              </a:lnSpc>
              <a:spcBef>
                <a:spcPts val="0"/>
              </a:spcBef>
              <a:spcAft>
                <a:spcPts val="0"/>
              </a:spcAft>
              <a:buClr>
                <a:srgbClr val="666666"/>
              </a:buClr>
              <a:buSzPct val="100000"/>
              <a:buFont typeface="Karla"/>
              <a:buNone/>
              <a:defRPr sz="1600" b="0" i="0" u="none" strike="noStrike" cap="none">
                <a:solidFill>
                  <a:srgbClr val="666666"/>
                </a:solidFill>
                <a:latin typeface="Karla"/>
                <a:ea typeface="Karla"/>
                <a:cs typeface="Karla"/>
                <a:sym typeface="Karla"/>
              </a:defRPr>
            </a:lvl8pPr>
            <a:lvl9pPr marR="0" lvl="8" algn="l" rtl="0">
              <a:lnSpc>
                <a:spcPct val="100000"/>
              </a:lnSpc>
              <a:spcBef>
                <a:spcPts val="0"/>
              </a:spcBef>
              <a:spcAft>
                <a:spcPts val="0"/>
              </a:spcAft>
              <a:buClr>
                <a:srgbClr val="666666"/>
              </a:buClr>
              <a:buSzPct val="100000"/>
              <a:buFont typeface="Karla"/>
              <a:buNone/>
              <a:defRPr sz="1600" b="0" i="0" u="none" strike="noStrike" cap="none">
                <a:solidFill>
                  <a:srgbClr val="666666"/>
                </a:solidFill>
                <a:latin typeface="Karla"/>
                <a:ea typeface="Karla"/>
                <a:cs typeface="Karla"/>
                <a:sym typeface="Karla"/>
              </a:defRPr>
            </a:lvl9pPr>
          </a:lstStyle>
          <a:p>
            <a:pPr>
              <a:buFont typeface="Karla"/>
              <a:buNone/>
            </a:pPr>
            <a:r>
              <a:rPr lang="en-US" sz="1200" b="1" dirty="0" err="1"/>
              <a:t>sp-addinhelpers</a:t>
            </a:r>
            <a:endParaRPr lang="en-US" sz="1200" b="1" dirty="0"/>
          </a:p>
          <a:p>
            <a:pPr>
              <a:buFont typeface="Karla"/>
              <a:buNone/>
            </a:pPr>
            <a:r>
              <a:rPr lang="en-US" sz="1200" dirty="0"/>
              <a:t>Provides functionality for working within SharePoint add-ins</a:t>
            </a:r>
          </a:p>
        </p:txBody>
      </p:sp>
    </p:spTree>
    <p:extLst>
      <p:ext uri="{BB962C8B-B14F-4D97-AF65-F5344CB8AC3E}">
        <p14:creationId xmlns:p14="http://schemas.microsoft.com/office/powerpoint/2010/main" val="2182538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50D2E-6FCC-4BAA-94D0-CEE2E5E25F88}"/>
              </a:ext>
            </a:extLst>
          </p:cNvPr>
          <p:cNvSpPr>
            <a:spLocks noGrp="1"/>
          </p:cNvSpPr>
          <p:nvPr>
            <p:ph type="title"/>
          </p:nvPr>
        </p:nvSpPr>
        <p:spPr>
          <a:xfrm>
            <a:off x="609704" y="2105891"/>
            <a:ext cx="1609799" cy="2496683"/>
          </a:xfrm>
        </p:spPr>
        <p:txBody>
          <a:bodyPr/>
          <a:lstStyle/>
          <a:p>
            <a:r>
              <a:rPr lang="es-ES" sz="2800" dirty="0" err="1"/>
              <a:t>Let´s</a:t>
            </a:r>
            <a:r>
              <a:rPr lang="es-ES" sz="2800" dirty="0"/>
              <a:t> </a:t>
            </a:r>
            <a:r>
              <a:rPr lang="es-ES" sz="2800" dirty="0" err="1"/>
              <a:t>jump</a:t>
            </a:r>
            <a:r>
              <a:rPr lang="es-ES" sz="2800" dirty="0"/>
              <a:t> into it !!</a:t>
            </a:r>
            <a:endParaRPr lang="en-US" sz="2800" dirty="0"/>
          </a:p>
        </p:txBody>
      </p:sp>
    </p:spTree>
    <p:extLst>
      <p:ext uri="{BB962C8B-B14F-4D97-AF65-F5344CB8AC3E}">
        <p14:creationId xmlns:p14="http://schemas.microsoft.com/office/powerpoint/2010/main" val="1799594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F51B5"/>
        </a:solidFill>
        <a:effectLst/>
      </p:bgPr>
    </p:bg>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648300" y="1354750"/>
            <a:ext cx="3522300" cy="2989799"/>
          </a:xfrm>
          <a:prstGeom prst="rect">
            <a:avLst/>
          </a:prstGeom>
        </p:spPr>
        <p:txBody>
          <a:bodyPr lIns="91425" tIns="91425" rIns="91425" bIns="91425" anchor="b" anchorCtr="0">
            <a:noAutofit/>
          </a:bodyPr>
          <a:lstStyle/>
          <a:p>
            <a:pPr lvl="0" rtl="0">
              <a:spcBef>
                <a:spcPts val="0"/>
              </a:spcBef>
              <a:buNone/>
            </a:pPr>
            <a:r>
              <a:rPr lang="en" sz="7200" dirty="0">
                <a:solidFill>
                  <a:srgbClr val="3F51B5"/>
                </a:solidFill>
              </a:rPr>
              <a:t>3.</a:t>
            </a:r>
          </a:p>
          <a:p>
            <a:pPr lvl="0" rtl="0">
              <a:spcBef>
                <a:spcPts val="0"/>
              </a:spcBef>
              <a:buNone/>
            </a:pPr>
            <a:r>
              <a:rPr lang="en" dirty="0"/>
              <a:t>PnP</a:t>
            </a:r>
            <a:br>
              <a:rPr lang="en" dirty="0"/>
            </a:br>
            <a:r>
              <a:rPr lang="en" dirty="0"/>
              <a:t>React Controls</a:t>
            </a:r>
          </a:p>
        </p:txBody>
      </p:sp>
      <p:sp>
        <p:nvSpPr>
          <p:cNvPr id="3" name="Subtitle 2">
            <a:extLst>
              <a:ext uri="{FF2B5EF4-FFF2-40B4-BE49-F238E27FC236}">
                <a16:creationId xmlns:a16="http://schemas.microsoft.com/office/drawing/2014/main" id="{AFFB96C3-A050-41EA-9226-C9083A4562E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20441909"/>
      </p:ext>
    </p:extLst>
  </p:cSld>
  <p:clrMapOvr>
    <a:masterClrMapping/>
  </p:clrMapOvr>
</p:sld>
</file>

<file path=ppt/theme/theme1.xml><?xml version="1.0" encoding="utf-8"?>
<a:theme xmlns:a="http://schemas.openxmlformats.org/drawingml/2006/main"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569</TotalTime>
  <Words>453</Words>
  <Application>Microsoft Office PowerPoint</Application>
  <PresentationFormat>On-screen Show (16:9)</PresentationFormat>
  <Paragraphs>130</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Karla</vt:lpstr>
      <vt:lpstr>Montserrat</vt:lpstr>
      <vt:lpstr>Wingdings</vt:lpstr>
      <vt:lpstr>Arvirargus template</vt:lpstr>
      <vt:lpstr>Todo sobre  PnP JS y PnP React components</vt:lpstr>
      <vt:lpstr>Luis Mañez</vt:lpstr>
      <vt:lpstr>1. Patterns and Practices</vt:lpstr>
      <vt:lpstr>PowerPoint Presentation</vt:lpstr>
      <vt:lpstr>2. PnP JavaScript</vt:lpstr>
      <vt:lpstr>PowerPoint Presentation</vt:lpstr>
      <vt:lpstr>PnPJS Available Packages</vt:lpstr>
      <vt:lpstr>Let´s jump into it !!</vt:lpstr>
      <vt:lpstr>3. PnP React Controls</vt:lpstr>
      <vt:lpstr>Webpart controls</vt:lpstr>
      <vt:lpstr>Field controls</vt:lpstr>
      <vt:lpstr>4. PnP React Property Controls</vt:lpstr>
      <vt:lpstr>Property controls</vt:lpstr>
      <vt:lpstr>Property controls with callout</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Todo sobre  PnP JS y PnP React components</dc:title>
  <cp:lastModifiedBy>Luis Mañez</cp:lastModifiedBy>
  <cp:revision>1</cp:revision>
  <dcterms:modified xsi:type="dcterms:W3CDTF">2020-10-05T14:49:36Z</dcterms:modified>
</cp:coreProperties>
</file>