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Lst>
  <p:notesMasterIdLst>
    <p:notesMasterId r:id="rId11"/>
  </p:notesMasterIdLst>
  <p:handoutMasterIdLst>
    <p:handoutMasterId r:id="rId12"/>
  </p:handoutMasterIdLst>
  <p:sldIdLst>
    <p:sldId id="330" r:id="rId5"/>
    <p:sldId id="375" r:id="rId6"/>
    <p:sldId id="373" r:id="rId7"/>
    <p:sldId id="384" r:id="rId8"/>
    <p:sldId id="400" r:id="rId9"/>
    <p:sldId id="374" r:id="rId10"/>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366" userDrawn="1">
          <p15:clr>
            <a:srgbClr val="A4A3A4"/>
          </p15:clr>
        </p15:guide>
        <p15:guide id="4" orient="horz" pos="1275" userDrawn="1">
          <p15:clr>
            <a:srgbClr val="A4A3A4"/>
          </p15:clr>
        </p15:guide>
        <p15:guide id="7" orient="horz" pos="2160" userDrawn="1">
          <p15:clr>
            <a:srgbClr val="A4A3A4"/>
          </p15:clr>
        </p15:guide>
        <p15:guide id="8" orient="horz" pos="3861" userDrawn="1">
          <p15:clr>
            <a:srgbClr val="A4A3A4"/>
          </p15:clr>
        </p15:guide>
        <p15:guide id="9" orient="horz" pos="3589" userDrawn="1">
          <p15:clr>
            <a:srgbClr val="A4A3A4"/>
          </p15:clr>
        </p15:guide>
        <p15:guide id="10" pos="124" userDrawn="1">
          <p15:clr>
            <a:srgbClr val="A4A3A4"/>
          </p15:clr>
        </p15:guide>
        <p15:guide id="12" pos="5636" userDrawn="1">
          <p15:clr>
            <a:srgbClr val="A4A3A4"/>
          </p15:clr>
        </p15:guide>
        <p15:guide id="13" pos="243" userDrawn="1">
          <p15:clr>
            <a:srgbClr val="A4A3A4"/>
          </p15:clr>
        </p15:guide>
        <p15:guide id="15" pos="447" userDrawn="1">
          <p15:clr>
            <a:srgbClr val="A4A3A4"/>
          </p15:clr>
        </p15:guide>
        <p15:guide id="16" pos="5279" userDrawn="1">
          <p15:clr>
            <a:srgbClr val="A4A3A4"/>
          </p15:clr>
        </p15:guide>
        <p15:guide id="17" pos="2880" userDrawn="1">
          <p15:clr>
            <a:srgbClr val="A4A3A4"/>
          </p15:clr>
        </p15:guide>
        <p15:guide id="18" pos="2268" userDrawn="1">
          <p15:clr>
            <a:srgbClr val="A4A3A4"/>
          </p15:clr>
        </p15:guide>
        <p15:guide id="21" orient="horz" pos="618" userDrawn="1">
          <p15:clr>
            <a:srgbClr val="A4A3A4"/>
          </p15:clr>
        </p15:guide>
        <p15:guide id="23" pos="4071" userDrawn="1">
          <p15:clr>
            <a:srgbClr val="A4A3A4"/>
          </p15:clr>
        </p15:guide>
        <p15:guide id="24" pos="553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A2C2"/>
    <a:srgbClr val="0071BC"/>
    <a:srgbClr val="F2F2F2"/>
    <a:srgbClr val="0071BD"/>
    <a:srgbClr val="FF2700"/>
    <a:srgbClr val="0078D7"/>
    <a:srgbClr val="005E9E"/>
    <a:srgbClr val="0071C0"/>
    <a:srgbClr val="FFFFFF"/>
    <a:srgbClr val="C830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924" autoAdjust="0"/>
  </p:normalViewPr>
  <p:slideViewPr>
    <p:cSldViewPr snapToGrid="0">
      <p:cViewPr varScale="1">
        <p:scale>
          <a:sx n="95" d="100"/>
          <a:sy n="95" d="100"/>
        </p:scale>
        <p:origin x="2100" y="78"/>
      </p:cViewPr>
      <p:guideLst>
        <p:guide orient="horz" pos="1366"/>
        <p:guide orient="horz" pos="1275"/>
        <p:guide orient="horz" pos="2160"/>
        <p:guide orient="horz" pos="3861"/>
        <p:guide orient="horz" pos="3589"/>
        <p:guide pos="124"/>
        <p:guide pos="5636"/>
        <p:guide pos="243"/>
        <p:guide pos="447"/>
        <p:guide pos="5279"/>
        <p:guide pos="2880"/>
        <p:guide pos="2268"/>
        <p:guide orient="horz" pos="618"/>
        <p:guide pos="4071"/>
        <p:guide pos="5534"/>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SharePoint Server 2013</a:t>
            </a:r>
          </a:p>
        </p:txBody>
      </p:sp>
      <p:sp>
        <p:nvSpPr>
          <p:cNvPr id="8" name="Footer Placeholder 7"/>
          <p:cNvSpPr>
            <a:spLocks noGrp="1"/>
          </p:cNvSpPr>
          <p:nvPr>
            <p:ph type="ftr" sz="quarter" idx="2"/>
          </p:nvPr>
        </p:nvSpPr>
        <p:spPr>
          <a:xfrm>
            <a:off x="0" y="8685212"/>
            <a:ext cx="5758543"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‹Nº›</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black">
          <a:xfrm>
            <a:off x="5136605" y="0"/>
            <a:ext cx="1599837" cy="548640"/>
          </a:xfrm>
          <a:prstGeom prst="rect">
            <a:avLst/>
          </a:prstGeom>
        </p:spPr>
      </p:pic>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‹Nº›</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SharePoint Server 2013</a:t>
            </a:r>
          </a:p>
        </p:txBody>
      </p:sp>
      <p:sp>
        <p:nvSpPr>
          <p:cNvPr id="15" name="Footer Placeholder 7"/>
          <p:cNvSpPr>
            <a:spLocks noGrp="1"/>
          </p:cNvSpPr>
          <p:nvPr>
            <p:ph type="ftr" sz="quarter" idx="4"/>
          </p:nvPr>
        </p:nvSpPr>
        <p:spPr>
          <a:xfrm>
            <a:off x="-1" y="8685212"/>
            <a:ext cx="5909309"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witter.com/hashtag/CollabdaysBCN?src=hashtag_click"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a:t>Template</a:t>
            </a:r>
            <a:r>
              <a:rPr lang="en-GB" baseline="0" dirty="0"/>
              <a:t> may be modified but please keep the title and the sponsor slide. </a:t>
            </a:r>
            <a:endParaRPr lang="en-GB" dirty="0"/>
          </a:p>
          <a:p>
            <a:r>
              <a:rPr lang="en-GB" dirty="0"/>
              <a:t>Twitter hashtag: </a:t>
            </a:r>
            <a:r>
              <a:rPr lang="en-US" b="0" i="0" u="none" strike="noStrike" dirty="0">
                <a:solidFill>
                  <a:srgbClr val="1D9BF0"/>
                </a:solidFill>
                <a:effectLst/>
                <a:latin typeface="TwitterChirp"/>
                <a:hlinkClick r:id="rId3"/>
              </a:rPr>
              <a:t>#CollabdaysBCN</a:t>
            </a:r>
            <a:r>
              <a:rPr lang="en-US" b="0" i="0" u="none" strike="noStrike" dirty="0">
                <a:solidFill>
                  <a:srgbClr val="1D9BF0"/>
                </a:solidFill>
                <a:effectLst/>
                <a:latin typeface="TwitterChirp"/>
              </a:rPr>
              <a:t> </a:t>
            </a:r>
            <a:r>
              <a:rPr lang="en-GB" dirty="0"/>
              <a:t>for all sessions</a:t>
            </a:r>
          </a:p>
        </p:txBody>
      </p:sp>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a:p>
        </p:txBody>
      </p:sp>
    </p:spTree>
    <p:extLst>
      <p:ext uri="{BB962C8B-B14F-4D97-AF65-F5344CB8AC3E}">
        <p14:creationId xmlns:p14="http://schemas.microsoft.com/office/powerpoint/2010/main" val="140599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ca-ES" dirty="0" err="1"/>
              <a:t>Use</a:t>
            </a:r>
            <a:r>
              <a:rPr lang="ca-ES" dirty="0"/>
              <a:t> </a:t>
            </a:r>
            <a:r>
              <a:rPr lang="ca-ES" dirty="0" err="1"/>
              <a:t>this</a:t>
            </a:r>
            <a:r>
              <a:rPr lang="ca-ES" dirty="0"/>
              <a:t> as </a:t>
            </a:r>
            <a:r>
              <a:rPr lang="ca-ES" dirty="0" err="1"/>
              <a:t>the</a:t>
            </a:r>
            <a:r>
              <a:rPr lang="ca-ES" dirty="0"/>
              <a:t> </a:t>
            </a:r>
            <a:r>
              <a:rPr lang="ca-ES" dirty="0" err="1"/>
              <a:t>first</a:t>
            </a:r>
            <a:r>
              <a:rPr lang="ca-ES" baseline="0" dirty="0"/>
              <a:t> </a:t>
            </a:r>
            <a:r>
              <a:rPr lang="ca-ES" baseline="0" dirty="0" err="1"/>
              <a:t>slide</a:t>
            </a:r>
            <a:r>
              <a:rPr lang="ca-ES" baseline="0" dirty="0"/>
              <a:t> in </a:t>
            </a:r>
            <a:r>
              <a:rPr lang="ca-ES" baseline="0" dirty="0" err="1"/>
              <a:t>your</a:t>
            </a:r>
            <a:r>
              <a:rPr lang="ca-ES" baseline="0" dirty="0"/>
              <a:t> </a:t>
            </a:r>
            <a:r>
              <a:rPr lang="ca-ES" baseline="0" dirty="0" err="1"/>
              <a:t>slide</a:t>
            </a:r>
            <a:r>
              <a:rPr lang="ca-ES" baseline="0" dirty="0"/>
              <a:t> </a:t>
            </a:r>
            <a:r>
              <a:rPr lang="ca-ES" baseline="0" dirty="0" err="1"/>
              <a:t>deck</a:t>
            </a:r>
            <a:endParaRPr lang="es-ES" dirty="0"/>
          </a:p>
        </p:txBody>
      </p:sp>
      <p:sp>
        <p:nvSpPr>
          <p:cNvPr id="4" name="Slide Number Placeholder 3"/>
          <p:cNvSpPr>
            <a:spLocks noGrp="1"/>
          </p:cNvSpPr>
          <p:nvPr>
            <p:ph type="sldNum" sz="quarter" idx="10"/>
          </p:nvPr>
        </p:nvSpPr>
        <p:spPr/>
        <p:txBody>
          <a:bodyPr/>
          <a:lstStyle/>
          <a:p>
            <a:fld id="{B4008EB6-D09E-4580-8CD6-DDB14511944F}" type="slidenum">
              <a:rPr lang="en-US" smtClean="0"/>
              <a:t>3</a:t>
            </a:fld>
            <a:endParaRPr lang="en-US" dirty="0"/>
          </a:p>
        </p:txBody>
      </p:sp>
      <p:sp>
        <p:nvSpPr>
          <p:cNvPr id="5" name="Header Placeholder 4"/>
          <p:cNvSpPr>
            <a:spLocks noGrp="1"/>
          </p:cNvSpPr>
          <p:nvPr>
            <p:ph type="hdr" sz="quarter" idx="11"/>
          </p:nvPr>
        </p:nvSpPr>
        <p:spPr/>
        <p:txBody>
          <a:bodyPr/>
          <a:lstStyle/>
          <a:p>
            <a:r>
              <a:rPr lang="en-US"/>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46308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4008EB6-D09E-4580-8CD6-DDB14511944F}" type="slidenum">
              <a:rPr lang="en-US" smtClean="0"/>
              <a:t>4</a:t>
            </a:fld>
            <a:endParaRPr lang="en-US" dirty="0"/>
          </a:p>
        </p:txBody>
      </p:sp>
      <p:sp>
        <p:nvSpPr>
          <p:cNvPr id="5" name="Marcador de encabezado 4"/>
          <p:cNvSpPr>
            <a:spLocks noGrp="1"/>
          </p:cNvSpPr>
          <p:nvPr>
            <p:ph type="hdr" sz="quarter" idx="11"/>
          </p:nvPr>
        </p:nvSpPr>
        <p:spPr/>
        <p:txBody>
          <a:bodyPr/>
          <a:lstStyle/>
          <a:p>
            <a:r>
              <a:rPr lang="en-US"/>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49016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rgbClr val="0DA2C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3"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734213"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634670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solidFill>
                  <a:srgbClr val="0DA2C2"/>
                </a:solidFill>
              </a:defRPr>
            </a:lvl1pPr>
          </a:lstStyle>
          <a:p>
            <a:r>
              <a:rPr lang="en-US" dirty="0"/>
              <a:t>Click to edit Master title style</a:t>
            </a:r>
          </a:p>
        </p:txBody>
      </p:sp>
    </p:spTree>
    <p:extLst>
      <p:ext uri="{BB962C8B-B14F-4D97-AF65-F5344CB8AC3E}">
        <p14:creationId xmlns:p14="http://schemas.microsoft.com/office/powerpoint/2010/main" val="241469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DA2C2"/>
                </a:solidFill>
              </a:defRPr>
            </a:lvl1pPr>
          </a:lstStyle>
          <a:p>
            <a:r>
              <a:rPr lang="en-US" dirty="0"/>
              <a:t>Click to edit Master title style</a:t>
            </a:r>
          </a:p>
        </p:txBody>
      </p:sp>
      <p:sp>
        <p:nvSpPr>
          <p:cNvPr id="6" name="Text Placeholder 5"/>
          <p:cNvSpPr>
            <a:spLocks noGrp="1"/>
          </p:cNvSpPr>
          <p:nvPr>
            <p:ph type="body" sz="quarter" idx="11"/>
          </p:nvPr>
        </p:nvSpPr>
        <p:spPr>
          <a:xfrm>
            <a:off x="390627" y="1447803"/>
            <a:ext cx="4047274" cy="2462213"/>
          </a:xfrm>
        </p:spPr>
        <p:txBody>
          <a:bodyPr/>
          <a:lstStyle>
            <a:lvl1pPr marL="0" indent="0">
              <a:spcBef>
                <a:spcPts val="900"/>
              </a:spcBef>
              <a:buNone/>
              <a:defRPr sz="3001">
                <a:solidFill>
                  <a:srgbClr val="333333"/>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4709673" y="1447803"/>
            <a:ext cx="4047274" cy="2462213"/>
          </a:xfrm>
        </p:spPr>
        <p:txBody>
          <a:bodyPr/>
          <a:lstStyle>
            <a:lvl1pPr marL="0" indent="0">
              <a:spcBef>
                <a:spcPts val="900"/>
              </a:spcBef>
              <a:buNone/>
              <a:defRPr lang="en-US" sz="3001" kern="1200" spc="-53" baseline="0" dirty="0" smtClean="0">
                <a:solidFill>
                  <a:srgbClr val="333333"/>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Tree>
    <p:extLst>
      <p:ext uri="{BB962C8B-B14F-4D97-AF65-F5344CB8AC3E}">
        <p14:creationId xmlns:p14="http://schemas.microsoft.com/office/powerpoint/2010/main" val="266684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DA2C2"/>
                </a:solidFill>
              </a:defRPr>
            </a:lvl1pPr>
          </a:lstStyle>
          <a:p>
            <a:r>
              <a:rPr lang="en-US" dirty="0"/>
              <a:t>Click to edit Master title style</a:t>
            </a:r>
          </a:p>
        </p:txBody>
      </p:sp>
      <p:sp>
        <p:nvSpPr>
          <p:cNvPr id="6" name="Text Placeholder 5"/>
          <p:cNvSpPr>
            <a:spLocks noGrp="1"/>
          </p:cNvSpPr>
          <p:nvPr>
            <p:ph type="body" sz="quarter" idx="11"/>
          </p:nvPr>
        </p:nvSpPr>
        <p:spPr>
          <a:xfrm>
            <a:off x="390627" y="1965603"/>
            <a:ext cx="4047274" cy="2027107"/>
          </a:xfrm>
        </p:spPr>
        <p:txBody>
          <a:bodyPr/>
          <a:lstStyle>
            <a:lvl1pPr marL="0" indent="0">
              <a:spcBef>
                <a:spcPts val="900"/>
              </a:spcBef>
              <a:buNone/>
              <a:defRPr sz="2401">
                <a:solidFill>
                  <a:srgbClr val="0DA2C2"/>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4712727" y="1965603"/>
            <a:ext cx="4047274" cy="2027107"/>
          </a:xfrm>
        </p:spPr>
        <p:txBody>
          <a:bodyPr/>
          <a:lstStyle>
            <a:lvl1pPr marL="0" indent="0">
              <a:spcBef>
                <a:spcPts val="900"/>
              </a:spcBef>
              <a:buNone/>
              <a:defRPr lang="en-US" sz="2401" kern="1200" spc="-53" baseline="0" dirty="0" smtClean="0">
                <a:solidFill>
                  <a:srgbClr val="0DA2C2"/>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sp>
        <p:nvSpPr>
          <p:cNvPr id="8" name="Text Placeholder 8"/>
          <p:cNvSpPr>
            <a:spLocks noGrp="1"/>
          </p:cNvSpPr>
          <p:nvPr>
            <p:ph type="body" sz="quarter" idx="13"/>
          </p:nvPr>
        </p:nvSpPr>
        <p:spPr>
          <a:xfrm>
            <a:off x="390627" y="1447200"/>
            <a:ext cx="4047274" cy="441688"/>
          </a:xfrm>
        </p:spPr>
        <p:txBody>
          <a:bodyPr/>
          <a:lstStyle>
            <a:lvl1pPr marL="0" indent="0">
              <a:spcBef>
                <a:spcPts val="900"/>
              </a:spcBef>
              <a:buNone/>
              <a:defRPr lang="en-US" sz="2701" b="1" kern="1200" spc="-53" baseline="0" dirty="0" smtClean="0">
                <a:solidFill>
                  <a:srgbClr val="0DA2C2"/>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Edit Master text styles</a:t>
            </a:r>
          </a:p>
        </p:txBody>
      </p:sp>
      <p:sp>
        <p:nvSpPr>
          <p:cNvPr id="11" name="Text Placeholder 8"/>
          <p:cNvSpPr>
            <a:spLocks noGrp="1"/>
          </p:cNvSpPr>
          <p:nvPr>
            <p:ph type="body" sz="quarter" idx="14"/>
          </p:nvPr>
        </p:nvSpPr>
        <p:spPr>
          <a:xfrm>
            <a:off x="4712727" y="1447200"/>
            <a:ext cx="4047274" cy="441688"/>
          </a:xfrm>
        </p:spPr>
        <p:txBody>
          <a:bodyPr/>
          <a:lstStyle>
            <a:lvl1pPr marL="0" indent="0">
              <a:spcBef>
                <a:spcPts val="900"/>
              </a:spcBef>
              <a:buNone/>
              <a:defRPr lang="en-US" sz="2701" b="1" kern="1200" spc="-53" baseline="0" dirty="0" smtClean="0">
                <a:solidFill>
                  <a:srgbClr val="0DA2C2"/>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Edit Master text styles</a:t>
            </a:r>
          </a:p>
        </p:txBody>
      </p:sp>
    </p:spTree>
    <p:extLst>
      <p:ext uri="{BB962C8B-B14F-4D97-AF65-F5344CB8AC3E}">
        <p14:creationId xmlns:p14="http://schemas.microsoft.com/office/powerpoint/2010/main" val="2784847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9" y="0"/>
            <a:ext cx="4486252"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solidFill>
                  <a:srgbClr val="0DA2C2"/>
                </a:soli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390628"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Edit Master text styles</a:t>
            </a:r>
          </a:p>
        </p:txBody>
      </p:sp>
    </p:spTree>
    <p:extLst>
      <p:ext uri="{BB962C8B-B14F-4D97-AF65-F5344CB8AC3E}">
        <p14:creationId xmlns:p14="http://schemas.microsoft.com/office/powerpoint/2010/main" val="3857246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solidFill>
                  <a:srgbClr val="0DA2C2"/>
                </a:soli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4664784"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1323755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8453" y="0"/>
            <a:ext cx="4448797" cy="6858000"/>
          </a:xfrm>
          <a:prstGeom prst="rect">
            <a:avLst/>
          </a:prstGeom>
          <a:solidFill>
            <a:srgbClr val="0DA2C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3"/>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4642321" y="1447803"/>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Edit Master text styles</a:t>
            </a:r>
          </a:p>
        </p:txBody>
      </p:sp>
    </p:spTree>
    <p:extLst>
      <p:ext uri="{BB962C8B-B14F-4D97-AF65-F5344CB8AC3E}">
        <p14:creationId xmlns:p14="http://schemas.microsoft.com/office/powerpoint/2010/main" val="94588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DA2C2"/>
                </a:solidFill>
              </a:defRPr>
            </a:lvl1pPr>
          </a:lstStyle>
          <a:p>
            <a:r>
              <a:rPr lang="en-US" dirty="0"/>
              <a:t>Click to edit Master title style</a:t>
            </a:r>
          </a:p>
        </p:txBody>
      </p:sp>
    </p:spTree>
    <p:extLst>
      <p:ext uri="{BB962C8B-B14F-4D97-AF65-F5344CB8AC3E}">
        <p14:creationId xmlns:p14="http://schemas.microsoft.com/office/powerpoint/2010/main" val="331113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3"/>
            <a:ext cx="8363938"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390627" y="2034396"/>
            <a:ext cx="8366320" cy="2055947"/>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57" r:id="rId1"/>
    <p:sldLayoutId id="2147484088" r:id="rId2"/>
    <p:sldLayoutId id="2147484091" r:id="rId3"/>
    <p:sldLayoutId id="2147484147" r:id="rId4"/>
    <p:sldLayoutId id="2147484116" r:id="rId5"/>
    <p:sldLayoutId id="2147484117" r:id="rId6"/>
    <p:sldLayoutId id="2147484164" r:id="rId7"/>
    <p:sldLayoutId id="2147484092" r:id="rId8"/>
    <p:sldLayoutId id="2147484093" r:id="rId9"/>
  </p:sldLayoutIdLst>
  <p:hf hdr="0" ftr="0" dt="0"/>
  <p:txStyles>
    <p:titleStyle>
      <a:lvl1pPr algn="l" defTabSz="685955" rtl="0" eaLnBrk="1" latinLnBrk="0" hangingPunct="1">
        <a:lnSpc>
          <a:spcPct val="90000"/>
        </a:lnSpc>
        <a:spcBef>
          <a:spcPct val="0"/>
        </a:spcBef>
        <a:buNone/>
        <a:defRPr lang="en-US" sz="4051" b="0" kern="1200" cap="none" spc="-75" baseline="0" dirty="0" smtClean="0">
          <a:ln w="3175">
            <a:noFill/>
          </a:ln>
          <a:solidFill>
            <a:schemeClr val="accent1"/>
          </a:soli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solidFill>
            <a:srgbClr val="333333"/>
          </a:soli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rgbClr val="333333"/>
          </a:soli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solidFill>
            <a:srgbClr val="333333"/>
          </a:soli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rgbClr val="333333"/>
          </a:soli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solidFill>
            <a:srgbClr val="333333"/>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twitter.com/hashtag/CollabdaysBCN?src=hashtag_click"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hyperlink" Target="https://twitter.com/CollabDays" TargetMode="External"/><Relationship Id="rId5" Type="http://schemas.openxmlformats.org/officeDocument/2006/relationships/hyperlink" Target="https://twitter.com/SUG_Cat"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1877473-2229-4B84-B815-D429EA602C4E}"/>
              </a:ext>
            </a:extLst>
          </p:cNvPr>
          <p:cNvPicPr>
            <a:picLocks noChangeAspect="1"/>
          </p:cNvPicPr>
          <p:nvPr/>
        </p:nvPicPr>
        <p:blipFill>
          <a:blip r:embed="rId3"/>
          <a:stretch>
            <a:fillRect/>
          </a:stretch>
        </p:blipFill>
        <p:spPr>
          <a:xfrm>
            <a:off x="-2" y="-156418"/>
            <a:ext cx="9144000" cy="5502807"/>
          </a:xfrm>
          <a:prstGeom prst="rect">
            <a:avLst/>
          </a:prstGeom>
        </p:spPr>
      </p:pic>
      <p:sp>
        <p:nvSpPr>
          <p:cNvPr id="8" name="Rectangle 7">
            <a:extLst>
              <a:ext uri="{FF2B5EF4-FFF2-40B4-BE49-F238E27FC236}">
                <a16:creationId xmlns:a16="http://schemas.microsoft.com/office/drawing/2014/main" id="{5A77427A-A2E7-4701-85DE-302633DBCEFB}"/>
              </a:ext>
            </a:extLst>
          </p:cNvPr>
          <p:cNvSpPr/>
          <p:nvPr/>
        </p:nvSpPr>
        <p:spPr bwMode="auto">
          <a:xfrm>
            <a:off x="0" y="5962649"/>
            <a:ext cx="9143997" cy="895351"/>
          </a:xfrm>
          <a:prstGeom prst="rect">
            <a:avLst/>
          </a:prstGeom>
          <a:solidFill>
            <a:srgbClr val="0DA2C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200" dirty="0">
              <a:solidFill>
                <a:srgbClr val="0071BC"/>
              </a:solidFill>
              <a:ea typeface="Segoe UI" pitchFamily="34" charset="0"/>
              <a:cs typeface="Segoe UI" pitchFamily="34" charset="0"/>
            </a:endParaRPr>
          </a:p>
        </p:txBody>
      </p:sp>
      <p:sp>
        <p:nvSpPr>
          <p:cNvPr id="6" name="Title 16"/>
          <p:cNvSpPr>
            <a:spLocks noGrp="1"/>
          </p:cNvSpPr>
          <p:nvPr>
            <p:ph type="title" idx="4294967295"/>
          </p:nvPr>
        </p:nvSpPr>
        <p:spPr>
          <a:xfrm>
            <a:off x="0" y="3960813"/>
            <a:ext cx="9144000" cy="1220787"/>
          </a:xfrm>
          <a:solidFill>
            <a:srgbClr val="F2F2F2"/>
          </a:solidFill>
          <a:ln>
            <a:noFill/>
          </a:ln>
        </p:spPr>
        <p:txBody>
          <a:bodyPr vert="horz" wrap="square" lIns="137196" tIns="102897" rIns="137736" bIns="34299" rtlCol="0" anchor="ctr" anchorCtr="0">
            <a:normAutofit/>
          </a:bodyPr>
          <a:lstStyle/>
          <a:p>
            <a:pPr defTabSz="685983"/>
            <a:r>
              <a:rPr lang="es-ES" sz="3600" dirty="0" err="1">
                <a:solidFill>
                  <a:srgbClr val="333333"/>
                </a:solidFill>
              </a:rPr>
              <a:t>Session</a:t>
            </a:r>
            <a:r>
              <a:rPr lang="es-ES" sz="3600" dirty="0">
                <a:solidFill>
                  <a:srgbClr val="333333"/>
                </a:solidFill>
              </a:rPr>
              <a:t> </a:t>
            </a:r>
            <a:r>
              <a:rPr lang="es-ES" sz="3600" dirty="0" err="1">
                <a:solidFill>
                  <a:srgbClr val="333333"/>
                </a:solidFill>
              </a:rPr>
              <a:t>Title</a:t>
            </a:r>
            <a:endParaRPr lang="en-US" sz="2800" dirty="0">
              <a:solidFill>
                <a:srgbClr val="333333"/>
              </a:solidFill>
              <a:ea typeface="+mj-ea"/>
            </a:endParaRPr>
          </a:p>
        </p:txBody>
      </p:sp>
      <p:sp>
        <p:nvSpPr>
          <p:cNvPr id="10" name="Text Placeholder 9"/>
          <p:cNvSpPr>
            <a:spLocks noGrp="1"/>
          </p:cNvSpPr>
          <p:nvPr>
            <p:ph type="body" sz="quarter" idx="4294967295"/>
          </p:nvPr>
        </p:nvSpPr>
        <p:spPr>
          <a:xfrm>
            <a:off x="0" y="5181600"/>
            <a:ext cx="9144000" cy="781050"/>
          </a:xfrm>
          <a:solidFill>
            <a:srgbClr val="F2F2F2"/>
          </a:solidFill>
          <a:ln>
            <a:noFill/>
          </a:ln>
        </p:spPr>
        <p:txBody>
          <a:bodyPr anchor="ctr">
            <a:normAutofit/>
          </a:bodyPr>
          <a:lstStyle/>
          <a:p>
            <a:pPr marL="180000" indent="0">
              <a:buNone/>
            </a:pPr>
            <a:r>
              <a:rPr lang="en-US" sz="2000" b="1" dirty="0"/>
              <a:t>speaker</a:t>
            </a:r>
          </a:p>
        </p:txBody>
      </p:sp>
      <p:pic>
        <p:nvPicPr>
          <p:cNvPr id="13" name="Imagen 12">
            <a:extLst>
              <a:ext uri="{FF2B5EF4-FFF2-40B4-BE49-F238E27FC236}">
                <a16:creationId xmlns:a16="http://schemas.microsoft.com/office/drawing/2014/main" id="{B566D3F7-C9A2-4A29-B435-F1870374AA25}"/>
              </a:ext>
            </a:extLst>
          </p:cNvPr>
          <p:cNvPicPr>
            <a:picLocks noChangeAspect="1"/>
          </p:cNvPicPr>
          <p:nvPr/>
        </p:nvPicPr>
        <p:blipFill>
          <a:blip r:embed="rId4"/>
          <a:stretch>
            <a:fillRect/>
          </a:stretch>
        </p:blipFill>
        <p:spPr>
          <a:xfrm>
            <a:off x="6714783" y="3680208"/>
            <a:ext cx="2429214" cy="2429214"/>
          </a:xfrm>
          <a:prstGeom prst="rect">
            <a:avLst/>
          </a:prstGeom>
        </p:spPr>
      </p:pic>
      <p:sp>
        <p:nvSpPr>
          <p:cNvPr id="15" name="CuadroTexto 14">
            <a:extLst>
              <a:ext uri="{FF2B5EF4-FFF2-40B4-BE49-F238E27FC236}">
                <a16:creationId xmlns:a16="http://schemas.microsoft.com/office/drawing/2014/main" id="{975C92B3-A482-4A1E-8D41-26C47F9E42BA}"/>
              </a:ext>
            </a:extLst>
          </p:cNvPr>
          <p:cNvSpPr txBox="1"/>
          <p:nvPr/>
        </p:nvSpPr>
        <p:spPr>
          <a:xfrm>
            <a:off x="703383" y="6197844"/>
            <a:ext cx="4642338" cy="369332"/>
          </a:xfrm>
          <a:prstGeom prst="rect">
            <a:avLst/>
          </a:prstGeom>
          <a:noFill/>
        </p:spPr>
        <p:txBody>
          <a:bodyPr wrap="square">
            <a:spAutoFit/>
          </a:bodyPr>
          <a:lstStyle/>
          <a:p>
            <a:pPr algn="l"/>
            <a:r>
              <a:rPr lang="en-US" b="0" i="0" u="none" strike="noStrike" dirty="0">
                <a:solidFill>
                  <a:schemeClr val="bg1"/>
                </a:solidFill>
                <a:effectLst/>
                <a:latin typeface="TwitterChirp"/>
                <a:hlinkClick r:id="rId5">
                  <a:extLst>
                    <a:ext uri="{A12FA001-AC4F-418D-AE19-62706E023703}">
                      <ahyp:hlinkClr xmlns:ahyp="http://schemas.microsoft.com/office/drawing/2018/hyperlinkcolor" val="tx"/>
                    </a:ext>
                  </a:extLst>
                </a:hlinkClick>
              </a:rPr>
              <a:t>@SUG_Cat</a:t>
            </a:r>
            <a:r>
              <a:rPr lang="en-US" dirty="0">
                <a:solidFill>
                  <a:schemeClr val="bg1"/>
                </a:solidFill>
                <a:latin typeface="TwitterChirp"/>
              </a:rPr>
              <a:t>       </a:t>
            </a:r>
            <a:r>
              <a:rPr lang="en-US" b="0" i="0" u="none" strike="noStrike" dirty="0">
                <a:solidFill>
                  <a:schemeClr val="bg1"/>
                </a:solidFill>
                <a:effectLst/>
                <a:latin typeface="TwitterChirp"/>
                <a:hlinkClick r:id="rId6">
                  <a:extLst>
                    <a:ext uri="{A12FA001-AC4F-418D-AE19-62706E023703}">
                      <ahyp:hlinkClr xmlns:ahyp="http://schemas.microsoft.com/office/drawing/2018/hyperlinkcolor" val="tx"/>
                    </a:ext>
                  </a:extLst>
                </a:hlinkClick>
              </a:rPr>
              <a:t>@CollabDays</a:t>
            </a:r>
            <a:r>
              <a:rPr lang="en-US" b="0" i="0" u="none" strike="noStrike" dirty="0">
                <a:solidFill>
                  <a:schemeClr val="bg1"/>
                </a:solidFill>
                <a:effectLst/>
                <a:latin typeface="TwitterChirp"/>
              </a:rPr>
              <a:t>      </a:t>
            </a:r>
            <a:r>
              <a:rPr lang="en-US" b="0" i="0" u="none" strike="noStrike" dirty="0">
                <a:solidFill>
                  <a:schemeClr val="bg1"/>
                </a:solidFill>
                <a:effectLst/>
                <a:latin typeface="TwitterChirp"/>
                <a:hlinkClick r:id="rId7">
                  <a:extLst>
                    <a:ext uri="{A12FA001-AC4F-418D-AE19-62706E023703}">
                      <ahyp:hlinkClr xmlns:ahyp="http://schemas.microsoft.com/office/drawing/2018/hyperlinkcolor" val="tx"/>
                    </a:ext>
                  </a:extLst>
                </a:hlinkClick>
              </a:rPr>
              <a:t>#CollabdaysBCN</a:t>
            </a:r>
            <a:endParaRPr lang="en-US" b="0" i="0" dirty="0">
              <a:solidFill>
                <a:schemeClr val="bg1"/>
              </a:solidFill>
              <a:effectLst/>
              <a:latin typeface="TwitterChirp"/>
            </a:endParaRPr>
          </a:p>
        </p:txBody>
      </p:sp>
      <p:sp>
        <p:nvSpPr>
          <p:cNvPr id="9" name="CuadroTexto 8">
            <a:extLst>
              <a:ext uri="{FF2B5EF4-FFF2-40B4-BE49-F238E27FC236}">
                <a16:creationId xmlns:a16="http://schemas.microsoft.com/office/drawing/2014/main" id="{C430B072-DBFF-4BDE-8C10-D5371346F980}"/>
              </a:ext>
            </a:extLst>
          </p:cNvPr>
          <p:cNvSpPr txBox="1"/>
          <p:nvPr/>
        </p:nvSpPr>
        <p:spPr>
          <a:xfrm>
            <a:off x="6822828" y="6033055"/>
            <a:ext cx="4642338" cy="369332"/>
          </a:xfrm>
          <a:prstGeom prst="rect">
            <a:avLst/>
          </a:prstGeom>
          <a:noFill/>
        </p:spPr>
        <p:txBody>
          <a:bodyPr wrap="square">
            <a:spAutoFit/>
          </a:bodyPr>
          <a:lstStyle/>
          <a:p>
            <a:pPr algn="l"/>
            <a:r>
              <a:rPr lang="en-US" b="0" i="0" dirty="0">
                <a:solidFill>
                  <a:schemeClr val="bg1"/>
                </a:solidFill>
                <a:effectLst/>
                <a:latin typeface="TwitterChirp"/>
              </a:rPr>
              <a:t> 6 of No</a:t>
            </a:r>
            <a:r>
              <a:rPr lang="en-US" dirty="0">
                <a:solidFill>
                  <a:schemeClr val="bg1"/>
                </a:solidFill>
                <a:latin typeface="TwitterChirp"/>
              </a:rPr>
              <a:t>vember 2021</a:t>
            </a:r>
            <a:endParaRPr lang="en-US" b="0" i="0" dirty="0">
              <a:solidFill>
                <a:schemeClr val="bg1"/>
              </a:solidFill>
              <a:effectLst/>
              <a:latin typeface="TwitterChirp"/>
            </a:endParaRPr>
          </a:p>
        </p:txBody>
      </p:sp>
    </p:spTree>
    <p:extLst>
      <p:ext uri="{BB962C8B-B14F-4D97-AF65-F5344CB8AC3E}">
        <p14:creationId xmlns:p14="http://schemas.microsoft.com/office/powerpoint/2010/main" val="5045344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836D19-B603-462E-8EEC-55858CCEF39F}"/>
              </a:ext>
            </a:extLst>
          </p:cNvPr>
          <p:cNvPicPr>
            <a:picLocks noChangeAspect="1"/>
          </p:cNvPicPr>
          <p:nvPr/>
        </p:nvPicPr>
        <p:blipFill>
          <a:blip r:embed="rId2"/>
          <a:stretch>
            <a:fillRect/>
          </a:stretch>
        </p:blipFill>
        <p:spPr>
          <a:xfrm>
            <a:off x="0" y="-59266"/>
            <a:ext cx="9144000" cy="4020080"/>
          </a:xfrm>
          <a:prstGeom prst="rect">
            <a:avLst/>
          </a:prstGeom>
        </p:spPr>
      </p:pic>
      <p:sp>
        <p:nvSpPr>
          <p:cNvPr id="5" name="Marcador de texto 1">
            <a:extLst>
              <a:ext uri="{FF2B5EF4-FFF2-40B4-BE49-F238E27FC236}">
                <a16:creationId xmlns:a16="http://schemas.microsoft.com/office/drawing/2014/main" id="{1C4336A8-3920-4D89-8255-691910AB6ADB}"/>
              </a:ext>
            </a:extLst>
          </p:cNvPr>
          <p:cNvSpPr txBox="1">
            <a:spLocks/>
          </p:cNvSpPr>
          <p:nvPr/>
        </p:nvSpPr>
        <p:spPr>
          <a:xfrm>
            <a:off x="2392654" y="4052836"/>
            <a:ext cx="5877588" cy="830738"/>
          </a:xfrm>
          <a:prstGeom prst="rect">
            <a:avLst/>
          </a:prstGeom>
        </p:spPr>
        <p:txBody>
          <a:bodyPr/>
          <a:lst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solidFill>
                  <a:srgbClr val="333333"/>
                </a:soli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rgbClr val="333333"/>
                </a:soli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solidFill>
                  <a:srgbClr val="333333"/>
                </a:soli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rgbClr val="333333"/>
                </a:soli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solidFill>
                  <a:srgbClr val="333333"/>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Speaker</a:t>
            </a:r>
          </a:p>
          <a:p>
            <a:pPr marL="0" indent="0">
              <a:buNone/>
            </a:pPr>
            <a:r>
              <a:rPr lang="en-US" sz="2000" dirty="0"/>
              <a:t>Title</a:t>
            </a:r>
          </a:p>
          <a:p>
            <a:pPr marL="0" indent="0">
              <a:buNone/>
            </a:pPr>
            <a:r>
              <a:rPr lang="en-US" sz="2000" dirty="0"/>
              <a:t>company</a:t>
            </a:r>
          </a:p>
        </p:txBody>
      </p:sp>
      <p:sp>
        <p:nvSpPr>
          <p:cNvPr id="8" name="Rectangle 7">
            <a:extLst>
              <a:ext uri="{FF2B5EF4-FFF2-40B4-BE49-F238E27FC236}">
                <a16:creationId xmlns:a16="http://schemas.microsoft.com/office/drawing/2014/main" id="{70B75E08-68F4-46A1-B2AF-29A46F20C670}"/>
              </a:ext>
            </a:extLst>
          </p:cNvPr>
          <p:cNvSpPr/>
          <p:nvPr/>
        </p:nvSpPr>
        <p:spPr>
          <a:xfrm>
            <a:off x="2392654" y="5500437"/>
            <a:ext cx="4572000" cy="753001"/>
          </a:xfrm>
          <a:prstGeom prst="rect">
            <a:avLst/>
          </a:prstGeom>
        </p:spPr>
        <p:txBody>
          <a:bodyPr/>
          <a:lstStyle/>
          <a:p>
            <a:pPr defTabSz="685955">
              <a:lnSpc>
                <a:spcPct val="90000"/>
              </a:lnSpc>
              <a:spcBef>
                <a:spcPct val="20000"/>
              </a:spcBef>
              <a:buSzPct val="80000"/>
            </a:pPr>
            <a:r>
              <a:rPr lang="en-US" sz="2000" spc="-53" dirty="0">
                <a:solidFill>
                  <a:srgbClr val="333333"/>
                </a:solidFill>
                <a:latin typeface="+mj-lt"/>
              </a:rPr>
              <a:t>Social networks</a:t>
            </a:r>
          </a:p>
          <a:p>
            <a:pPr defTabSz="685955">
              <a:lnSpc>
                <a:spcPct val="90000"/>
              </a:lnSpc>
              <a:spcBef>
                <a:spcPct val="20000"/>
              </a:spcBef>
              <a:buSzPct val="80000"/>
            </a:pPr>
            <a:endParaRPr lang="en-US" sz="2000" spc="-53" dirty="0">
              <a:solidFill>
                <a:srgbClr val="333333"/>
              </a:solidFill>
              <a:latin typeface="+mj-lt"/>
            </a:endParaRPr>
          </a:p>
        </p:txBody>
      </p:sp>
      <p:sp>
        <p:nvSpPr>
          <p:cNvPr id="10" name="Rectangle 9">
            <a:extLst>
              <a:ext uri="{FF2B5EF4-FFF2-40B4-BE49-F238E27FC236}">
                <a16:creationId xmlns:a16="http://schemas.microsoft.com/office/drawing/2014/main" id="{69FCB385-D400-49A5-A09A-9020AE5061F7}"/>
              </a:ext>
            </a:extLst>
          </p:cNvPr>
          <p:cNvSpPr/>
          <p:nvPr/>
        </p:nvSpPr>
        <p:spPr bwMode="auto">
          <a:xfrm>
            <a:off x="0" y="6253438"/>
            <a:ext cx="9144000" cy="604562"/>
          </a:xfrm>
          <a:prstGeom prst="rect">
            <a:avLst/>
          </a:prstGeom>
          <a:solidFill>
            <a:srgbClr val="0071B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2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7">
            <a:extLst>
              <a:ext uri="{FF2B5EF4-FFF2-40B4-BE49-F238E27FC236}">
                <a16:creationId xmlns:a16="http://schemas.microsoft.com/office/drawing/2014/main" id="{8A6C4F0B-5D9B-4DBA-B1CB-0BF0EDD7738E}"/>
              </a:ext>
            </a:extLst>
          </p:cNvPr>
          <p:cNvSpPr/>
          <p:nvPr/>
        </p:nvSpPr>
        <p:spPr bwMode="auto">
          <a:xfrm>
            <a:off x="-2" y="6253437"/>
            <a:ext cx="9144000" cy="604563"/>
          </a:xfrm>
          <a:prstGeom prst="rect">
            <a:avLst/>
          </a:prstGeom>
          <a:solidFill>
            <a:srgbClr val="0DA2C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200" dirty="0">
              <a:solidFill>
                <a:srgbClr val="0071BC"/>
              </a:solidFill>
              <a:ea typeface="Segoe UI" pitchFamily="34" charset="0"/>
              <a:cs typeface="Segoe UI" pitchFamily="34" charset="0"/>
            </a:endParaRPr>
          </a:p>
        </p:txBody>
      </p:sp>
      <p:pic>
        <p:nvPicPr>
          <p:cNvPr id="13" name="Imagen 12">
            <a:extLst>
              <a:ext uri="{FF2B5EF4-FFF2-40B4-BE49-F238E27FC236}">
                <a16:creationId xmlns:a16="http://schemas.microsoft.com/office/drawing/2014/main" id="{3DE65F02-862F-4FF8-A6F2-C6E5987EFAB9}"/>
              </a:ext>
            </a:extLst>
          </p:cNvPr>
          <p:cNvPicPr>
            <a:picLocks noChangeAspect="1"/>
          </p:cNvPicPr>
          <p:nvPr/>
        </p:nvPicPr>
        <p:blipFill>
          <a:blip r:embed="rId3"/>
          <a:stretch>
            <a:fillRect/>
          </a:stretch>
        </p:blipFill>
        <p:spPr>
          <a:xfrm>
            <a:off x="6589849" y="3890551"/>
            <a:ext cx="2429214" cy="2429214"/>
          </a:xfrm>
          <a:prstGeom prst="rect">
            <a:avLst/>
          </a:prstGeom>
        </p:spPr>
      </p:pic>
      <p:pic>
        <p:nvPicPr>
          <p:cNvPr id="1026" name="Picture 2" descr="W3.CSS Images">
            <a:extLst>
              <a:ext uri="{FF2B5EF4-FFF2-40B4-BE49-F238E27FC236}">
                <a16:creationId xmlns:a16="http://schemas.microsoft.com/office/drawing/2014/main" id="{0E51D0FC-ACA4-4526-BB89-0F054AD12F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56975"/>
            <a:ext cx="2301073" cy="2296462"/>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221E29BF-C243-4E1C-855D-7C7472F9C535}"/>
              </a:ext>
            </a:extLst>
          </p:cNvPr>
          <p:cNvSpPr txBox="1"/>
          <p:nvPr/>
        </p:nvSpPr>
        <p:spPr>
          <a:xfrm>
            <a:off x="6822829" y="6304003"/>
            <a:ext cx="4642338" cy="369332"/>
          </a:xfrm>
          <a:prstGeom prst="rect">
            <a:avLst/>
          </a:prstGeom>
          <a:noFill/>
        </p:spPr>
        <p:txBody>
          <a:bodyPr wrap="square">
            <a:spAutoFit/>
          </a:bodyPr>
          <a:lstStyle/>
          <a:p>
            <a:pPr algn="l"/>
            <a:r>
              <a:rPr lang="en-US" b="0" i="0" dirty="0">
                <a:solidFill>
                  <a:schemeClr val="bg1"/>
                </a:solidFill>
                <a:effectLst/>
                <a:latin typeface="TwitterChirp"/>
              </a:rPr>
              <a:t> 6 of No</a:t>
            </a:r>
            <a:r>
              <a:rPr lang="en-US" dirty="0">
                <a:solidFill>
                  <a:schemeClr val="bg1"/>
                </a:solidFill>
                <a:latin typeface="TwitterChirp"/>
              </a:rPr>
              <a:t>vember 2021</a:t>
            </a:r>
            <a:endParaRPr lang="en-US" b="0" i="0" dirty="0">
              <a:solidFill>
                <a:schemeClr val="bg1"/>
              </a:solidFill>
              <a:effectLst/>
              <a:latin typeface="TwitterChirp"/>
            </a:endParaRPr>
          </a:p>
        </p:txBody>
      </p:sp>
    </p:spTree>
    <p:extLst>
      <p:ext uri="{BB962C8B-B14F-4D97-AF65-F5344CB8AC3E}">
        <p14:creationId xmlns:p14="http://schemas.microsoft.com/office/powerpoint/2010/main" val="3379103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634" y="5404645"/>
            <a:ext cx="2048160" cy="842021"/>
          </a:xfrm>
          <a:prstGeom prst="rect">
            <a:avLst/>
          </a:prstGeom>
        </p:spPr>
      </p:pic>
      <p:pic>
        <p:nvPicPr>
          <p:cNvPr id="3" name="Picture 2"/>
          <p:cNvPicPr>
            <a:picLocks noChangeAspect="1"/>
          </p:cNvPicPr>
          <p:nvPr/>
        </p:nvPicPr>
        <p:blipFill>
          <a:blip r:embed="rId4"/>
          <a:stretch>
            <a:fillRect/>
          </a:stretch>
        </p:blipFill>
        <p:spPr>
          <a:xfrm>
            <a:off x="4126385" y="5404645"/>
            <a:ext cx="1457095" cy="934416"/>
          </a:xfrm>
          <a:prstGeom prst="rect">
            <a:avLst/>
          </a:prstGeom>
        </p:spPr>
      </p:pic>
      <p:sp>
        <p:nvSpPr>
          <p:cNvPr id="24" name="TextBox 23"/>
          <p:cNvSpPr txBox="1"/>
          <p:nvPr/>
        </p:nvSpPr>
        <p:spPr>
          <a:xfrm>
            <a:off x="173831" y="2459844"/>
            <a:ext cx="872834" cy="307777"/>
          </a:xfrm>
          <a:prstGeom prst="rect">
            <a:avLst/>
          </a:prstGeom>
          <a:noFill/>
        </p:spPr>
        <p:txBody>
          <a:bodyPr wrap="square" lIns="0" tIns="0" rIns="0" bIns="0" rtlCol="0">
            <a:spAutoFit/>
          </a:bodyPr>
          <a:lstStyle/>
          <a:p>
            <a:r>
              <a:rPr lang="ca-ES" sz="2000" spc="-70" dirty="0">
                <a:solidFill>
                  <a:schemeClr val="bg1">
                    <a:lumMod val="75000"/>
                  </a:schemeClr>
                </a:solidFill>
              </a:rPr>
              <a:t>Online</a:t>
            </a:r>
            <a:endParaRPr lang="es-ES" sz="2000" spc="-70" dirty="0">
              <a:solidFill>
                <a:schemeClr val="bg1">
                  <a:lumMod val="75000"/>
                </a:schemeClr>
              </a:solidFill>
            </a:endParaRPr>
          </a:p>
        </p:txBody>
      </p:sp>
      <p:sp>
        <p:nvSpPr>
          <p:cNvPr id="27" name="TextBox 26"/>
          <p:cNvSpPr txBox="1"/>
          <p:nvPr/>
        </p:nvSpPr>
        <p:spPr>
          <a:xfrm>
            <a:off x="4024332" y="4760937"/>
            <a:ext cx="2066923" cy="276999"/>
          </a:xfrm>
          <a:prstGeom prst="rect">
            <a:avLst/>
          </a:prstGeom>
          <a:noFill/>
        </p:spPr>
        <p:txBody>
          <a:bodyPr wrap="square" lIns="0" tIns="0" rIns="0" bIns="0" rtlCol="0">
            <a:spAutoFit/>
          </a:bodyPr>
          <a:lstStyle/>
          <a:p>
            <a:r>
              <a:rPr lang="ca-ES" spc="-70" dirty="0" err="1">
                <a:solidFill>
                  <a:schemeClr val="bg1">
                    <a:lumMod val="75000"/>
                  </a:schemeClr>
                </a:solidFill>
              </a:rPr>
              <a:t>Organized</a:t>
            </a:r>
            <a:r>
              <a:rPr lang="ca-ES" spc="-70" dirty="0">
                <a:solidFill>
                  <a:schemeClr val="bg1">
                    <a:lumMod val="75000"/>
                  </a:schemeClr>
                </a:solidFill>
              </a:rPr>
              <a:t> </a:t>
            </a:r>
            <a:r>
              <a:rPr lang="ca-ES" spc="-70" dirty="0" err="1">
                <a:solidFill>
                  <a:schemeClr val="bg1">
                    <a:lumMod val="75000"/>
                  </a:schemeClr>
                </a:solidFill>
              </a:rPr>
              <a:t>by</a:t>
            </a:r>
            <a:endParaRPr lang="es-ES" spc="-70" dirty="0">
              <a:solidFill>
                <a:schemeClr val="bg1">
                  <a:lumMod val="75000"/>
                </a:schemeClr>
              </a:solidFill>
            </a:endParaRPr>
          </a:p>
        </p:txBody>
      </p:sp>
      <p:pic>
        <p:nvPicPr>
          <p:cNvPr id="1026" name="Picture 2" descr="http://blogs.encamina.com/wp-content/themes/skeleton/images/logo_encamina_300-sinfond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4794" y="2135298"/>
            <a:ext cx="2286000" cy="112395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9E7D384-9999-42A8-9217-FC9F27AC33B9}"/>
              </a:ext>
            </a:extLst>
          </p:cNvPr>
          <p:cNvSpPr txBox="1"/>
          <p:nvPr/>
        </p:nvSpPr>
        <p:spPr>
          <a:xfrm>
            <a:off x="83318" y="331751"/>
            <a:ext cx="1352436" cy="307777"/>
          </a:xfrm>
          <a:prstGeom prst="rect">
            <a:avLst/>
          </a:prstGeom>
          <a:noFill/>
        </p:spPr>
        <p:txBody>
          <a:bodyPr wrap="square" lIns="0" tIns="0" rIns="0" bIns="0" rtlCol="0">
            <a:spAutoFit/>
          </a:bodyPr>
          <a:lstStyle/>
          <a:p>
            <a:r>
              <a:rPr lang="ca-ES" sz="2000" spc="-70" dirty="0" err="1">
                <a:solidFill>
                  <a:schemeClr val="bg1">
                    <a:lumMod val="75000"/>
                  </a:schemeClr>
                </a:solidFill>
              </a:rPr>
              <a:t>Gold</a:t>
            </a:r>
            <a:endParaRPr lang="es-ES" sz="2000" spc="-70" dirty="0">
              <a:solidFill>
                <a:schemeClr val="bg1">
                  <a:lumMod val="75000"/>
                </a:schemeClr>
              </a:solidFill>
            </a:endParaRPr>
          </a:p>
        </p:txBody>
      </p:sp>
      <p:pic>
        <p:nvPicPr>
          <p:cNvPr id="4" name="Imagen 3">
            <a:extLst>
              <a:ext uri="{FF2B5EF4-FFF2-40B4-BE49-F238E27FC236}">
                <a16:creationId xmlns:a16="http://schemas.microsoft.com/office/drawing/2014/main" id="{D48ACB74-331F-4DC7-8CBB-58EF4865B68F}"/>
              </a:ext>
            </a:extLst>
          </p:cNvPr>
          <p:cNvPicPr>
            <a:picLocks noChangeAspect="1"/>
          </p:cNvPicPr>
          <p:nvPr/>
        </p:nvPicPr>
        <p:blipFill>
          <a:blip r:embed="rId6"/>
          <a:stretch>
            <a:fillRect/>
          </a:stretch>
        </p:blipFill>
        <p:spPr>
          <a:xfrm>
            <a:off x="5795072" y="5525575"/>
            <a:ext cx="2323996" cy="680985"/>
          </a:xfrm>
          <a:prstGeom prst="rect">
            <a:avLst/>
          </a:prstGeom>
        </p:spPr>
      </p:pic>
      <p:pic>
        <p:nvPicPr>
          <p:cNvPr id="6" name="Imagen 5">
            <a:extLst>
              <a:ext uri="{FF2B5EF4-FFF2-40B4-BE49-F238E27FC236}">
                <a16:creationId xmlns:a16="http://schemas.microsoft.com/office/drawing/2014/main" id="{363D9781-A0A1-4DE0-9BB5-009837A3E959}"/>
              </a:ext>
            </a:extLst>
          </p:cNvPr>
          <p:cNvPicPr>
            <a:picLocks noChangeAspect="1"/>
          </p:cNvPicPr>
          <p:nvPr/>
        </p:nvPicPr>
        <p:blipFill>
          <a:blip r:embed="rId7"/>
          <a:stretch>
            <a:fillRect/>
          </a:stretch>
        </p:blipFill>
        <p:spPr>
          <a:xfrm>
            <a:off x="1339119" y="2371939"/>
            <a:ext cx="2602899" cy="600159"/>
          </a:xfrm>
          <a:prstGeom prst="rect">
            <a:avLst/>
          </a:prstGeom>
        </p:spPr>
      </p:pic>
      <p:pic>
        <p:nvPicPr>
          <p:cNvPr id="9" name="Imagen 8">
            <a:extLst>
              <a:ext uri="{FF2B5EF4-FFF2-40B4-BE49-F238E27FC236}">
                <a16:creationId xmlns:a16="http://schemas.microsoft.com/office/drawing/2014/main" id="{BE4042E6-2FFB-44B5-83DD-D80840928DB5}"/>
              </a:ext>
            </a:extLst>
          </p:cNvPr>
          <p:cNvPicPr>
            <a:picLocks noChangeAspect="1"/>
          </p:cNvPicPr>
          <p:nvPr/>
        </p:nvPicPr>
        <p:blipFill>
          <a:blip r:embed="rId8"/>
          <a:stretch>
            <a:fillRect/>
          </a:stretch>
        </p:blipFill>
        <p:spPr>
          <a:xfrm>
            <a:off x="2370862" y="3385717"/>
            <a:ext cx="2066924" cy="789577"/>
          </a:xfrm>
          <a:prstGeom prst="rect">
            <a:avLst/>
          </a:prstGeom>
        </p:spPr>
      </p:pic>
      <p:pic>
        <p:nvPicPr>
          <p:cNvPr id="15" name="Imagen 14">
            <a:extLst>
              <a:ext uri="{FF2B5EF4-FFF2-40B4-BE49-F238E27FC236}">
                <a16:creationId xmlns:a16="http://schemas.microsoft.com/office/drawing/2014/main" id="{5D9C68E3-2551-49B7-9E5F-C51C8313ACCA}"/>
              </a:ext>
            </a:extLst>
          </p:cNvPr>
          <p:cNvPicPr>
            <a:picLocks noChangeAspect="1"/>
          </p:cNvPicPr>
          <p:nvPr/>
        </p:nvPicPr>
        <p:blipFill>
          <a:blip r:embed="rId9"/>
          <a:stretch>
            <a:fillRect/>
          </a:stretch>
        </p:blipFill>
        <p:spPr>
          <a:xfrm>
            <a:off x="6381937" y="2310571"/>
            <a:ext cx="2588232" cy="606321"/>
          </a:xfrm>
          <a:prstGeom prst="rect">
            <a:avLst/>
          </a:prstGeom>
        </p:spPr>
      </p:pic>
      <p:pic>
        <p:nvPicPr>
          <p:cNvPr id="19" name="Imagen 18">
            <a:extLst>
              <a:ext uri="{FF2B5EF4-FFF2-40B4-BE49-F238E27FC236}">
                <a16:creationId xmlns:a16="http://schemas.microsoft.com/office/drawing/2014/main" id="{BACF74AD-2328-46E1-B17C-FAAE9C6B18F4}"/>
              </a:ext>
            </a:extLst>
          </p:cNvPr>
          <p:cNvPicPr>
            <a:picLocks noChangeAspect="1"/>
          </p:cNvPicPr>
          <p:nvPr/>
        </p:nvPicPr>
        <p:blipFill>
          <a:blip r:embed="rId10"/>
          <a:stretch>
            <a:fillRect/>
          </a:stretch>
        </p:blipFill>
        <p:spPr>
          <a:xfrm>
            <a:off x="4943502" y="3429000"/>
            <a:ext cx="2588232" cy="658025"/>
          </a:xfrm>
          <a:prstGeom prst="rect">
            <a:avLst/>
          </a:prstGeom>
        </p:spPr>
      </p:pic>
      <p:pic>
        <p:nvPicPr>
          <p:cNvPr id="22" name="Imagen 21">
            <a:extLst>
              <a:ext uri="{FF2B5EF4-FFF2-40B4-BE49-F238E27FC236}">
                <a16:creationId xmlns:a16="http://schemas.microsoft.com/office/drawing/2014/main" id="{46EDAAB8-C26E-4FE0-8352-CE6E987988AF}"/>
              </a:ext>
            </a:extLst>
          </p:cNvPr>
          <p:cNvPicPr>
            <a:picLocks noChangeAspect="1"/>
          </p:cNvPicPr>
          <p:nvPr/>
        </p:nvPicPr>
        <p:blipFill>
          <a:blip r:embed="rId11"/>
          <a:stretch>
            <a:fillRect/>
          </a:stretch>
        </p:blipFill>
        <p:spPr>
          <a:xfrm>
            <a:off x="1435754" y="195178"/>
            <a:ext cx="6282074" cy="1470343"/>
          </a:xfrm>
          <a:prstGeom prst="rect">
            <a:avLst/>
          </a:prstGeom>
        </p:spPr>
      </p:pic>
    </p:spTree>
    <p:extLst>
      <p:ext uri="{BB962C8B-B14F-4D97-AF65-F5344CB8AC3E}">
        <p14:creationId xmlns:p14="http://schemas.microsoft.com/office/powerpoint/2010/main" val="3664030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p:txBody>
          <a:bodyPr/>
          <a:lstStyle/>
          <a:p>
            <a:r>
              <a:rPr lang="en-US" dirty="0"/>
              <a:t>Title</a:t>
            </a:r>
          </a:p>
        </p:txBody>
      </p:sp>
      <p:sp>
        <p:nvSpPr>
          <p:cNvPr id="4" name="Marcador de contenido 3">
            <a:extLst>
              <a:ext uri="{FF2B5EF4-FFF2-40B4-BE49-F238E27FC236}">
                <a16:creationId xmlns:a16="http://schemas.microsoft.com/office/drawing/2014/main" id="{4156A0C9-7ED2-4547-BEDC-94DE663C7233}"/>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2702233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C2BC79-3B77-4024-88FF-C50D61276D13}"/>
              </a:ext>
            </a:extLst>
          </p:cNvPr>
          <p:cNvSpPr>
            <a:spLocks noGrp="1"/>
          </p:cNvSpPr>
          <p:nvPr>
            <p:ph type="body" sz="quarter" idx="10"/>
          </p:nvPr>
        </p:nvSpPr>
        <p:spPr>
          <a:xfrm>
            <a:off x="406266" y="1388877"/>
            <a:ext cx="8363938" cy="4017737"/>
          </a:xfrm>
        </p:spPr>
        <p:txBody>
          <a:bodyPr/>
          <a:lstStyle/>
          <a:p>
            <a:endParaRPr lang="en-US" sz="1800" dirty="0"/>
          </a:p>
          <a:p>
            <a:endParaRPr lang="en-US" sz="1800" dirty="0"/>
          </a:p>
        </p:txBody>
      </p:sp>
      <p:sp>
        <p:nvSpPr>
          <p:cNvPr id="3" name="Title 2">
            <a:extLst>
              <a:ext uri="{FF2B5EF4-FFF2-40B4-BE49-F238E27FC236}">
                <a16:creationId xmlns:a16="http://schemas.microsoft.com/office/drawing/2014/main" id="{E028B10F-DF8F-47E6-8767-425EC7D3B9BE}"/>
              </a:ext>
            </a:extLst>
          </p:cNvPr>
          <p:cNvSpPr>
            <a:spLocks noGrp="1"/>
          </p:cNvSpPr>
          <p:nvPr>
            <p:ph type="title"/>
          </p:nvPr>
        </p:nvSpPr>
        <p:spPr>
          <a:xfrm>
            <a:off x="389436" y="393861"/>
            <a:ext cx="8363938" cy="560923"/>
          </a:xfrm>
        </p:spPr>
        <p:txBody>
          <a:bodyPr/>
          <a:lstStyle/>
          <a:p>
            <a:r>
              <a:rPr lang="en-US" dirty="0"/>
              <a:t>Resources</a:t>
            </a:r>
          </a:p>
        </p:txBody>
      </p:sp>
    </p:spTree>
    <p:extLst>
      <p:ext uri="{BB962C8B-B14F-4D97-AF65-F5344CB8AC3E}">
        <p14:creationId xmlns:p14="http://schemas.microsoft.com/office/powerpoint/2010/main" val="2885514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97431" y="877089"/>
            <a:ext cx="3489918" cy="997196"/>
          </a:xfrm>
        </p:spPr>
        <p:txBody>
          <a:bodyPr/>
          <a:lstStyle/>
          <a:p>
            <a:r>
              <a:rPr lang="ca-ES" dirty="0" err="1"/>
              <a:t>Thank</a:t>
            </a:r>
            <a:r>
              <a:rPr lang="ca-ES" dirty="0"/>
              <a:t> </a:t>
            </a:r>
            <a:r>
              <a:rPr lang="ca-ES" dirty="0" err="1"/>
              <a:t>you</a:t>
            </a:r>
            <a:r>
              <a:rPr lang="ca-ES" dirty="0"/>
              <a:t>!</a:t>
            </a:r>
            <a:endParaRPr lang="es-ES" dirty="0"/>
          </a:p>
        </p:txBody>
      </p:sp>
      <p:sp>
        <p:nvSpPr>
          <p:cNvPr id="6" name="Title 1"/>
          <p:cNvSpPr txBox="1">
            <a:spLocks/>
          </p:cNvSpPr>
          <p:nvPr/>
        </p:nvSpPr>
        <p:spPr>
          <a:xfrm>
            <a:off x="2552281" y="5632260"/>
            <a:ext cx="6037489" cy="529283"/>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000" dirty="0">
                <a:solidFill>
                  <a:schemeClr val="bg1"/>
                </a:solidFill>
                <a:latin typeface="Segoe UI" panose="020B0502040204020203" pitchFamily="34" charset="0"/>
                <a:ea typeface="Segoe UI Black" panose="020B0A02040204020203" pitchFamily="34" charset="0"/>
                <a:cs typeface="Segoe UI" panose="020B0502040204020203" pitchFamily="34" charset="0"/>
              </a:rPr>
              <a:t>#CollabdaysBCN</a:t>
            </a:r>
          </a:p>
        </p:txBody>
      </p:sp>
      <p:sp>
        <p:nvSpPr>
          <p:cNvPr id="10" name="Text Placeholder 2"/>
          <p:cNvSpPr txBox="1">
            <a:spLocks/>
          </p:cNvSpPr>
          <p:nvPr/>
        </p:nvSpPr>
        <p:spPr>
          <a:xfrm>
            <a:off x="734212" y="3090066"/>
            <a:ext cx="3151988" cy="498598"/>
          </a:xfrm>
          <a:prstGeom prst="rect">
            <a:avLst/>
          </a:prstGeom>
        </p:spPr>
        <p:txBody>
          <a:bodyPr vert="horz" lIns="0" tIns="0" rIns="0" bIns="0" rtlCol="0">
            <a:noAutofit/>
          </a:bodyPr>
          <a:lstStyle>
            <a:lvl1pPr marL="0" marR="0" indent="0" algn="l" defTabSz="685955" rtl="0" eaLnBrk="1" fontAlgn="auto" latinLnBrk="0" hangingPunct="1">
              <a:lnSpc>
                <a:spcPct val="90000"/>
              </a:lnSpc>
              <a:spcBef>
                <a:spcPts val="0"/>
              </a:spcBef>
              <a:spcAft>
                <a:spcPts val="0"/>
              </a:spcAft>
              <a:buClrTx/>
              <a:buSzPct val="80000"/>
              <a:buFont typeface="Arial" pitchFamily="34" charset="0"/>
              <a:buNone/>
              <a:tabLst/>
              <a:defRPr sz="2701" kern="1200" spc="-53" baseline="0">
                <a:gradFill>
                  <a:gsLst>
                    <a:gs pos="0">
                      <a:schemeClr val="bg1"/>
                    </a:gs>
                    <a:gs pos="100000">
                      <a:schemeClr val="bg1"/>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rgbClr val="333333"/>
                </a:soli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solidFill>
                  <a:srgbClr val="333333"/>
                </a:soli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rgbClr val="333333"/>
                </a:soli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solidFill>
                  <a:srgbClr val="333333"/>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ca-ES" sz="5400" spc="-113" dirty="0" err="1">
                <a:ln w="3175">
                  <a:noFill/>
                </a:ln>
                <a:gradFill>
                  <a:gsLst>
                    <a:gs pos="1250">
                      <a:schemeClr val="bg1"/>
                    </a:gs>
                    <a:gs pos="100000">
                      <a:schemeClr val="bg1"/>
                    </a:gs>
                  </a:gsLst>
                  <a:lin ang="5400000" scaled="0"/>
                </a:gradFill>
                <a:cs typeface="Arial" charset="0"/>
              </a:rPr>
              <a:t>Questions</a:t>
            </a:r>
            <a:r>
              <a:rPr lang="ca-ES" sz="5400" dirty="0"/>
              <a:t>?</a:t>
            </a:r>
          </a:p>
          <a:p>
            <a:endParaRPr lang="ca-ES" sz="3200" dirty="0"/>
          </a:p>
          <a:p>
            <a:endParaRPr lang="ca-ES" sz="3200" dirty="0"/>
          </a:p>
          <a:p>
            <a:endParaRPr lang="ca-ES" sz="3200" dirty="0"/>
          </a:p>
        </p:txBody>
      </p:sp>
    </p:spTree>
    <p:extLst>
      <p:ext uri="{BB962C8B-B14F-4D97-AF65-F5344CB8AC3E}">
        <p14:creationId xmlns:p14="http://schemas.microsoft.com/office/powerpoint/2010/main" val="3847057556"/>
      </p:ext>
    </p:extLst>
  </p:cSld>
  <p:clrMapOvr>
    <a:masterClrMapping/>
  </p:clrMapOvr>
</p:sld>
</file>

<file path=ppt/theme/theme1.xml><?xml version="1.0" encoding="utf-8"?>
<a:theme xmlns:a="http://schemas.openxmlformats.org/drawingml/2006/main" name="5-30055_SharePoint Template 2012 - 16x9 - White Background">
  <a:themeElements>
    <a:clrScheme name="Custom 2">
      <a:dk1>
        <a:srgbClr val="333333"/>
      </a:dk1>
      <a:lt1>
        <a:srgbClr val="FFFFFF"/>
      </a:lt1>
      <a:dk2>
        <a:srgbClr val="91BCE3"/>
      </a:dk2>
      <a:lt2>
        <a:srgbClr val="393939"/>
      </a:lt2>
      <a:accent1>
        <a:srgbClr val="C8302D"/>
      </a:accent1>
      <a:accent2>
        <a:srgbClr val="FDCD15"/>
      </a:accent2>
      <a:accent3>
        <a:srgbClr val="1B61AE"/>
      </a:accent3>
      <a:accent4>
        <a:srgbClr val="548E37"/>
      </a:accent4>
      <a:accent5>
        <a:srgbClr val="E6E6E6"/>
      </a:accent5>
      <a:accent6>
        <a:srgbClr val="2E6CAF"/>
      </a:accent6>
      <a:hlink>
        <a:srgbClr val="2E6CAF"/>
      </a:hlink>
      <a:folHlink>
        <a:srgbClr val="2E6CA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SPSBCN18-Template.potx" id="{D93F9853-3490-490D-9401-9C48C227398D}" vid="{3A6E66D1-175B-4354-9CDC-FC044DA84F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D09E24228864C498FAF821E4A497301" ma:contentTypeVersion="0" ma:contentTypeDescription="Create a new document." ma:contentTypeScope="" ma:versionID="984fee8704a50c0447e1665a29d225e7">
  <xsd:schema xmlns:xsd="http://www.w3.org/2001/XMLSchema" xmlns:xs="http://www.w3.org/2001/XMLSchema" xmlns:p="http://schemas.microsoft.com/office/2006/metadata/properties" targetNamespace="http://schemas.microsoft.com/office/2006/metadata/properties" ma:root="true" ma:fieldsID="d15787acf22db4e4c0ac8b858fca640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521726-F855-4E21-981C-7AED17A42AB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62242B8-D109-4FE8-9000-541732B96A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11B7A3C-C0D4-4597-8E5A-7342A0BBF2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SPSBCN18-Template</Template>
  <TotalTime>0</TotalTime>
  <Words>328</Words>
  <Application>Microsoft Office PowerPoint</Application>
  <PresentationFormat>Presentación en pantalla (4:3)</PresentationFormat>
  <Paragraphs>30</Paragraphs>
  <Slides>6</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Arial</vt:lpstr>
      <vt:lpstr>Calibri</vt:lpstr>
      <vt:lpstr>Segoe UI</vt:lpstr>
      <vt:lpstr>Segoe UI Light</vt:lpstr>
      <vt:lpstr>TwitterChirp</vt:lpstr>
      <vt:lpstr>Wingdings</vt:lpstr>
      <vt:lpstr>5-30055_SharePoint Template 2012 - 16x9 - White Background</vt:lpstr>
      <vt:lpstr>Session Title</vt:lpstr>
      <vt:lpstr>Presentación de PowerPoint</vt:lpstr>
      <vt:lpstr>Presentación de PowerPoint</vt:lpstr>
      <vt:lpstr>Presentación de PowerPoint</vt:lpstr>
      <vt:lpstr>Resources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2018-10-20T09:14:34Z</dcterms:created>
  <dcterms:modified xsi:type="dcterms:W3CDTF">2021-10-20T10:18:39Z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0x0101002D09E24228864C498FAF821E4A497301</vt:lpwstr>
  </property>
</Properties>
</file>