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Lst>
  <p:notesMasterIdLst>
    <p:notesMasterId r:id="rId17"/>
  </p:notesMasterIdLst>
  <p:handoutMasterIdLst>
    <p:handoutMasterId r:id="rId18"/>
  </p:handoutMasterIdLst>
  <p:sldIdLst>
    <p:sldId id="330" r:id="rId5"/>
    <p:sldId id="375" r:id="rId6"/>
    <p:sldId id="401" r:id="rId7"/>
    <p:sldId id="373" r:id="rId8"/>
    <p:sldId id="384" r:id="rId9"/>
    <p:sldId id="403" r:id="rId10"/>
    <p:sldId id="404" r:id="rId11"/>
    <p:sldId id="405" r:id="rId12"/>
    <p:sldId id="406" r:id="rId13"/>
    <p:sldId id="402" r:id="rId14"/>
    <p:sldId id="400" r:id="rId15"/>
    <p:sldId id="374" r:id="rId16"/>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366" userDrawn="1">
          <p15:clr>
            <a:srgbClr val="A4A3A4"/>
          </p15:clr>
        </p15:guide>
        <p15:guide id="4" orient="horz" pos="1275" userDrawn="1">
          <p15:clr>
            <a:srgbClr val="A4A3A4"/>
          </p15:clr>
        </p15:guide>
        <p15:guide id="7" orient="horz" pos="2160" userDrawn="1">
          <p15:clr>
            <a:srgbClr val="A4A3A4"/>
          </p15:clr>
        </p15:guide>
        <p15:guide id="8" orient="horz" pos="3861" userDrawn="1">
          <p15:clr>
            <a:srgbClr val="A4A3A4"/>
          </p15:clr>
        </p15:guide>
        <p15:guide id="9" orient="horz" pos="3589" userDrawn="1">
          <p15:clr>
            <a:srgbClr val="A4A3A4"/>
          </p15:clr>
        </p15:guide>
        <p15:guide id="10" pos="124" userDrawn="1">
          <p15:clr>
            <a:srgbClr val="A4A3A4"/>
          </p15:clr>
        </p15:guide>
        <p15:guide id="12" pos="5636" userDrawn="1">
          <p15:clr>
            <a:srgbClr val="A4A3A4"/>
          </p15:clr>
        </p15:guide>
        <p15:guide id="13" pos="243" userDrawn="1">
          <p15:clr>
            <a:srgbClr val="A4A3A4"/>
          </p15:clr>
        </p15:guide>
        <p15:guide id="15" pos="447" userDrawn="1">
          <p15:clr>
            <a:srgbClr val="A4A3A4"/>
          </p15:clr>
        </p15:guide>
        <p15:guide id="16" pos="5279" userDrawn="1">
          <p15:clr>
            <a:srgbClr val="A4A3A4"/>
          </p15:clr>
        </p15:guide>
        <p15:guide id="17" pos="2880" userDrawn="1">
          <p15:clr>
            <a:srgbClr val="A4A3A4"/>
          </p15:clr>
        </p15:guide>
        <p15:guide id="18" pos="2268" userDrawn="1">
          <p15:clr>
            <a:srgbClr val="A4A3A4"/>
          </p15:clr>
        </p15:guide>
        <p15:guide id="21" orient="horz" pos="618" userDrawn="1">
          <p15:clr>
            <a:srgbClr val="A4A3A4"/>
          </p15:clr>
        </p15:guide>
        <p15:guide id="23" pos="4071" userDrawn="1">
          <p15:clr>
            <a:srgbClr val="A4A3A4"/>
          </p15:clr>
        </p15:guide>
        <p15:guide id="24" pos="553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A2C2"/>
    <a:srgbClr val="FF2700"/>
    <a:srgbClr val="0071BC"/>
    <a:srgbClr val="F2F2F2"/>
    <a:srgbClr val="0071BD"/>
    <a:srgbClr val="0078D7"/>
    <a:srgbClr val="005E9E"/>
    <a:srgbClr val="0071C0"/>
    <a:srgbClr val="FFFFFF"/>
    <a:srgbClr val="C830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924" autoAdjust="0"/>
  </p:normalViewPr>
  <p:slideViewPr>
    <p:cSldViewPr snapToGrid="0">
      <p:cViewPr varScale="1">
        <p:scale>
          <a:sx n="102" d="100"/>
          <a:sy n="102" d="100"/>
        </p:scale>
        <p:origin x="4027" y="86"/>
      </p:cViewPr>
      <p:guideLst>
        <p:guide orient="horz" pos="1366"/>
        <p:guide orient="horz" pos="1275"/>
        <p:guide orient="horz" pos="2160"/>
        <p:guide orient="horz" pos="3861"/>
        <p:guide orient="horz" pos="3589"/>
        <p:guide pos="124"/>
        <p:guide pos="5636"/>
        <p:guide pos="243"/>
        <p:guide pos="447"/>
        <p:guide pos="5279"/>
        <p:guide pos="2880"/>
        <p:guide pos="2268"/>
        <p:guide orient="horz" pos="618"/>
        <p:guide pos="4071"/>
        <p:guide pos="5534"/>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SharePoint Server 2013</a:t>
            </a:r>
          </a:p>
        </p:txBody>
      </p:sp>
      <p:sp>
        <p:nvSpPr>
          <p:cNvPr id="8" name="Footer Placeholder 7"/>
          <p:cNvSpPr>
            <a:spLocks noGrp="1"/>
          </p:cNvSpPr>
          <p:nvPr>
            <p:ph type="ftr" sz="quarter" idx="2"/>
          </p:nvPr>
        </p:nvSpPr>
        <p:spPr>
          <a:xfrm>
            <a:off x="0" y="8685212"/>
            <a:ext cx="5758543"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black">
          <a:xfrm>
            <a:off x="5136605" y="0"/>
            <a:ext cx="1599837" cy="548640"/>
          </a:xfrm>
          <a:prstGeom prst="rect">
            <a:avLst/>
          </a:prstGeom>
        </p:spPr>
      </p:pic>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SharePoint Server 2013</a:t>
            </a:r>
          </a:p>
        </p:txBody>
      </p:sp>
      <p:sp>
        <p:nvSpPr>
          <p:cNvPr id="15" name="Footer Placeholder 7"/>
          <p:cNvSpPr>
            <a:spLocks noGrp="1"/>
          </p:cNvSpPr>
          <p:nvPr>
            <p:ph type="ftr" sz="quarter" idx="4"/>
          </p:nvPr>
        </p:nvSpPr>
        <p:spPr>
          <a:xfrm>
            <a:off x="-1" y="8685212"/>
            <a:ext cx="5909309"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witter.com/hashtag/CollabdaysBCN?src=hashtag_click"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a:t>Template</a:t>
            </a:r>
            <a:r>
              <a:rPr lang="en-GB" baseline="0" dirty="0"/>
              <a:t> may be modified but please keep the title and the sponsor slide. </a:t>
            </a:r>
            <a:endParaRPr lang="en-GB" dirty="0"/>
          </a:p>
          <a:p>
            <a:r>
              <a:rPr lang="en-GB" dirty="0"/>
              <a:t>Twitter hashtag: </a:t>
            </a:r>
            <a:r>
              <a:rPr lang="en-US" b="0" i="0" u="none" strike="noStrike" dirty="0">
                <a:solidFill>
                  <a:srgbClr val="1D9BF0"/>
                </a:solidFill>
                <a:effectLst/>
                <a:latin typeface="TwitterChirp"/>
                <a:hlinkClick r:id="rId3"/>
              </a:rPr>
              <a:t>#CollabdaysBCN</a:t>
            </a:r>
            <a:r>
              <a:rPr lang="en-US" b="0" i="0" u="none" strike="noStrike" dirty="0">
                <a:solidFill>
                  <a:srgbClr val="1D9BF0"/>
                </a:solidFill>
                <a:effectLst/>
                <a:latin typeface="TwitterChirp"/>
              </a:rPr>
              <a:t> </a:t>
            </a:r>
            <a:r>
              <a:rPr lang="en-GB" dirty="0"/>
              <a:t>for all sessions</a:t>
            </a:r>
          </a:p>
        </p:txBody>
      </p:sp>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a:p>
        </p:txBody>
      </p:sp>
    </p:spTree>
    <p:extLst>
      <p:ext uri="{BB962C8B-B14F-4D97-AF65-F5344CB8AC3E}">
        <p14:creationId xmlns:p14="http://schemas.microsoft.com/office/powerpoint/2010/main" val="140599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ca-ES" dirty="0" err="1"/>
              <a:t>Use</a:t>
            </a:r>
            <a:r>
              <a:rPr lang="ca-ES" dirty="0"/>
              <a:t> </a:t>
            </a:r>
            <a:r>
              <a:rPr lang="ca-ES" dirty="0" err="1"/>
              <a:t>this</a:t>
            </a:r>
            <a:r>
              <a:rPr lang="ca-ES" dirty="0"/>
              <a:t> as </a:t>
            </a:r>
            <a:r>
              <a:rPr lang="ca-ES" dirty="0" err="1"/>
              <a:t>the</a:t>
            </a:r>
            <a:r>
              <a:rPr lang="ca-ES" dirty="0"/>
              <a:t> </a:t>
            </a:r>
            <a:r>
              <a:rPr lang="ca-ES" dirty="0" err="1"/>
              <a:t>first</a:t>
            </a:r>
            <a:r>
              <a:rPr lang="ca-ES" baseline="0" dirty="0"/>
              <a:t> </a:t>
            </a:r>
            <a:r>
              <a:rPr lang="ca-ES" baseline="0" dirty="0" err="1"/>
              <a:t>slide</a:t>
            </a:r>
            <a:r>
              <a:rPr lang="ca-ES" baseline="0" dirty="0"/>
              <a:t> in </a:t>
            </a:r>
            <a:r>
              <a:rPr lang="ca-ES" baseline="0" dirty="0" err="1"/>
              <a:t>your</a:t>
            </a:r>
            <a:r>
              <a:rPr lang="ca-ES" baseline="0" dirty="0"/>
              <a:t> </a:t>
            </a:r>
            <a:r>
              <a:rPr lang="ca-ES" baseline="0" dirty="0" err="1"/>
              <a:t>slide</a:t>
            </a:r>
            <a:r>
              <a:rPr lang="ca-ES" baseline="0" dirty="0"/>
              <a:t> </a:t>
            </a:r>
            <a:r>
              <a:rPr lang="ca-ES" baseline="0" dirty="0" err="1"/>
              <a:t>deck</a:t>
            </a:r>
            <a:endParaRPr lang="es-ES" dirty="0"/>
          </a:p>
        </p:txBody>
      </p:sp>
      <p:sp>
        <p:nvSpPr>
          <p:cNvPr id="4" name="Slide Number Placeholder 3"/>
          <p:cNvSpPr>
            <a:spLocks noGrp="1"/>
          </p:cNvSpPr>
          <p:nvPr>
            <p:ph type="sldNum" sz="quarter" idx="10"/>
          </p:nvPr>
        </p:nvSpPr>
        <p:spPr/>
        <p:txBody>
          <a:bodyPr/>
          <a:lstStyle/>
          <a:p>
            <a:fld id="{B4008EB6-D09E-4580-8CD6-DDB14511944F}" type="slidenum">
              <a:rPr lang="en-US" smtClean="0"/>
              <a:t>4</a:t>
            </a:fld>
            <a:endParaRPr lang="en-US" dirty="0"/>
          </a:p>
        </p:txBody>
      </p:sp>
      <p:sp>
        <p:nvSpPr>
          <p:cNvPr id="5" name="Header Placeholder 4"/>
          <p:cNvSpPr>
            <a:spLocks noGrp="1"/>
          </p:cNvSpPr>
          <p:nvPr>
            <p:ph type="hdr" sz="quarter" idx="11"/>
          </p:nvPr>
        </p:nvSpPr>
        <p:spPr/>
        <p:txBody>
          <a:bodyPr/>
          <a:lstStyle/>
          <a:p>
            <a:r>
              <a:rPr lang="en-US"/>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46308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4008EB6-D09E-4580-8CD6-DDB14511944F}" type="slidenum">
              <a:rPr lang="en-US" smtClean="0"/>
              <a:t>5</a:t>
            </a:fld>
            <a:endParaRPr lang="en-US" dirty="0"/>
          </a:p>
        </p:txBody>
      </p:sp>
      <p:sp>
        <p:nvSpPr>
          <p:cNvPr id="5" name="Marcador de encabezado 4"/>
          <p:cNvSpPr>
            <a:spLocks noGrp="1"/>
          </p:cNvSpPr>
          <p:nvPr>
            <p:ph type="hdr" sz="quarter" idx="11"/>
          </p:nvPr>
        </p:nvSpPr>
        <p:spPr/>
        <p:txBody>
          <a:bodyPr/>
          <a:lstStyle/>
          <a:p>
            <a:r>
              <a:rPr lang="en-US"/>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49016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rgbClr val="0DA2C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3"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734213"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634670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solidFill>
                  <a:srgbClr val="0DA2C2"/>
                </a:solidFill>
              </a:defRPr>
            </a:lvl1pPr>
          </a:lstStyle>
          <a:p>
            <a:r>
              <a:rPr lang="en-US" dirty="0"/>
              <a:t>Click to edit Master title style</a:t>
            </a:r>
          </a:p>
        </p:txBody>
      </p:sp>
    </p:spTree>
    <p:extLst>
      <p:ext uri="{BB962C8B-B14F-4D97-AF65-F5344CB8AC3E}">
        <p14:creationId xmlns:p14="http://schemas.microsoft.com/office/powerpoint/2010/main" val="241469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DA2C2"/>
                </a:solidFill>
              </a:defRPr>
            </a:lvl1pPr>
          </a:lstStyle>
          <a:p>
            <a:r>
              <a:rPr lang="en-US" dirty="0"/>
              <a:t>Click to edit Master title style</a:t>
            </a:r>
          </a:p>
        </p:txBody>
      </p:sp>
      <p:sp>
        <p:nvSpPr>
          <p:cNvPr id="6" name="Text Placeholder 5"/>
          <p:cNvSpPr>
            <a:spLocks noGrp="1"/>
          </p:cNvSpPr>
          <p:nvPr>
            <p:ph type="body" sz="quarter" idx="11"/>
          </p:nvPr>
        </p:nvSpPr>
        <p:spPr>
          <a:xfrm>
            <a:off x="390627" y="1447803"/>
            <a:ext cx="4047274" cy="2462213"/>
          </a:xfrm>
        </p:spPr>
        <p:txBody>
          <a:bodyPr/>
          <a:lstStyle>
            <a:lvl1pPr marL="0" indent="0">
              <a:spcBef>
                <a:spcPts val="900"/>
              </a:spcBef>
              <a:buNone/>
              <a:defRPr sz="3001">
                <a:solidFill>
                  <a:srgbClr val="333333"/>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4709673" y="1447803"/>
            <a:ext cx="4047274" cy="2462213"/>
          </a:xfrm>
        </p:spPr>
        <p:txBody>
          <a:bodyPr/>
          <a:lstStyle>
            <a:lvl1pPr marL="0" indent="0">
              <a:spcBef>
                <a:spcPts val="900"/>
              </a:spcBef>
              <a:buNone/>
              <a:defRPr lang="en-US" sz="3001" kern="1200" spc="-53" baseline="0" dirty="0" smtClean="0">
                <a:solidFill>
                  <a:srgbClr val="333333"/>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Tree>
    <p:extLst>
      <p:ext uri="{BB962C8B-B14F-4D97-AF65-F5344CB8AC3E}">
        <p14:creationId xmlns:p14="http://schemas.microsoft.com/office/powerpoint/2010/main" val="266684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DA2C2"/>
                </a:solidFill>
              </a:defRPr>
            </a:lvl1pPr>
          </a:lstStyle>
          <a:p>
            <a:r>
              <a:rPr lang="en-US" dirty="0"/>
              <a:t>Click to edit Master title style</a:t>
            </a:r>
          </a:p>
        </p:txBody>
      </p:sp>
      <p:sp>
        <p:nvSpPr>
          <p:cNvPr id="6" name="Text Placeholder 5"/>
          <p:cNvSpPr>
            <a:spLocks noGrp="1"/>
          </p:cNvSpPr>
          <p:nvPr>
            <p:ph type="body" sz="quarter" idx="11"/>
          </p:nvPr>
        </p:nvSpPr>
        <p:spPr>
          <a:xfrm>
            <a:off x="390627" y="1965603"/>
            <a:ext cx="4047274" cy="2027107"/>
          </a:xfrm>
        </p:spPr>
        <p:txBody>
          <a:bodyPr/>
          <a:lstStyle>
            <a:lvl1pPr marL="0" indent="0">
              <a:spcBef>
                <a:spcPts val="900"/>
              </a:spcBef>
              <a:buNone/>
              <a:defRPr sz="2401">
                <a:solidFill>
                  <a:srgbClr val="0DA2C2"/>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4712727" y="1965603"/>
            <a:ext cx="4047274" cy="2027107"/>
          </a:xfrm>
        </p:spPr>
        <p:txBody>
          <a:bodyPr/>
          <a:lstStyle>
            <a:lvl1pPr marL="0" indent="0">
              <a:spcBef>
                <a:spcPts val="900"/>
              </a:spcBef>
              <a:buNone/>
              <a:defRPr lang="en-US" sz="2401" kern="1200" spc="-53" baseline="0" dirty="0" smtClean="0">
                <a:solidFill>
                  <a:srgbClr val="0DA2C2"/>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sp>
        <p:nvSpPr>
          <p:cNvPr id="8" name="Text Placeholder 8"/>
          <p:cNvSpPr>
            <a:spLocks noGrp="1"/>
          </p:cNvSpPr>
          <p:nvPr>
            <p:ph type="body" sz="quarter" idx="13"/>
          </p:nvPr>
        </p:nvSpPr>
        <p:spPr>
          <a:xfrm>
            <a:off x="390627" y="1447200"/>
            <a:ext cx="4047274" cy="441688"/>
          </a:xfrm>
        </p:spPr>
        <p:txBody>
          <a:bodyPr/>
          <a:lstStyle>
            <a:lvl1pPr marL="0" indent="0">
              <a:spcBef>
                <a:spcPts val="900"/>
              </a:spcBef>
              <a:buNone/>
              <a:defRPr lang="en-US" sz="2701" b="1" kern="1200" spc="-53" baseline="0" dirty="0" smtClean="0">
                <a:solidFill>
                  <a:srgbClr val="0DA2C2"/>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Edit Master text styles</a:t>
            </a:r>
          </a:p>
        </p:txBody>
      </p:sp>
      <p:sp>
        <p:nvSpPr>
          <p:cNvPr id="11" name="Text Placeholder 8"/>
          <p:cNvSpPr>
            <a:spLocks noGrp="1"/>
          </p:cNvSpPr>
          <p:nvPr>
            <p:ph type="body" sz="quarter" idx="14"/>
          </p:nvPr>
        </p:nvSpPr>
        <p:spPr>
          <a:xfrm>
            <a:off x="4712727" y="1447200"/>
            <a:ext cx="4047274" cy="441688"/>
          </a:xfrm>
        </p:spPr>
        <p:txBody>
          <a:bodyPr/>
          <a:lstStyle>
            <a:lvl1pPr marL="0" indent="0">
              <a:spcBef>
                <a:spcPts val="900"/>
              </a:spcBef>
              <a:buNone/>
              <a:defRPr lang="en-US" sz="2701" b="1" kern="1200" spc="-53" baseline="0" dirty="0" smtClean="0">
                <a:solidFill>
                  <a:srgbClr val="0DA2C2"/>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Edit Master text styles</a:t>
            </a:r>
          </a:p>
        </p:txBody>
      </p:sp>
    </p:spTree>
    <p:extLst>
      <p:ext uri="{BB962C8B-B14F-4D97-AF65-F5344CB8AC3E}">
        <p14:creationId xmlns:p14="http://schemas.microsoft.com/office/powerpoint/2010/main" val="2784847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9" y="0"/>
            <a:ext cx="4486252"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solidFill>
                  <a:srgbClr val="0DA2C2"/>
                </a:soli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390628"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Edit Master text styles</a:t>
            </a:r>
          </a:p>
        </p:txBody>
      </p:sp>
    </p:spTree>
    <p:extLst>
      <p:ext uri="{BB962C8B-B14F-4D97-AF65-F5344CB8AC3E}">
        <p14:creationId xmlns:p14="http://schemas.microsoft.com/office/powerpoint/2010/main" val="3857246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solidFill>
                  <a:srgbClr val="0DA2C2"/>
                </a:soli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4664784"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1323755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8453" y="0"/>
            <a:ext cx="4448797" cy="6858000"/>
          </a:xfrm>
          <a:prstGeom prst="rect">
            <a:avLst/>
          </a:prstGeom>
          <a:solidFill>
            <a:srgbClr val="0DA2C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3"/>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4642321" y="1447803"/>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Edit Master text styles</a:t>
            </a:r>
          </a:p>
        </p:txBody>
      </p:sp>
    </p:spTree>
    <p:extLst>
      <p:ext uri="{BB962C8B-B14F-4D97-AF65-F5344CB8AC3E}">
        <p14:creationId xmlns:p14="http://schemas.microsoft.com/office/powerpoint/2010/main" val="94588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DA2C2"/>
                </a:solidFill>
              </a:defRPr>
            </a:lvl1pPr>
          </a:lstStyle>
          <a:p>
            <a:r>
              <a:rPr lang="en-US" dirty="0"/>
              <a:t>Click to edit Master title style</a:t>
            </a:r>
          </a:p>
        </p:txBody>
      </p:sp>
    </p:spTree>
    <p:extLst>
      <p:ext uri="{BB962C8B-B14F-4D97-AF65-F5344CB8AC3E}">
        <p14:creationId xmlns:p14="http://schemas.microsoft.com/office/powerpoint/2010/main" val="331113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3"/>
            <a:ext cx="8363938"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390627" y="2034396"/>
            <a:ext cx="8366320" cy="2055947"/>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57" r:id="rId1"/>
    <p:sldLayoutId id="2147484088" r:id="rId2"/>
    <p:sldLayoutId id="2147484091" r:id="rId3"/>
    <p:sldLayoutId id="2147484147" r:id="rId4"/>
    <p:sldLayoutId id="2147484116" r:id="rId5"/>
    <p:sldLayoutId id="2147484117" r:id="rId6"/>
    <p:sldLayoutId id="2147484164" r:id="rId7"/>
    <p:sldLayoutId id="2147484092" r:id="rId8"/>
    <p:sldLayoutId id="2147484093" r:id="rId9"/>
  </p:sldLayoutIdLst>
  <p:hf hdr="0" ftr="0" dt="0"/>
  <p:txStyles>
    <p:titleStyle>
      <a:lvl1pPr algn="l" defTabSz="685955" rtl="0" eaLnBrk="1" latinLnBrk="0" hangingPunct="1">
        <a:lnSpc>
          <a:spcPct val="90000"/>
        </a:lnSpc>
        <a:spcBef>
          <a:spcPct val="0"/>
        </a:spcBef>
        <a:buNone/>
        <a:defRPr lang="en-US" sz="4051" b="0" kern="1200" cap="none" spc="-75" baseline="0" dirty="0" smtClean="0">
          <a:ln w="3175">
            <a:noFill/>
          </a:ln>
          <a:solidFill>
            <a:schemeClr val="accent1"/>
          </a:soli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solidFill>
            <a:srgbClr val="333333"/>
          </a:soli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rgbClr val="333333"/>
          </a:soli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solidFill>
            <a:srgbClr val="333333"/>
          </a:soli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rgbClr val="333333"/>
          </a:soli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solidFill>
            <a:srgbClr val="333333"/>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twitter.com/hashtag/CollabdaysBCN?src=hashtag_click"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hyperlink" Target="https://twitter.com/CollabDays" TargetMode="External"/><Relationship Id="rId5" Type="http://schemas.openxmlformats.org/officeDocument/2006/relationships/hyperlink" Target="https://twitter.com/SUG_Cat"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www.hanselman.com/blog/how-to-make-a-pretty-prompt-in-windows-terminal-with-powerline-nerd-fonts-cascadia-code-wsl-and-ohmyposh" TargetMode="External"/><Relationship Id="rId2" Type="http://schemas.openxmlformats.org/officeDocument/2006/relationships/hyperlink" Target="https://docs.microsoft.com/en-us/windows/wsl/install" TargetMode="External"/><Relationship Id="rId1" Type="http://schemas.openxmlformats.org/officeDocument/2006/relationships/slideLayout" Target="../slideLayouts/slideLayout9.xml"/><Relationship Id="rId4" Type="http://schemas.openxmlformats.org/officeDocument/2006/relationships/hyperlink" Target="https://github.com/nvm-sh/nvm"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devblogs.microsoft.com/commandline/sharing-ssh-keys-between-windows-and-wsl-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1877473-2229-4B84-B815-D429EA602C4E}"/>
              </a:ext>
            </a:extLst>
          </p:cNvPr>
          <p:cNvPicPr>
            <a:picLocks noChangeAspect="1"/>
          </p:cNvPicPr>
          <p:nvPr/>
        </p:nvPicPr>
        <p:blipFill>
          <a:blip r:embed="rId3"/>
          <a:stretch>
            <a:fillRect/>
          </a:stretch>
        </p:blipFill>
        <p:spPr>
          <a:xfrm>
            <a:off x="-2" y="-156418"/>
            <a:ext cx="9144000" cy="5502807"/>
          </a:xfrm>
          <a:prstGeom prst="rect">
            <a:avLst/>
          </a:prstGeom>
        </p:spPr>
      </p:pic>
      <p:sp>
        <p:nvSpPr>
          <p:cNvPr id="8" name="Rectangle 7">
            <a:extLst>
              <a:ext uri="{FF2B5EF4-FFF2-40B4-BE49-F238E27FC236}">
                <a16:creationId xmlns:a16="http://schemas.microsoft.com/office/drawing/2014/main" id="{5A77427A-A2E7-4701-85DE-302633DBCEFB}"/>
              </a:ext>
            </a:extLst>
          </p:cNvPr>
          <p:cNvSpPr/>
          <p:nvPr/>
        </p:nvSpPr>
        <p:spPr bwMode="auto">
          <a:xfrm>
            <a:off x="0" y="5962649"/>
            <a:ext cx="9143997" cy="895351"/>
          </a:xfrm>
          <a:prstGeom prst="rect">
            <a:avLst/>
          </a:prstGeom>
          <a:solidFill>
            <a:srgbClr val="0DA2C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200" dirty="0">
              <a:solidFill>
                <a:srgbClr val="0071BC"/>
              </a:solidFill>
              <a:ea typeface="Segoe UI" pitchFamily="34" charset="0"/>
              <a:cs typeface="Segoe UI" pitchFamily="34" charset="0"/>
            </a:endParaRPr>
          </a:p>
        </p:txBody>
      </p:sp>
      <p:sp>
        <p:nvSpPr>
          <p:cNvPr id="6" name="Title 16"/>
          <p:cNvSpPr>
            <a:spLocks noGrp="1"/>
          </p:cNvSpPr>
          <p:nvPr>
            <p:ph type="title" idx="4294967295"/>
          </p:nvPr>
        </p:nvSpPr>
        <p:spPr>
          <a:xfrm>
            <a:off x="0" y="3960813"/>
            <a:ext cx="9144000" cy="1220787"/>
          </a:xfrm>
          <a:solidFill>
            <a:srgbClr val="F2F2F2"/>
          </a:solidFill>
          <a:ln>
            <a:noFill/>
          </a:ln>
        </p:spPr>
        <p:txBody>
          <a:bodyPr vert="horz" wrap="square" lIns="137196" tIns="102897" rIns="137736" bIns="34299" rtlCol="0" anchor="ctr" anchorCtr="0">
            <a:normAutofit/>
          </a:bodyPr>
          <a:lstStyle/>
          <a:p>
            <a:pPr defTabSz="685983"/>
            <a:r>
              <a:rPr lang="es-ES" sz="3600" dirty="0">
                <a:solidFill>
                  <a:srgbClr val="333333"/>
                </a:solidFill>
              </a:rPr>
              <a:t>Exprime tus proyectos SPFX</a:t>
            </a:r>
            <a:endParaRPr lang="en-US" sz="2800" dirty="0">
              <a:solidFill>
                <a:srgbClr val="333333"/>
              </a:solidFill>
              <a:ea typeface="+mj-ea"/>
            </a:endParaRPr>
          </a:p>
        </p:txBody>
      </p:sp>
      <p:sp>
        <p:nvSpPr>
          <p:cNvPr id="10" name="Text Placeholder 9"/>
          <p:cNvSpPr>
            <a:spLocks noGrp="1"/>
          </p:cNvSpPr>
          <p:nvPr>
            <p:ph type="body" sz="quarter" idx="4294967295"/>
          </p:nvPr>
        </p:nvSpPr>
        <p:spPr>
          <a:xfrm>
            <a:off x="0" y="5181600"/>
            <a:ext cx="9144000" cy="781050"/>
          </a:xfrm>
          <a:solidFill>
            <a:srgbClr val="F2F2F2"/>
          </a:solidFill>
          <a:ln>
            <a:noFill/>
          </a:ln>
        </p:spPr>
        <p:txBody>
          <a:bodyPr anchor="ctr">
            <a:normAutofit/>
          </a:bodyPr>
          <a:lstStyle/>
          <a:p>
            <a:pPr marL="180000" indent="0">
              <a:buNone/>
            </a:pPr>
            <a:r>
              <a:rPr lang="en-US" sz="2000" b="1" dirty="0"/>
              <a:t>Ruben Toribio | Luis Mañez</a:t>
            </a:r>
          </a:p>
        </p:txBody>
      </p:sp>
      <p:pic>
        <p:nvPicPr>
          <p:cNvPr id="13" name="Imagen 12">
            <a:extLst>
              <a:ext uri="{FF2B5EF4-FFF2-40B4-BE49-F238E27FC236}">
                <a16:creationId xmlns:a16="http://schemas.microsoft.com/office/drawing/2014/main" id="{B566D3F7-C9A2-4A29-B435-F1870374AA25}"/>
              </a:ext>
            </a:extLst>
          </p:cNvPr>
          <p:cNvPicPr>
            <a:picLocks noChangeAspect="1"/>
          </p:cNvPicPr>
          <p:nvPr/>
        </p:nvPicPr>
        <p:blipFill>
          <a:blip r:embed="rId4"/>
          <a:stretch>
            <a:fillRect/>
          </a:stretch>
        </p:blipFill>
        <p:spPr>
          <a:xfrm>
            <a:off x="6714783" y="3680208"/>
            <a:ext cx="2429214" cy="2429214"/>
          </a:xfrm>
          <a:prstGeom prst="rect">
            <a:avLst/>
          </a:prstGeom>
        </p:spPr>
      </p:pic>
      <p:sp>
        <p:nvSpPr>
          <p:cNvPr id="15" name="CuadroTexto 14">
            <a:extLst>
              <a:ext uri="{FF2B5EF4-FFF2-40B4-BE49-F238E27FC236}">
                <a16:creationId xmlns:a16="http://schemas.microsoft.com/office/drawing/2014/main" id="{975C92B3-A482-4A1E-8D41-26C47F9E42BA}"/>
              </a:ext>
            </a:extLst>
          </p:cNvPr>
          <p:cNvSpPr txBox="1"/>
          <p:nvPr/>
        </p:nvSpPr>
        <p:spPr>
          <a:xfrm>
            <a:off x="703383" y="6197844"/>
            <a:ext cx="4642338" cy="369332"/>
          </a:xfrm>
          <a:prstGeom prst="rect">
            <a:avLst/>
          </a:prstGeom>
          <a:noFill/>
        </p:spPr>
        <p:txBody>
          <a:bodyPr wrap="square">
            <a:spAutoFit/>
          </a:bodyPr>
          <a:lstStyle/>
          <a:p>
            <a:pPr algn="l"/>
            <a:r>
              <a:rPr lang="en-US" b="0" i="0" u="none" strike="noStrike" dirty="0">
                <a:solidFill>
                  <a:schemeClr val="bg1"/>
                </a:solidFill>
                <a:effectLst/>
                <a:latin typeface="TwitterChirp"/>
                <a:hlinkClick r:id="rId5">
                  <a:extLst>
                    <a:ext uri="{A12FA001-AC4F-418D-AE19-62706E023703}">
                      <ahyp:hlinkClr xmlns:ahyp="http://schemas.microsoft.com/office/drawing/2018/hyperlinkcolor" val="tx"/>
                    </a:ext>
                  </a:extLst>
                </a:hlinkClick>
              </a:rPr>
              <a:t>@SUG_Cat</a:t>
            </a:r>
            <a:r>
              <a:rPr lang="en-US" dirty="0">
                <a:solidFill>
                  <a:schemeClr val="bg1"/>
                </a:solidFill>
                <a:latin typeface="TwitterChirp"/>
              </a:rPr>
              <a:t>       </a:t>
            </a:r>
            <a:r>
              <a:rPr lang="en-US" b="0" i="0" u="none" strike="noStrike" dirty="0">
                <a:solidFill>
                  <a:schemeClr val="bg1"/>
                </a:solidFill>
                <a:effectLst/>
                <a:latin typeface="TwitterChirp"/>
                <a:hlinkClick r:id="rId6">
                  <a:extLst>
                    <a:ext uri="{A12FA001-AC4F-418D-AE19-62706E023703}">
                      <ahyp:hlinkClr xmlns:ahyp="http://schemas.microsoft.com/office/drawing/2018/hyperlinkcolor" val="tx"/>
                    </a:ext>
                  </a:extLst>
                </a:hlinkClick>
              </a:rPr>
              <a:t>@CollabDays</a:t>
            </a:r>
            <a:r>
              <a:rPr lang="en-US" b="0" i="0" u="none" strike="noStrike" dirty="0">
                <a:solidFill>
                  <a:schemeClr val="bg1"/>
                </a:solidFill>
                <a:effectLst/>
                <a:latin typeface="TwitterChirp"/>
              </a:rPr>
              <a:t>      </a:t>
            </a:r>
            <a:r>
              <a:rPr lang="en-US" b="0" i="0" u="none" strike="noStrike" dirty="0">
                <a:solidFill>
                  <a:schemeClr val="bg1"/>
                </a:solidFill>
                <a:effectLst/>
                <a:latin typeface="TwitterChirp"/>
                <a:hlinkClick r:id="rId7">
                  <a:extLst>
                    <a:ext uri="{A12FA001-AC4F-418D-AE19-62706E023703}">
                      <ahyp:hlinkClr xmlns:ahyp="http://schemas.microsoft.com/office/drawing/2018/hyperlinkcolor" val="tx"/>
                    </a:ext>
                  </a:extLst>
                </a:hlinkClick>
              </a:rPr>
              <a:t>#CollabdaysBCN</a:t>
            </a:r>
            <a:endParaRPr lang="en-US" b="0" i="0" dirty="0">
              <a:solidFill>
                <a:schemeClr val="bg1"/>
              </a:solidFill>
              <a:effectLst/>
              <a:latin typeface="TwitterChirp"/>
            </a:endParaRPr>
          </a:p>
        </p:txBody>
      </p:sp>
      <p:sp>
        <p:nvSpPr>
          <p:cNvPr id="9" name="CuadroTexto 8">
            <a:extLst>
              <a:ext uri="{FF2B5EF4-FFF2-40B4-BE49-F238E27FC236}">
                <a16:creationId xmlns:a16="http://schemas.microsoft.com/office/drawing/2014/main" id="{C430B072-DBFF-4BDE-8C10-D5371346F980}"/>
              </a:ext>
            </a:extLst>
          </p:cNvPr>
          <p:cNvSpPr txBox="1"/>
          <p:nvPr/>
        </p:nvSpPr>
        <p:spPr>
          <a:xfrm>
            <a:off x="6822828" y="6033055"/>
            <a:ext cx="4642338" cy="369332"/>
          </a:xfrm>
          <a:prstGeom prst="rect">
            <a:avLst/>
          </a:prstGeom>
          <a:noFill/>
        </p:spPr>
        <p:txBody>
          <a:bodyPr wrap="square">
            <a:spAutoFit/>
          </a:bodyPr>
          <a:lstStyle/>
          <a:p>
            <a:pPr algn="l"/>
            <a:r>
              <a:rPr lang="en-US" b="0" i="0" dirty="0">
                <a:solidFill>
                  <a:schemeClr val="bg1"/>
                </a:solidFill>
                <a:effectLst/>
                <a:latin typeface="TwitterChirp"/>
              </a:rPr>
              <a:t> 6th of No</a:t>
            </a:r>
            <a:r>
              <a:rPr lang="en-US" dirty="0">
                <a:solidFill>
                  <a:schemeClr val="bg1"/>
                </a:solidFill>
                <a:latin typeface="TwitterChirp"/>
              </a:rPr>
              <a:t>vember 2021</a:t>
            </a:r>
            <a:endParaRPr lang="en-US" b="0" i="0" dirty="0">
              <a:solidFill>
                <a:schemeClr val="bg1"/>
              </a:solidFill>
              <a:effectLst/>
              <a:latin typeface="TwitterChirp"/>
            </a:endParaRPr>
          </a:p>
        </p:txBody>
      </p:sp>
    </p:spTree>
    <p:extLst>
      <p:ext uri="{BB962C8B-B14F-4D97-AF65-F5344CB8AC3E}">
        <p14:creationId xmlns:p14="http://schemas.microsoft.com/office/powerpoint/2010/main" val="5045344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44D3-A142-46F0-BA09-576523D82BD4}"/>
              </a:ext>
            </a:extLst>
          </p:cNvPr>
          <p:cNvSpPr>
            <a:spLocks noGrp="1"/>
          </p:cNvSpPr>
          <p:nvPr>
            <p:ph type="title"/>
          </p:nvPr>
        </p:nvSpPr>
        <p:spPr>
          <a:xfrm>
            <a:off x="0" y="3179701"/>
            <a:ext cx="9144000" cy="498598"/>
          </a:xfrm>
        </p:spPr>
        <p:txBody>
          <a:bodyPr/>
          <a:lstStyle/>
          <a:p>
            <a:pPr algn="ctr"/>
            <a:r>
              <a:rPr lang="en-US" sz="3600" dirty="0"/>
              <a:t>https://github.com/luismanez/collabdays-bcn-2021</a:t>
            </a:r>
          </a:p>
        </p:txBody>
      </p:sp>
    </p:spTree>
    <p:extLst>
      <p:ext uri="{BB962C8B-B14F-4D97-AF65-F5344CB8AC3E}">
        <p14:creationId xmlns:p14="http://schemas.microsoft.com/office/powerpoint/2010/main" val="14998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C2BC79-3B77-4024-88FF-C50D61276D13}"/>
              </a:ext>
            </a:extLst>
          </p:cNvPr>
          <p:cNvSpPr>
            <a:spLocks noGrp="1"/>
          </p:cNvSpPr>
          <p:nvPr>
            <p:ph type="body" sz="quarter" idx="10"/>
          </p:nvPr>
        </p:nvSpPr>
        <p:spPr>
          <a:xfrm>
            <a:off x="406266" y="1388877"/>
            <a:ext cx="8363938" cy="4017737"/>
          </a:xfrm>
        </p:spPr>
        <p:txBody>
          <a:bodyPr/>
          <a:lstStyle/>
          <a:p>
            <a:endParaRPr lang="en-US" sz="1800" dirty="0"/>
          </a:p>
          <a:p>
            <a:endParaRPr lang="en-US" sz="1800" dirty="0"/>
          </a:p>
        </p:txBody>
      </p:sp>
      <p:sp>
        <p:nvSpPr>
          <p:cNvPr id="3" name="Title 2">
            <a:extLst>
              <a:ext uri="{FF2B5EF4-FFF2-40B4-BE49-F238E27FC236}">
                <a16:creationId xmlns:a16="http://schemas.microsoft.com/office/drawing/2014/main" id="{E028B10F-DF8F-47E6-8767-425EC7D3B9BE}"/>
              </a:ext>
            </a:extLst>
          </p:cNvPr>
          <p:cNvSpPr>
            <a:spLocks noGrp="1"/>
          </p:cNvSpPr>
          <p:nvPr>
            <p:ph type="title"/>
          </p:nvPr>
        </p:nvSpPr>
        <p:spPr>
          <a:xfrm>
            <a:off x="389436" y="393861"/>
            <a:ext cx="8363938" cy="560923"/>
          </a:xfrm>
        </p:spPr>
        <p:txBody>
          <a:bodyPr/>
          <a:lstStyle/>
          <a:p>
            <a:r>
              <a:rPr lang="en-US" dirty="0"/>
              <a:t>Resources</a:t>
            </a:r>
          </a:p>
        </p:txBody>
      </p:sp>
    </p:spTree>
    <p:extLst>
      <p:ext uri="{BB962C8B-B14F-4D97-AF65-F5344CB8AC3E}">
        <p14:creationId xmlns:p14="http://schemas.microsoft.com/office/powerpoint/2010/main" val="2885514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97431" y="877089"/>
            <a:ext cx="3489918" cy="997196"/>
          </a:xfrm>
        </p:spPr>
        <p:txBody>
          <a:bodyPr/>
          <a:lstStyle/>
          <a:p>
            <a:r>
              <a:rPr lang="ca-ES" dirty="0" err="1"/>
              <a:t>Thank</a:t>
            </a:r>
            <a:r>
              <a:rPr lang="ca-ES" dirty="0"/>
              <a:t> </a:t>
            </a:r>
            <a:r>
              <a:rPr lang="ca-ES" dirty="0" err="1"/>
              <a:t>you</a:t>
            </a:r>
            <a:r>
              <a:rPr lang="ca-ES" dirty="0"/>
              <a:t>!</a:t>
            </a:r>
            <a:endParaRPr lang="es-ES" dirty="0"/>
          </a:p>
        </p:txBody>
      </p:sp>
      <p:sp>
        <p:nvSpPr>
          <p:cNvPr id="6" name="Title 1"/>
          <p:cNvSpPr txBox="1">
            <a:spLocks/>
          </p:cNvSpPr>
          <p:nvPr/>
        </p:nvSpPr>
        <p:spPr>
          <a:xfrm>
            <a:off x="2552281" y="5632260"/>
            <a:ext cx="6037489" cy="529283"/>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000" dirty="0">
                <a:solidFill>
                  <a:schemeClr val="bg1"/>
                </a:solidFill>
                <a:latin typeface="Segoe UI" panose="020B0502040204020203" pitchFamily="34" charset="0"/>
                <a:ea typeface="Segoe UI Black" panose="020B0A02040204020203" pitchFamily="34" charset="0"/>
                <a:cs typeface="Segoe UI" panose="020B0502040204020203" pitchFamily="34" charset="0"/>
              </a:rPr>
              <a:t>#CollabdaysBCN</a:t>
            </a:r>
          </a:p>
        </p:txBody>
      </p:sp>
      <p:sp>
        <p:nvSpPr>
          <p:cNvPr id="10" name="Text Placeholder 2"/>
          <p:cNvSpPr txBox="1">
            <a:spLocks/>
          </p:cNvSpPr>
          <p:nvPr/>
        </p:nvSpPr>
        <p:spPr>
          <a:xfrm>
            <a:off x="734212" y="3090066"/>
            <a:ext cx="3151988" cy="498598"/>
          </a:xfrm>
          <a:prstGeom prst="rect">
            <a:avLst/>
          </a:prstGeom>
        </p:spPr>
        <p:txBody>
          <a:bodyPr vert="horz" lIns="0" tIns="0" rIns="0" bIns="0" rtlCol="0">
            <a:noAutofit/>
          </a:bodyPr>
          <a:lstStyle>
            <a:lvl1pPr marL="0" marR="0" indent="0" algn="l" defTabSz="685955" rtl="0" eaLnBrk="1" fontAlgn="auto" latinLnBrk="0" hangingPunct="1">
              <a:lnSpc>
                <a:spcPct val="90000"/>
              </a:lnSpc>
              <a:spcBef>
                <a:spcPts val="0"/>
              </a:spcBef>
              <a:spcAft>
                <a:spcPts val="0"/>
              </a:spcAft>
              <a:buClrTx/>
              <a:buSzPct val="80000"/>
              <a:buFont typeface="Arial" pitchFamily="34" charset="0"/>
              <a:buNone/>
              <a:tabLst/>
              <a:defRPr sz="2701" kern="1200" spc="-53" baseline="0">
                <a:gradFill>
                  <a:gsLst>
                    <a:gs pos="0">
                      <a:schemeClr val="bg1"/>
                    </a:gs>
                    <a:gs pos="100000">
                      <a:schemeClr val="bg1"/>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rgbClr val="333333"/>
                </a:soli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solidFill>
                  <a:srgbClr val="333333"/>
                </a:soli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rgbClr val="333333"/>
                </a:soli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solidFill>
                  <a:srgbClr val="333333"/>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ca-ES" sz="5400" spc="-113" dirty="0" err="1">
                <a:ln w="3175">
                  <a:noFill/>
                </a:ln>
                <a:gradFill>
                  <a:gsLst>
                    <a:gs pos="1250">
                      <a:schemeClr val="bg1"/>
                    </a:gs>
                    <a:gs pos="100000">
                      <a:schemeClr val="bg1"/>
                    </a:gs>
                  </a:gsLst>
                  <a:lin ang="5400000" scaled="0"/>
                </a:gradFill>
                <a:cs typeface="Arial" charset="0"/>
              </a:rPr>
              <a:t>Questions</a:t>
            </a:r>
            <a:r>
              <a:rPr lang="ca-ES" sz="5400" dirty="0"/>
              <a:t>?</a:t>
            </a:r>
          </a:p>
          <a:p>
            <a:endParaRPr lang="ca-ES" sz="3200" dirty="0"/>
          </a:p>
          <a:p>
            <a:endParaRPr lang="ca-ES" sz="3200" dirty="0"/>
          </a:p>
          <a:p>
            <a:endParaRPr lang="ca-ES" sz="3200" dirty="0"/>
          </a:p>
        </p:txBody>
      </p:sp>
    </p:spTree>
    <p:extLst>
      <p:ext uri="{BB962C8B-B14F-4D97-AF65-F5344CB8AC3E}">
        <p14:creationId xmlns:p14="http://schemas.microsoft.com/office/powerpoint/2010/main" val="3847057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836D19-B603-462E-8EEC-55858CCEF39F}"/>
              </a:ext>
            </a:extLst>
          </p:cNvPr>
          <p:cNvPicPr>
            <a:picLocks noChangeAspect="1"/>
          </p:cNvPicPr>
          <p:nvPr/>
        </p:nvPicPr>
        <p:blipFill>
          <a:blip r:embed="rId2"/>
          <a:stretch>
            <a:fillRect/>
          </a:stretch>
        </p:blipFill>
        <p:spPr>
          <a:xfrm>
            <a:off x="0" y="-59266"/>
            <a:ext cx="9144000" cy="4020080"/>
          </a:xfrm>
          <a:prstGeom prst="rect">
            <a:avLst/>
          </a:prstGeom>
        </p:spPr>
      </p:pic>
      <p:sp>
        <p:nvSpPr>
          <p:cNvPr id="5" name="Marcador de texto 1">
            <a:extLst>
              <a:ext uri="{FF2B5EF4-FFF2-40B4-BE49-F238E27FC236}">
                <a16:creationId xmlns:a16="http://schemas.microsoft.com/office/drawing/2014/main" id="{1C4336A8-3920-4D89-8255-691910AB6ADB}"/>
              </a:ext>
            </a:extLst>
          </p:cNvPr>
          <p:cNvSpPr txBox="1">
            <a:spLocks/>
          </p:cNvSpPr>
          <p:nvPr/>
        </p:nvSpPr>
        <p:spPr>
          <a:xfrm>
            <a:off x="2392654" y="4052836"/>
            <a:ext cx="5877588" cy="830738"/>
          </a:xfrm>
          <a:prstGeom prst="rect">
            <a:avLst/>
          </a:prstGeom>
        </p:spPr>
        <p:txBody>
          <a:bodyPr/>
          <a:lst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solidFill>
                  <a:srgbClr val="333333"/>
                </a:soli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rgbClr val="333333"/>
                </a:soli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solidFill>
                  <a:srgbClr val="333333"/>
                </a:soli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rgbClr val="333333"/>
                </a:soli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solidFill>
                  <a:srgbClr val="333333"/>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Ruben Toribio</a:t>
            </a:r>
          </a:p>
          <a:p>
            <a:pPr marL="0" indent="0">
              <a:buNone/>
            </a:pPr>
            <a:r>
              <a:rPr lang="en-US" sz="1600" dirty="0" err="1"/>
              <a:t>Sharepoint</a:t>
            </a:r>
            <a:r>
              <a:rPr lang="en-US" sz="1600" dirty="0"/>
              <a:t> &amp; M365 Architect and Full Stack Developer</a:t>
            </a:r>
          </a:p>
          <a:p>
            <a:pPr marL="0" indent="0">
              <a:buNone/>
            </a:pPr>
            <a:r>
              <a:rPr lang="en-US" sz="1600" dirty="0" err="1"/>
              <a:t>Hiberus</a:t>
            </a:r>
            <a:endParaRPr lang="en-US" sz="2000" dirty="0"/>
          </a:p>
        </p:txBody>
      </p:sp>
      <p:sp>
        <p:nvSpPr>
          <p:cNvPr id="8" name="Rectangle 7">
            <a:extLst>
              <a:ext uri="{FF2B5EF4-FFF2-40B4-BE49-F238E27FC236}">
                <a16:creationId xmlns:a16="http://schemas.microsoft.com/office/drawing/2014/main" id="{70B75E08-68F4-46A1-B2AF-29A46F20C670}"/>
              </a:ext>
            </a:extLst>
          </p:cNvPr>
          <p:cNvSpPr/>
          <p:nvPr/>
        </p:nvSpPr>
        <p:spPr>
          <a:xfrm>
            <a:off x="2392654" y="5500437"/>
            <a:ext cx="4572000" cy="753001"/>
          </a:xfrm>
          <a:prstGeom prst="rect">
            <a:avLst/>
          </a:prstGeom>
        </p:spPr>
        <p:txBody>
          <a:bodyPr/>
          <a:lstStyle/>
          <a:p>
            <a:pPr defTabSz="685955">
              <a:lnSpc>
                <a:spcPct val="90000"/>
              </a:lnSpc>
              <a:spcBef>
                <a:spcPct val="20000"/>
              </a:spcBef>
              <a:buSzPct val="80000"/>
            </a:pPr>
            <a:r>
              <a:rPr lang="en-US" sz="2000" spc="-53" dirty="0">
                <a:solidFill>
                  <a:srgbClr val="333333"/>
                </a:solidFill>
                <a:latin typeface="+mj-lt"/>
              </a:rPr>
              <a:t>@Rtoribiog</a:t>
            </a:r>
          </a:p>
          <a:p>
            <a:pPr defTabSz="685955">
              <a:lnSpc>
                <a:spcPct val="90000"/>
              </a:lnSpc>
              <a:spcBef>
                <a:spcPct val="20000"/>
              </a:spcBef>
              <a:buSzPct val="80000"/>
            </a:pPr>
            <a:endParaRPr lang="en-US" sz="2000" spc="-53" dirty="0">
              <a:solidFill>
                <a:srgbClr val="333333"/>
              </a:solidFill>
              <a:latin typeface="+mj-lt"/>
            </a:endParaRPr>
          </a:p>
        </p:txBody>
      </p:sp>
      <p:sp>
        <p:nvSpPr>
          <p:cNvPr id="10" name="Rectangle 9">
            <a:extLst>
              <a:ext uri="{FF2B5EF4-FFF2-40B4-BE49-F238E27FC236}">
                <a16:creationId xmlns:a16="http://schemas.microsoft.com/office/drawing/2014/main" id="{69FCB385-D400-49A5-A09A-9020AE5061F7}"/>
              </a:ext>
            </a:extLst>
          </p:cNvPr>
          <p:cNvSpPr/>
          <p:nvPr/>
        </p:nvSpPr>
        <p:spPr bwMode="auto">
          <a:xfrm>
            <a:off x="0" y="6253438"/>
            <a:ext cx="9144000" cy="604562"/>
          </a:xfrm>
          <a:prstGeom prst="rect">
            <a:avLst/>
          </a:prstGeom>
          <a:solidFill>
            <a:srgbClr val="0071B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2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7">
            <a:extLst>
              <a:ext uri="{FF2B5EF4-FFF2-40B4-BE49-F238E27FC236}">
                <a16:creationId xmlns:a16="http://schemas.microsoft.com/office/drawing/2014/main" id="{8A6C4F0B-5D9B-4DBA-B1CB-0BF0EDD7738E}"/>
              </a:ext>
            </a:extLst>
          </p:cNvPr>
          <p:cNvSpPr/>
          <p:nvPr/>
        </p:nvSpPr>
        <p:spPr bwMode="auto">
          <a:xfrm>
            <a:off x="-2" y="6253437"/>
            <a:ext cx="9144000" cy="604563"/>
          </a:xfrm>
          <a:prstGeom prst="rect">
            <a:avLst/>
          </a:prstGeom>
          <a:solidFill>
            <a:srgbClr val="0DA2C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200" dirty="0">
              <a:solidFill>
                <a:srgbClr val="0071BC"/>
              </a:solidFill>
              <a:ea typeface="Segoe UI" pitchFamily="34" charset="0"/>
              <a:cs typeface="Segoe UI" pitchFamily="34" charset="0"/>
            </a:endParaRPr>
          </a:p>
        </p:txBody>
      </p:sp>
      <p:pic>
        <p:nvPicPr>
          <p:cNvPr id="13" name="Imagen 12">
            <a:extLst>
              <a:ext uri="{FF2B5EF4-FFF2-40B4-BE49-F238E27FC236}">
                <a16:creationId xmlns:a16="http://schemas.microsoft.com/office/drawing/2014/main" id="{3DE65F02-862F-4FF8-A6F2-C6E5987EFAB9}"/>
              </a:ext>
            </a:extLst>
          </p:cNvPr>
          <p:cNvPicPr>
            <a:picLocks noChangeAspect="1"/>
          </p:cNvPicPr>
          <p:nvPr/>
        </p:nvPicPr>
        <p:blipFill>
          <a:blip r:embed="rId3"/>
          <a:stretch>
            <a:fillRect/>
          </a:stretch>
        </p:blipFill>
        <p:spPr>
          <a:xfrm>
            <a:off x="6589849" y="3890551"/>
            <a:ext cx="2429214" cy="2429214"/>
          </a:xfrm>
          <a:prstGeom prst="rect">
            <a:avLst/>
          </a:prstGeom>
        </p:spPr>
      </p:pic>
      <p:sp>
        <p:nvSpPr>
          <p:cNvPr id="9" name="CuadroTexto 8">
            <a:extLst>
              <a:ext uri="{FF2B5EF4-FFF2-40B4-BE49-F238E27FC236}">
                <a16:creationId xmlns:a16="http://schemas.microsoft.com/office/drawing/2014/main" id="{221E29BF-C243-4E1C-855D-7C7472F9C535}"/>
              </a:ext>
            </a:extLst>
          </p:cNvPr>
          <p:cNvSpPr txBox="1"/>
          <p:nvPr/>
        </p:nvSpPr>
        <p:spPr>
          <a:xfrm>
            <a:off x="6822829" y="6304003"/>
            <a:ext cx="4642338" cy="369332"/>
          </a:xfrm>
          <a:prstGeom prst="rect">
            <a:avLst/>
          </a:prstGeom>
          <a:noFill/>
        </p:spPr>
        <p:txBody>
          <a:bodyPr wrap="square">
            <a:spAutoFit/>
          </a:bodyPr>
          <a:lstStyle/>
          <a:p>
            <a:pPr algn="l"/>
            <a:r>
              <a:rPr lang="en-US" b="0" i="0" dirty="0">
                <a:solidFill>
                  <a:schemeClr val="bg1"/>
                </a:solidFill>
                <a:effectLst/>
                <a:latin typeface="TwitterChirp"/>
              </a:rPr>
              <a:t> 6 of No</a:t>
            </a:r>
            <a:r>
              <a:rPr lang="en-US" dirty="0">
                <a:solidFill>
                  <a:schemeClr val="bg1"/>
                </a:solidFill>
                <a:latin typeface="TwitterChirp"/>
              </a:rPr>
              <a:t>vember 2021</a:t>
            </a:r>
            <a:endParaRPr lang="en-US" b="0" i="0" dirty="0">
              <a:solidFill>
                <a:schemeClr val="bg1"/>
              </a:solidFill>
              <a:effectLst/>
              <a:latin typeface="TwitterChirp"/>
            </a:endParaRPr>
          </a:p>
        </p:txBody>
      </p:sp>
      <p:pic>
        <p:nvPicPr>
          <p:cNvPr id="2" name="Picture 2">
            <a:extLst>
              <a:ext uri="{FF2B5EF4-FFF2-40B4-BE49-F238E27FC236}">
                <a16:creationId xmlns:a16="http://schemas.microsoft.com/office/drawing/2014/main" id="{07C4F872-D37A-40C7-898E-AB6AD119B9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56589"/>
            <a:ext cx="2301073" cy="2301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103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836D19-B603-462E-8EEC-55858CCEF39F}"/>
              </a:ext>
            </a:extLst>
          </p:cNvPr>
          <p:cNvPicPr>
            <a:picLocks noChangeAspect="1"/>
          </p:cNvPicPr>
          <p:nvPr/>
        </p:nvPicPr>
        <p:blipFill>
          <a:blip r:embed="rId2"/>
          <a:stretch>
            <a:fillRect/>
          </a:stretch>
        </p:blipFill>
        <p:spPr>
          <a:xfrm>
            <a:off x="0" y="-59266"/>
            <a:ext cx="9144000" cy="4020080"/>
          </a:xfrm>
          <a:prstGeom prst="rect">
            <a:avLst/>
          </a:prstGeom>
        </p:spPr>
      </p:pic>
      <p:sp>
        <p:nvSpPr>
          <p:cNvPr id="5" name="Marcador de texto 1">
            <a:extLst>
              <a:ext uri="{FF2B5EF4-FFF2-40B4-BE49-F238E27FC236}">
                <a16:creationId xmlns:a16="http://schemas.microsoft.com/office/drawing/2014/main" id="{1C4336A8-3920-4D89-8255-691910AB6ADB}"/>
              </a:ext>
            </a:extLst>
          </p:cNvPr>
          <p:cNvSpPr txBox="1">
            <a:spLocks/>
          </p:cNvSpPr>
          <p:nvPr/>
        </p:nvSpPr>
        <p:spPr>
          <a:xfrm>
            <a:off x="2392654" y="4052836"/>
            <a:ext cx="5877588" cy="830738"/>
          </a:xfrm>
          <a:prstGeom prst="rect">
            <a:avLst/>
          </a:prstGeom>
        </p:spPr>
        <p:txBody>
          <a:bodyPr/>
          <a:lst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solidFill>
                  <a:srgbClr val="333333"/>
                </a:soli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rgbClr val="333333"/>
                </a:soli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solidFill>
                  <a:srgbClr val="333333"/>
                </a:soli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rgbClr val="333333"/>
                </a:soli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solidFill>
                  <a:srgbClr val="333333"/>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Luis Mañez</a:t>
            </a:r>
          </a:p>
          <a:p>
            <a:pPr marL="0" indent="0">
              <a:buNone/>
            </a:pPr>
            <a:r>
              <a:rPr lang="en-US" sz="1600" dirty="0"/>
              <a:t>Chief Architect</a:t>
            </a:r>
          </a:p>
          <a:p>
            <a:pPr marL="0" indent="0">
              <a:buNone/>
            </a:pPr>
            <a:r>
              <a:rPr lang="en-US" sz="1600" dirty="0" err="1"/>
              <a:t>ClearPeople</a:t>
            </a:r>
            <a:endParaRPr lang="en-US" sz="2000" dirty="0"/>
          </a:p>
        </p:txBody>
      </p:sp>
      <p:sp>
        <p:nvSpPr>
          <p:cNvPr id="8" name="Rectangle 7">
            <a:extLst>
              <a:ext uri="{FF2B5EF4-FFF2-40B4-BE49-F238E27FC236}">
                <a16:creationId xmlns:a16="http://schemas.microsoft.com/office/drawing/2014/main" id="{70B75E08-68F4-46A1-B2AF-29A46F20C670}"/>
              </a:ext>
            </a:extLst>
          </p:cNvPr>
          <p:cNvSpPr/>
          <p:nvPr/>
        </p:nvSpPr>
        <p:spPr>
          <a:xfrm>
            <a:off x="2392654" y="5500437"/>
            <a:ext cx="4572000" cy="753001"/>
          </a:xfrm>
          <a:prstGeom prst="rect">
            <a:avLst/>
          </a:prstGeom>
        </p:spPr>
        <p:txBody>
          <a:bodyPr/>
          <a:lstStyle/>
          <a:p>
            <a:pPr defTabSz="685955">
              <a:lnSpc>
                <a:spcPct val="90000"/>
              </a:lnSpc>
              <a:spcBef>
                <a:spcPct val="20000"/>
              </a:spcBef>
              <a:buSzPct val="80000"/>
            </a:pPr>
            <a:r>
              <a:rPr lang="en-US" sz="2000" spc="-53" dirty="0">
                <a:solidFill>
                  <a:srgbClr val="333333"/>
                </a:solidFill>
                <a:latin typeface="+mj-lt"/>
              </a:rPr>
              <a:t>@luismanez</a:t>
            </a:r>
          </a:p>
          <a:p>
            <a:pPr defTabSz="685955">
              <a:lnSpc>
                <a:spcPct val="90000"/>
              </a:lnSpc>
              <a:spcBef>
                <a:spcPct val="20000"/>
              </a:spcBef>
              <a:buSzPct val="80000"/>
            </a:pPr>
            <a:endParaRPr lang="en-US" sz="2000" spc="-53" dirty="0">
              <a:solidFill>
                <a:srgbClr val="333333"/>
              </a:solidFill>
              <a:latin typeface="+mj-lt"/>
            </a:endParaRPr>
          </a:p>
        </p:txBody>
      </p:sp>
      <p:sp>
        <p:nvSpPr>
          <p:cNvPr id="10" name="Rectangle 9">
            <a:extLst>
              <a:ext uri="{FF2B5EF4-FFF2-40B4-BE49-F238E27FC236}">
                <a16:creationId xmlns:a16="http://schemas.microsoft.com/office/drawing/2014/main" id="{69FCB385-D400-49A5-A09A-9020AE5061F7}"/>
              </a:ext>
            </a:extLst>
          </p:cNvPr>
          <p:cNvSpPr/>
          <p:nvPr/>
        </p:nvSpPr>
        <p:spPr bwMode="auto">
          <a:xfrm>
            <a:off x="0" y="6253438"/>
            <a:ext cx="9144000" cy="604562"/>
          </a:xfrm>
          <a:prstGeom prst="rect">
            <a:avLst/>
          </a:prstGeom>
          <a:solidFill>
            <a:srgbClr val="0071B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2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7">
            <a:extLst>
              <a:ext uri="{FF2B5EF4-FFF2-40B4-BE49-F238E27FC236}">
                <a16:creationId xmlns:a16="http://schemas.microsoft.com/office/drawing/2014/main" id="{8A6C4F0B-5D9B-4DBA-B1CB-0BF0EDD7738E}"/>
              </a:ext>
            </a:extLst>
          </p:cNvPr>
          <p:cNvSpPr/>
          <p:nvPr/>
        </p:nvSpPr>
        <p:spPr bwMode="auto">
          <a:xfrm>
            <a:off x="-2" y="6253437"/>
            <a:ext cx="9144000" cy="604563"/>
          </a:xfrm>
          <a:prstGeom prst="rect">
            <a:avLst/>
          </a:prstGeom>
          <a:solidFill>
            <a:srgbClr val="0DA2C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200" dirty="0">
              <a:solidFill>
                <a:srgbClr val="0071BC"/>
              </a:solidFill>
              <a:ea typeface="Segoe UI" pitchFamily="34" charset="0"/>
              <a:cs typeface="Segoe UI" pitchFamily="34" charset="0"/>
            </a:endParaRPr>
          </a:p>
        </p:txBody>
      </p:sp>
      <p:pic>
        <p:nvPicPr>
          <p:cNvPr id="13" name="Imagen 12">
            <a:extLst>
              <a:ext uri="{FF2B5EF4-FFF2-40B4-BE49-F238E27FC236}">
                <a16:creationId xmlns:a16="http://schemas.microsoft.com/office/drawing/2014/main" id="{3DE65F02-862F-4FF8-A6F2-C6E5987EFAB9}"/>
              </a:ext>
            </a:extLst>
          </p:cNvPr>
          <p:cNvPicPr>
            <a:picLocks noChangeAspect="1"/>
          </p:cNvPicPr>
          <p:nvPr/>
        </p:nvPicPr>
        <p:blipFill>
          <a:blip r:embed="rId3"/>
          <a:stretch>
            <a:fillRect/>
          </a:stretch>
        </p:blipFill>
        <p:spPr>
          <a:xfrm>
            <a:off x="6589849" y="3890551"/>
            <a:ext cx="2429214" cy="2429214"/>
          </a:xfrm>
          <a:prstGeom prst="rect">
            <a:avLst/>
          </a:prstGeom>
        </p:spPr>
      </p:pic>
      <p:sp>
        <p:nvSpPr>
          <p:cNvPr id="9" name="CuadroTexto 8">
            <a:extLst>
              <a:ext uri="{FF2B5EF4-FFF2-40B4-BE49-F238E27FC236}">
                <a16:creationId xmlns:a16="http://schemas.microsoft.com/office/drawing/2014/main" id="{221E29BF-C243-4E1C-855D-7C7472F9C535}"/>
              </a:ext>
            </a:extLst>
          </p:cNvPr>
          <p:cNvSpPr txBox="1"/>
          <p:nvPr/>
        </p:nvSpPr>
        <p:spPr>
          <a:xfrm>
            <a:off x="6822829" y="6304003"/>
            <a:ext cx="4642338" cy="369332"/>
          </a:xfrm>
          <a:prstGeom prst="rect">
            <a:avLst/>
          </a:prstGeom>
          <a:noFill/>
        </p:spPr>
        <p:txBody>
          <a:bodyPr wrap="square">
            <a:spAutoFit/>
          </a:bodyPr>
          <a:lstStyle/>
          <a:p>
            <a:pPr algn="l"/>
            <a:r>
              <a:rPr lang="en-US" b="0" i="0" dirty="0">
                <a:solidFill>
                  <a:schemeClr val="bg1"/>
                </a:solidFill>
                <a:effectLst/>
                <a:latin typeface="TwitterChirp"/>
              </a:rPr>
              <a:t> 6 of No</a:t>
            </a:r>
            <a:r>
              <a:rPr lang="en-US" dirty="0">
                <a:solidFill>
                  <a:schemeClr val="bg1"/>
                </a:solidFill>
                <a:latin typeface="TwitterChirp"/>
              </a:rPr>
              <a:t>vember 2021</a:t>
            </a:r>
            <a:endParaRPr lang="en-US" b="0" i="0" dirty="0">
              <a:solidFill>
                <a:schemeClr val="bg1"/>
              </a:solidFill>
              <a:effectLst/>
              <a:latin typeface="TwitterChirp"/>
            </a:endParaRPr>
          </a:p>
        </p:txBody>
      </p:sp>
      <p:pic>
        <p:nvPicPr>
          <p:cNvPr id="6" name="Picture 5" descr="A person smiling for the camera&#10;&#10;Description automatically generated with medium confidence">
            <a:extLst>
              <a:ext uri="{FF2B5EF4-FFF2-40B4-BE49-F238E27FC236}">
                <a16:creationId xmlns:a16="http://schemas.microsoft.com/office/drawing/2014/main" id="{1A0E807B-E0CE-4B23-9F64-98E88BD5D8DA}"/>
              </a:ext>
            </a:extLst>
          </p:cNvPr>
          <p:cNvPicPr>
            <a:picLocks noChangeAspect="1"/>
          </p:cNvPicPr>
          <p:nvPr/>
        </p:nvPicPr>
        <p:blipFill>
          <a:blip r:embed="rId4"/>
          <a:stretch>
            <a:fillRect/>
          </a:stretch>
        </p:blipFill>
        <p:spPr>
          <a:xfrm>
            <a:off x="0" y="3956587"/>
            <a:ext cx="2215343" cy="2296849"/>
          </a:xfrm>
          <a:prstGeom prst="rect">
            <a:avLst/>
          </a:prstGeom>
        </p:spPr>
      </p:pic>
    </p:spTree>
    <p:extLst>
      <p:ext uri="{BB962C8B-B14F-4D97-AF65-F5344CB8AC3E}">
        <p14:creationId xmlns:p14="http://schemas.microsoft.com/office/powerpoint/2010/main" val="3894139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634" y="5404645"/>
            <a:ext cx="2048160" cy="842021"/>
          </a:xfrm>
          <a:prstGeom prst="rect">
            <a:avLst/>
          </a:prstGeom>
        </p:spPr>
      </p:pic>
      <p:pic>
        <p:nvPicPr>
          <p:cNvPr id="3" name="Picture 2"/>
          <p:cNvPicPr>
            <a:picLocks noChangeAspect="1"/>
          </p:cNvPicPr>
          <p:nvPr/>
        </p:nvPicPr>
        <p:blipFill>
          <a:blip r:embed="rId4"/>
          <a:stretch>
            <a:fillRect/>
          </a:stretch>
        </p:blipFill>
        <p:spPr>
          <a:xfrm>
            <a:off x="4126385" y="5404645"/>
            <a:ext cx="1457095" cy="934416"/>
          </a:xfrm>
          <a:prstGeom prst="rect">
            <a:avLst/>
          </a:prstGeom>
        </p:spPr>
      </p:pic>
      <p:sp>
        <p:nvSpPr>
          <p:cNvPr id="24" name="TextBox 23"/>
          <p:cNvSpPr txBox="1"/>
          <p:nvPr/>
        </p:nvSpPr>
        <p:spPr>
          <a:xfrm>
            <a:off x="173831" y="2459844"/>
            <a:ext cx="872834" cy="307777"/>
          </a:xfrm>
          <a:prstGeom prst="rect">
            <a:avLst/>
          </a:prstGeom>
          <a:noFill/>
        </p:spPr>
        <p:txBody>
          <a:bodyPr wrap="square" lIns="0" tIns="0" rIns="0" bIns="0" rtlCol="0">
            <a:spAutoFit/>
          </a:bodyPr>
          <a:lstStyle/>
          <a:p>
            <a:r>
              <a:rPr lang="ca-ES" sz="2000" spc="-70" dirty="0">
                <a:solidFill>
                  <a:schemeClr val="bg1">
                    <a:lumMod val="75000"/>
                  </a:schemeClr>
                </a:solidFill>
              </a:rPr>
              <a:t>Online</a:t>
            </a:r>
            <a:endParaRPr lang="es-ES" sz="2000" spc="-70" dirty="0">
              <a:solidFill>
                <a:schemeClr val="bg1">
                  <a:lumMod val="75000"/>
                </a:schemeClr>
              </a:solidFill>
            </a:endParaRPr>
          </a:p>
        </p:txBody>
      </p:sp>
      <p:sp>
        <p:nvSpPr>
          <p:cNvPr id="27" name="TextBox 26"/>
          <p:cNvSpPr txBox="1"/>
          <p:nvPr/>
        </p:nvSpPr>
        <p:spPr>
          <a:xfrm>
            <a:off x="4024332" y="4760937"/>
            <a:ext cx="2066923" cy="276999"/>
          </a:xfrm>
          <a:prstGeom prst="rect">
            <a:avLst/>
          </a:prstGeom>
          <a:noFill/>
        </p:spPr>
        <p:txBody>
          <a:bodyPr wrap="square" lIns="0" tIns="0" rIns="0" bIns="0" rtlCol="0">
            <a:spAutoFit/>
          </a:bodyPr>
          <a:lstStyle/>
          <a:p>
            <a:r>
              <a:rPr lang="ca-ES" spc="-70" dirty="0" err="1">
                <a:solidFill>
                  <a:schemeClr val="bg1">
                    <a:lumMod val="75000"/>
                  </a:schemeClr>
                </a:solidFill>
              </a:rPr>
              <a:t>Organized</a:t>
            </a:r>
            <a:r>
              <a:rPr lang="ca-ES" spc="-70" dirty="0">
                <a:solidFill>
                  <a:schemeClr val="bg1">
                    <a:lumMod val="75000"/>
                  </a:schemeClr>
                </a:solidFill>
              </a:rPr>
              <a:t> </a:t>
            </a:r>
            <a:r>
              <a:rPr lang="ca-ES" spc="-70" dirty="0" err="1">
                <a:solidFill>
                  <a:schemeClr val="bg1">
                    <a:lumMod val="75000"/>
                  </a:schemeClr>
                </a:solidFill>
              </a:rPr>
              <a:t>by</a:t>
            </a:r>
            <a:endParaRPr lang="es-ES" spc="-70" dirty="0">
              <a:solidFill>
                <a:schemeClr val="bg1">
                  <a:lumMod val="75000"/>
                </a:schemeClr>
              </a:solidFill>
            </a:endParaRPr>
          </a:p>
        </p:txBody>
      </p:sp>
      <p:pic>
        <p:nvPicPr>
          <p:cNvPr id="1026" name="Picture 2" descr="http://blogs.encamina.com/wp-content/themes/skeleton/images/logo_encamina_300-sinfond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4794" y="2135298"/>
            <a:ext cx="2286000" cy="112395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9E7D384-9999-42A8-9217-FC9F27AC33B9}"/>
              </a:ext>
            </a:extLst>
          </p:cNvPr>
          <p:cNvSpPr txBox="1"/>
          <p:nvPr/>
        </p:nvSpPr>
        <p:spPr>
          <a:xfrm>
            <a:off x="83318" y="331751"/>
            <a:ext cx="1352436" cy="307777"/>
          </a:xfrm>
          <a:prstGeom prst="rect">
            <a:avLst/>
          </a:prstGeom>
          <a:noFill/>
        </p:spPr>
        <p:txBody>
          <a:bodyPr wrap="square" lIns="0" tIns="0" rIns="0" bIns="0" rtlCol="0">
            <a:spAutoFit/>
          </a:bodyPr>
          <a:lstStyle/>
          <a:p>
            <a:r>
              <a:rPr lang="ca-ES" sz="2000" spc="-70" dirty="0" err="1">
                <a:solidFill>
                  <a:schemeClr val="bg1">
                    <a:lumMod val="75000"/>
                  </a:schemeClr>
                </a:solidFill>
              </a:rPr>
              <a:t>Gold</a:t>
            </a:r>
            <a:endParaRPr lang="es-ES" sz="2000" spc="-70" dirty="0">
              <a:solidFill>
                <a:schemeClr val="bg1">
                  <a:lumMod val="75000"/>
                </a:schemeClr>
              </a:solidFill>
            </a:endParaRPr>
          </a:p>
        </p:txBody>
      </p:sp>
      <p:pic>
        <p:nvPicPr>
          <p:cNvPr id="4" name="Imagen 3">
            <a:extLst>
              <a:ext uri="{FF2B5EF4-FFF2-40B4-BE49-F238E27FC236}">
                <a16:creationId xmlns:a16="http://schemas.microsoft.com/office/drawing/2014/main" id="{D48ACB74-331F-4DC7-8CBB-58EF4865B68F}"/>
              </a:ext>
            </a:extLst>
          </p:cNvPr>
          <p:cNvPicPr>
            <a:picLocks noChangeAspect="1"/>
          </p:cNvPicPr>
          <p:nvPr/>
        </p:nvPicPr>
        <p:blipFill>
          <a:blip r:embed="rId6"/>
          <a:stretch>
            <a:fillRect/>
          </a:stretch>
        </p:blipFill>
        <p:spPr>
          <a:xfrm>
            <a:off x="5795072" y="5525575"/>
            <a:ext cx="2323996" cy="680985"/>
          </a:xfrm>
          <a:prstGeom prst="rect">
            <a:avLst/>
          </a:prstGeom>
        </p:spPr>
      </p:pic>
      <p:pic>
        <p:nvPicPr>
          <p:cNvPr id="6" name="Imagen 5">
            <a:extLst>
              <a:ext uri="{FF2B5EF4-FFF2-40B4-BE49-F238E27FC236}">
                <a16:creationId xmlns:a16="http://schemas.microsoft.com/office/drawing/2014/main" id="{363D9781-A0A1-4DE0-9BB5-009837A3E959}"/>
              </a:ext>
            </a:extLst>
          </p:cNvPr>
          <p:cNvPicPr>
            <a:picLocks noChangeAspect="1"/>
          </p:cNvPicPr>
          <p:nvPr/>
        </p:nvPicPr>
        <p:blipFill>
          <a:blip r:embed="rId7"/>
          <a:stretch>
            <a:fillRect/>
          </a:stretch>
        </p:blipFill>
        <p:spPr>
          <a:xfrm>
            <a:off x="1339119" y="2371939"/>
            <a:ext cx="2602899" cy="600159"/>
          </a:xfrm>
          <a:prstGeom prst="rect">
            <a:avLst/>
          </a:prstGeom>
        </p:spPr>
      </p:pic>
      <p:pic>
        <p:nvPicPr>
          <p:cNvPr id="9" name="Imagen 8">
            <a:extLst>
              <a:ext uri="{FF2B5EF4-FFF2-40B4-BE49-F238E27FC236}">
                <a16:creationId xmlns:a16="http://schemas.microsoft.com/office/drawing/2014/main" id="{BE4042E6-2FFB-44B5-83DD-D80840928DB5}"/>
              </a:ext>
            </a:extLst>
          </p:cNvPr>
          <p:cNvPicPr>
            <a:picLocks noChangeAspect="1"/>
          </p:cNvPicPr>
          <p:nvPr/>
        </p:nvPicPr>
        <p:blipFill>
          <a:blip r:embed="rId8"/>
          <a:stretch>
            <a:fillRect/>
          </a:stretch>
        </p:blipFill>
        <p:spPr>
          <a:xfrm>
            <a:off x="2370862" y="3385717"/>
            <a:ext cx="2066924" cy="789577"/>
          </a:xfrm>
          <a:prstGeom prst="rect">
            <a:avLst/>
          </a:prstGeom>
        </p:spPr>
      </p:pic>
      <p:pic>
        <p:nvPicPr>
          <p:cNvPr id="15" name="Imagen 14">
            <a:extLst>
              <a:ext uri="{FF2B5EF4-FFF2-40B4-BE49-F238E27FC236}">
                <a16:creationId xmlns:a16="http://schemas.microsoft.com/office/drawing/2014/main" id="{5D9C68E3-2551-49B7-9E5F-C51C8313ACCA}"/>
              </a:ext>
            </a:extLst>
          </p:cNvPr>
          <p:cNvPicPr>
            <a:picLocks noChangeAspect="1"/>
          </p:cNvPicPr>
          <p:nvPr/>
        </p:nvPicPr>
        <p:blipFill>
          <a:blip r:embed="rId9"/>
          <a:stretch>
            <a:fillRect/>
          </a:stretch>
        </p:blipFill>
        <p:spPr>
          <a:xfrm>
            <a:off x="6381937" y="2310571"/>
            <a:ext cx="2588232" cy="606321"/>
          </a:xfrm>
          <a:prstGeom prst="rect">
            <a:avLst/>
          </a:prstGeom>
        </p:spPr>
      </p:pic>
      <p:pic>
        <p:nvPicPr>
          <p:cNvPr id="19" name="Imagen 18">
            <a:extLst>
              <a:ext uri="{FF2B5EF4-FFF2-40B4-BE49-F238E27FC236}">
                <a16:creationId xmlns:a16="http://schemas.microsoft.com/office/drawing/2014/main" id="{BACF74AD-2328-46E1-B17C-FAAE9C6B18F4}"/>
              </a:ext>
            </a:extLst>
          </p:cNvPr>
          <p:cNvPicPr>
            <a:picLocks noChangeAspect="1"/>
          </p:cNvPicPr>
          <p:nvPr/>
        </p:nvPicPr>
        <p:blipFill>
          <a:blip r:embed="rId10"/>
          <a:stretch>
            <a:fillRect/>
          </a:stretch>
        </p:blipFill>
        <p:spPr>
          <a:xfrm>
            <a:off x="4943502" y="3429000"/>
            <a:ext cx="2588232" cy="658025"/>
          </a:xfrm>
          <a:prstGeom prst="rect">
            <a:avLst/>
          </a:prstGeom>
        </p:spPr>
      </p:pic>
      <p:pic>
        <p:nvPicPr>
          <p:cNvPr id="22" name="Imagen 21">
            <a:extLst>
              <a:ext uri="{FF2B5EF4-FFF2-40B4-BE49-F238E27FC236}">
                <a16:creationId xmlns:a16="http://schemas.microsoft.com/office/drawing/2014/main" id="{46EDAAB8-C26E-4FE0-8352-CE6E987988AF}"/>
              </a:ext>
            </a:extLst>
          </p:cNvPr>
          <p:cNvPicPr>
            <a:picLocks noChangeAspect="1"/>
          </p:cNvPicPr>
          <p:nvPr/>
        </p:nvPicPr>
        <p:blipFill>
          <a:blip r:embed="rId11"/>
          <a:stretch>
            <a:fillRect/>
          </a:stretch>
        </p:blipFill>
        <p:spPr>
          <a:xfrm>
            <a:off x="1435754" y="195178"/>
            <a:ext cx="6282074" cy="1470343"/>
          </a:xfrm>
          <a:prstGeom prst="rect">
            <a:avLst/>
          </a:prstGeom>
        </p:spPr>
      </p:pic>
    </p:spTree>
    <p:extLst>
      <p:ext uri="{BB962C8B-B14F-4D97-AF65-F5344CB8AC3E}">
        <p14:creationId xmlns:p14="http://schemas.microsoft.com/office/powerpoint/2010/main" val="3664030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p:txBody>
          <a:bodyPr/>
          <a:lstStyle/>
          <a:p>
            <a:r>
              <a:rPr lang="en-US" dirty="0"/>
              <a:t>Agenda (TBC)</a:t>
            </a:r>
          </a:p>
        </p:txBody>
      </p:sp>
      <p:sp>
        <p:nvSpPr>
          <p:cNvPr id="4" name="Marcador de contenido 3">
            <a:extLst>
              <a:ext uri="{FF2B5EF4-FFF2-40B4-BE49-F238E27FC236}">
                <a16:creationId xmlns:a16="http://schemas.microsoft.com/office/drawing/2014/main" id="{4156A0C9-7ED2-4547-BEDC-94DE663C7233}"/>
              </a:ext>
            </a:extLst>
          </p:cNvPr>
          <p:cNvSpPr>
            <a:spLocks noGrp="1"/>
          </p:cNvSpPr>
          <p:nvPr>
            <p:ph sz="quarter" idx="4"/>
          </p:nvPr>
        </p:nvSpPr>
        <p:spPr>
          <a:xfrm>
            <a:off x="4642321" y="1447803"/>
            <a:ext cx="4114627" cy="5042938"/>
          </a:xfrm>
        </p:spPr>
        <p:txBody>
          <a:bodyPr/>
          <a:lstStyle/>
          <a:p>
            <a:pPr marL="342900" indent="-342900">
              <a:buFont typeface="+mj-lt"/>
              <a:buAutoNum type="arabicPeriod"/>
            </a:pPr>
            <a:r>
              <a:rPr lang="es-ES" dirty="0" err="1"/>
              <a:t>Welcome</a:t>
            </a:r>
            <a:endParaRPr lang="es-ES" dirty="0"/>
          </a:p>
          <a:p>
            <a:pPr marL="342900" indent="-342900">
              <a:buFont typeface="+mj-lt"/>
              <a:buAutoNum type="arabicPeriod"/>
            </a:pPr>
            <a:r>
              <a:rPr lang="es-ES" dirty="0" err="1"/>
              <a:t>Spfx</a:t>
            </a:r>
            <a:r>
              <a:rPr lang="es-ES" dirty="0"/>
              <a:t>         WSL2</a:t>
            </a:r>
          </a:p>
          <a:p>
            <a:pPr marL="342900" indent="-342900">
              <a:buFont typeface="+mj-lt"/>
              <a:buAutoNum type="arabicPeriod"/>
            </a:pPr>
            <a:r>
              <a:rPr lang="es-ES" dirty="0" err="1"/>
              <a:t>Managing</a:t>
            </a:r>
            <a:r>
              <a:rPr lang="es-ES" dirty="0"/>
              <a:t> </a:t>
            </a:r>
            <a:r>
              <a:rPr lang="es-ES" dirty="0" err="1"/>
              <a:t>multiple</a:t>
            </a:r>
            <a:r>
              <a:rPr lang="es-ES" dirty="0"/>
              <a:t> </a:t>
            </a:r>
            <a:r>
              <a:rPr lang="es-ES" dirty="0" err="1"/>
              <a:t>spfx</a:t>
            </a:r>
            <a:r>
              <a:rPr lang="es-ES" dirty="0"/>
              <a:t> </a:t>
            </a:r>
            <a:r>
              <a:rPr lang="es-ES" dirty="0" err="1"/>
              <a:t>solutions</a:t>
            </a:r>
            <a:endParaRPr lang="es-ES" dirty="0"/>
          </a:p>
          <a:p>
            <a:pPr marL="342900" indent="-342900">
              <a:buFont typeface="+mj-lt"/>
              <a:buAutoNum type="arabicPeriod"/>
            </a:pPr>
            <a:r>
              <a:rPr lang="es-ES" dirty="0" err="1"/>
              <a:t>Spfx</a:t>
            </a:r>
            <a:r>
              <a:rPr lang="es-ES" dirty="0"/>
              <a:t> </a:t>
            </a:r>
            <a:r>
              <a:rPr lang="es-ES" dirty="0" err="1"/>
              <a:t>Fast</a:t>
            </a:r>
            <a:r>
              <a:rPr lang="es-ES" dirty="0"/>
              <a:t> serve</a:t>
            </a:r>
          </a:p>
          <a:p>
            <a:pPr marL="342900" indent="-342900">
              <a:buFont typeface="+mj-lt"/>
              <a:buAutoNum type="arabicPeriod"/>
            </a:pPr>
            <a:r>
              <a:rPr lang="es-ES" dirty="0" err="1"/>
              <a:t>Bundle</a:t>
            </a:r>
            <a:r>
              <a:rPr lang="es-ES" dirty="0"/>
              <a:t> </a:t>
            </a:r>
            <a:r>
              <a:rPr lang="es-ES" dirty="0" err="1"/>
              <a:t>improvements</a:t>
            </a:r>
            <a:endParaRPr lang="es-ES" dirty="0"/>
          </a:p>
          <a:p>
            <a:pPr marL="342900" indent="-342900">
              <a:buFont typeface="+mj-lt"/>
              <a:buAutoNum type="arabicPeriod"/>
            </a:pPr>
            <a:r>
              <a:rPr lang="es-ES" dirty="0"/>
              <a:t>Performance </a:t>
            </a:r>
            <a:r>
              <a:rPr lang="es-ES" dirty="0" err="1"/>
              <a:t>improvements</a:t>
            </a:r>
            <a:endParaRPr lang="es-ES" dirty="0"/>
          </a:p>
          <a:p>
            <a:pPr marL="342900" indent="-342900">
              <a:buFont typeface="+mj-lt"/>
              <a:buAutoNum type="arabicPeriod"/>
            </a:pPr>
            <a:r>
              <a:rPr lang="es-ES" dirty="0"/>
              <a:t>¿</a:t>
            </a:r>
            <a:r>
              <a:rPr lang="es-ES" dirty="0" err="1"/>
              <a:t>Modernize</a:t>
            </a:r>
            <a:r>
              <a:rPr lang="es-ES" dirty="0"/>
              <a:t> </a:t>
            </a:r>
            <a:r>
              <a:rPr lang="es-ES" dirty="0" err="1"/>
              <a:t>your</a:t>
            </a:r>
            <a:r>
              <a:rPr lang="es-ES" dirty="0"/>
              <a:t> </a:t>
            </a:r>
            <a:r>
              <a:rPr lang="es-ES" dirty="0" err="1"/>
              <a:t>spfx</a:t>
            </a:r>
            <a:r>
              <a:rPr lang="es-ES" dirty="0"/>
              <a:t> </a:t>
            </a:r>
            <a:r>
              <a:rPr lang="es-ES" dirty="0" err="1"/>
              <a:t>projects</a:t>
            </a:r>
            <a:r>
              <a:rPr lang="es-ES" dirty="0"/>
              <a:t>? (o al menos cambiar la versión de </a:t>
            </a:r>
            <a:r>
              <a:rPr lang="es-ES" dirty="0" err="1"/>
              <a:t>TypeScript</a:t>
            </a:r>
            <a:r>
              <a:rPr lang="es-ES" dirty="0"/>
              <a:t>)</a:t>
            </a:r>
            <a:endParaRPr lang="en-US" dirty="0"/>
          </a:p>
        </p:txBody>
      </p:sp>
      <p:sp>
        <p:nvSpPr>
          <p:cNvPr id="2" name="Heart 1">
            <a:extLst>
              <a:ext uri="{FF2B5EF4-FFF2-40B4-BE49-F238E27FC236}">
                <a16:creationId xmlns:a16="http://schemas.microsoft.com/office/drawing/2014/main" id="{949F8CD4-824C-4CF9-9B6E-1D609ACF5A99}"/>
              </a:ext>
            </a:extLst>
          </p:cNvPr>
          <p:cNvSpPr/>
          <p:nvPr/>
        </p:nvSpPr>
        <p:spPr bwMode="auto">
          <a:xfrm>
            <a:off x="5471410" y="1761344"/>
            <a:ext cx="239843" cy="239843"/>
          </a:xfrm>
          <a:prstGeom prst="hear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02233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30C73D-E97E-4C9B-96A7-B55A9CD0FEA0}"/>
              </a:ext>
            </a:extLst>
          </p:cNvPr>
          <p:cNvSpPr txBox="1"/>
          <p:nvPr/>
        </p:nvSpPr>
        <p:spPr>
          <a:xfrm>
            <a:off x="1858780" y="3244334"/>
            <a:ext cx="2465882" cy="307777"/>
          </a:xfrm>
          <a:prstGeom prst="rect">
            <a:avLst/>
          </a:prstGeom>
          <a:noFill/>
        </p:spPr>
        <p:txBody>
          <a:bodyPr wrap="square" lIns="0" tIns="0" rIns="0" bIns="0" rtlCol="0">
            <a:spAutoFit/>
          </a:bodyPr>
          <a:lstStyle/>
          <a:p>
            <a:pPr algn="r"/>
            <a:r>
              <a:rPr lang="es-ES" sz="2000" spc="-70" dirty="0" err="1">
                <a:gradFill>
                  <a:gsLst>
                    <a:gs pos="2917">
                      <a:schemeClr val="bg2"/>
                    </a:gs>
                    <a:gs pos="95000">
                      <a:schemeClr val="bg2"/>
                    </a:gs>
                  </a:gsLst>
                  <a:lin ang="5400000" scaled="0"/>
                </a:gradFill>
              </a:rPr>
              <a:t>SPFx</a:t>
            </a:r>
            <a:endParaRPr lang="en-US" sz="2000" spc="-70" dirty="0">
              <a:gradFill>
                <a:gsLst>
                  <a:gs pos="2917">
                    <a:schemeClr val="bg2"/>
                  </a:gs>
                  <a:gs pos="95000">
                    <a:schemeClr val="bg2"/>
                  </a:gs>
                </a:gsLst>
                <a:lin ang="5400000" scaled="0"/>
              </a:gradFill>
            </a:endParaRPr>
          </a:p>
        </p:txBody>
      </p:sp>
      <p:sp>
        <p:nvSpPr>
          <p:cNvPr id="7" name="TextBox 6">
            <a:extLst>
              <a:ext uri="{FF2B5EF4-FFF2-40B4-BE49-F238E27FC236}">
                <a16:creationId xmlns:a16="http://schemas.microsoft.com/office/drawing/2014/main" id="{74753423-03B0-4F10-91EA-A28599AAE320}"/>
              </a:ext>
            </a:extLst>
          </p:cNvPr>
          <p:cNvSpPr txBox="1"/>
          <p:nvPr/>
        </p:nvSpPr>
        <p:spPr>
          <a:xfrm>
            <a:off x="4819338" y="3244333"/>
            <a:ext cx="3447737" cy="307777"/>
          </a:xfrm>
          <a:prstGeom prst="rect">
            <a:avLst/>
          </a:prstGeom>
          <a:noFill/>
        </p:spPr>
        <p:txBody>
          <a:bodyPr wrap="square" lIns="0" tIns="0" rIns="0" bIns="0" rtlCol="0">
            <a:spAutoFit/>
          </a:bodyPr>
          <a:lstStyle/>
          <a:p>
            <a:r>
              <a:rPr lang="es-ES" sz="2000" spc="-70" dirty="0">
                <a:gradFill>
                  <a:gsLst>
                    <a:gs pos="2917">
                      <a:schemeClr val="bg2"/>
                    </a:gs>
                    <a:gs pos="95000">
                      <a:schemeClr val="bg2"/>
                    </a:gs>
                  </a:gsLst>
                  <a:lin ang="5400000" scaled="0"/>
                </a:gradFill>
              </a:rPr>
              <a:t>WSL2</a:t>
            </a:r>
            <a:endParaRPr lang="en-US" sz="2000" spc="-70" dirty="0">
              <a:gradFill>
                <a:gsLst>
                  <a:gs pos="2917">
                    <a:schemeClr val="bg2"/>
                  </a:gs>
                  <a:gs pos="95000">
                    <a:schemeClr val="bg2"/>
                  </a:gs>
                </a:gsLst>
                <a:lin ang="5400000" scaled="0"/>
              </a:gradFill>
            </a:endParaRPr>
          </a:p>
        </p:txBody>
      </p:sp>
      <p:sp>
        <p:nvSpPr>
          <p:cNvPr id="8" name="Heart 7">
            <a:extLst>
              <a:ext uri="{FF2B5EF4-FFF2-40B4-BE49-F238E27FC236}">
                <a16:creationId xmlns:a16="http://schemas.microsoft.com/office/drawing/2014/main" id="{727B1D2A-D84F-4128-BB22-96E57CC7F881}"/>
              </a:ext>
            </a:extLst>
          </p:cNvPr>
          <p:cNvSpPr/>
          <p:nvPr/>
        </p:nvSpPr>
        <p:spPr bwMode="auto">
          <a:xfrm>
            <a:off x="4440836" y="3297836"/>
            <a:ext cx="262328" cy="262328"/>
          </a:xfrm>
          <a:prstGeom prst="hear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7797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2E003887-3E46-43C1-A765-3CD6EE6734EE}"/>
              </a:ext>
            </a:extLst>
          </p:cNvPr>
          <p:cNvSpPr txBox="1"/>
          <p:nvPr/>
        </p:nvSpPr>
        <p:spPr>
          <a:xfrm>
            <a:off x="0" y="6347612"/>
            <a:ext cx="9144000" cy="369332"/>
          </a:xfrm>
          <a:prstGeom prst="rect">
            <a:avLst/>
          </a:prstGeom>
          <a:noFill/>
        </p:spPr>
        <p:txBody>
          <a:bodyPr wrap="square">
            <a:spAutoFit/>
          </a:bodyPr>
          <a:lstStyle/>
          <a:p>
            <a:pPr algn="ctr"/>
            <a:r>
              <a:rPr lang="en-US" dirty="0"/>
              <a:t>https://www.m365-dev.com/2020/05/29/setup-wsl2-for-spfx-development/</a:t>
            </a:r>
          </a:p>
        </p:txBody>
      </p:sp>
      <p:grpSp>
        <p:nvGrpSpPr>
          <p:cNvPr id="41" name="Group 40">
            <a:extLst>
              <a:ext uri="{FF2B5EF4-FFF2-40B4-BE49-F238E27FC236}">
                <a16:creationId xmlns:a16="http://schemas.microsoft.com/office/drawing/2014/main" id="{70259965-D71C-4A28-B762-D323A4C97F8A}"/>
              </a:ext>
            </a:extLst>
          </p:cNvPr>
          <p:cNvGrpSpPr/>
          <p:nvPr/>
        </p:nvGrpSpPr>
        <p:grpSpPr>
          <a:xfrm>
            <a:off x="1101777" y="1023970"/>
            <a:ext cx="7457608" cy="4180481"/>
            <a:chOff x="1101777" y="412233"/>
            <a:chExt cx="7457608" cy="4180481"/>
          </a:xfrm>
        </p:grpSpPr>
        <p:sp>
          <p:nvSpPr>
            <p:cNvPr id="2" name="TextBox 1">
              <a:extLst>
                <a:ext uri="{FF2B5EF4-FFF2-40B4-BE49-F238E27FC236}">
                  <a16:creationId xmlns:a16="http://schemas.microsoft.com/office/drawing/2014/main" id="{50B90DAE-9FD6-48AD-AC04-FA4DF5C438B6}"/>
                </a:ext>
              </a:extLst>
            </p:cNvPr>
            <p:cNvSpPr txBox="1"/>
            <p:nvPr/>
          </p:nvSpPr>
          <p:spPr>
            <a:xfrm>
              <a:off x="1101777" y="412233"/>
              <a:ext cx="831954" cy="615553"/>
            </a:xfrm>
            <a:prstGeom prst="rect">
              <a:avLst/>
            </a:prstGeom>
            <a:noFill/>
          </p:spPr>
          <p:txBody>
            <a:bodyPr wrap="square" lIns="0" tIns="0" rIns="0" bIns="0" rtlCol="0">
              <a:spAutoFit/>
            </a:bodyPr>
            <a:lstStyle/>
            <a:p>
              <a:r>
                <a:rPr lang="es-ES" sz="4000" spc="-70" dirty="0">
                  <a:solidFill>
                    <a:srgbClr val="0DA2C2"/>
                  </a:solidFill>
                </a:rPr>
                <a:t>01.</a:t>
              </a:r>
              <a:endParaRPr lang="en-US" sz="4000" spc="-70" dirty="0">
                <a:solidFill>
                  <a:srgbClr val="0DA2C2"/>
                </a:solidFill>
              </a:endParaRPr>
            </a:p>
          </p:txBody>
        </p:sp>
        <p:sp>
          <p:nvSpPr>
            <p:cNvPr id="4" name="TextBox 3">
              <a:extLst>
                <a:ext uri="{FF2B5EF4-FFF2-40B4-BE49-F238E27FC236}">
                  <a16:creationId xmlns:a16="http://schemas.microsoft.com/office/drawing/2014/main" id="{AA30C72C-C5C9-4C62-9A0F-13ECF5E57DAE}"/>
                </a:ext>
              </a:extLst>
            </p:cNvPr>
            <p:cNvSpPr txBox="1"/>
            <p:nvPr/>
          </p:nvSpPr>
          <p:spPr>
            <a:xfrm>
              <a:off x="1858781" y="488777"/>
              <a:ext cx="1776334" cy="215444"/>
            </a:xfrm>
            <a:prstGeom prst="rect">
              <a:avLst/>
            </a:prstGeom>
            <a:noFill/>
          </p:spPr>
          <p:txBody>
            <a:bodyPr wrap="square" lIns="0" tIns="0" rIns="0" bIns="0" rtlCol="0">
              <a:spAutoFit/>
            </a:bodyPr>
            <a:lstStyle/>
            <a:p>
              <a:r>
                <a:rPr lang="es-ES" sz="1400" spc="-70" dirty="0" err="1">
                  <a:gradFill>
                    <a:gsLst>
                      <a:gs pos="2917">
                        <a:schemeClr val="bg2"/>
                      </a:gs>
                      <a:gs pos="95000">
                        <a:schemeClr val="bg2"/>
                      </a:gs>
                    </a:gsLst>
                    <a:lin ang="5400000" scaled="0"/>
                  </a:gradFill>
                </a:rPr>
                <a:t>Install</a:t>
              </a:r>
              <a:r>
                <a:rPr lang="es-ES" sz="1400" spc="-70" dirty="0">
                  <a:gradFill>
                    <a:gsLst>
                      <a:gs pos="2917">
                        <a:schemeClr val="bg2"/>
                      </a:gs>
                      <a:gs pos="95000">
                        <a:schemeClr val="bg2"/>
                      </a:gs>
                    </a:gsLst>
                    <a:lin ang="5400000" scaled="0"/>
                  </a:gradFill>
                </a:rPr>
                <a:t> Windows Terminal</a:t>
              </a:r>
              <a:endParaRPr lang="en-US" sz="1400" spc="-70" dirty="0">
                <a:gradFill>
                  <a:gsLst>
                    <a:gs pos="2917">
                      <a:schemeClr val="bg2"/>
                    </a:gs>
                    <a:gs pos="95000">
                      <a:schemeClr val="bg2"/>
                    </a:gs>
                  </a:gsLst>
                  <a:lin ang="5400000" scaled="0"/>
                </a:gradFill>
              </a:endParaRPr>
            </a:p>
          </p:txBody>
        </p:sp>
        <p:sp>
          <p:nvSpPr>
            <p:cNvPr id="6" name="TextBox 5">
              <a:extLst>
                <a:ext uri="{FF2B5EF4-FFF2-40B4-BE49-F238E27FC236}">
                  <a16:creationId xmlns:a16="http://schemas.microsoft.com/office/drawing/2014/main" id="{7259DEAF-C35B-49AF-AD68-C361C6B32494}"/>
                </a:ext>
              </a:extLst>
            </p:cNvPr>
            <p:cNvSpPr txBox="1"/>
            <p:nvPr/>
          </p:nvSpPr>
          <p:spPr>
            <a:xfrm>
              <a:off x="1858781" y="780765"/>
              <a:ext cx="1716373" cy="161583"/>
            </a:xfrm>
            <a:prstGeom prst="rect">
              <a:avLst/>
            </a:prstGeom>
            <a:noFill/>
          </p:spPr>
          <p:txBody>
            <a:bodyPr wrap="square" lIns="0" tIns="0" rIns="0" bIns="0" rtlCol="0">
              <a:spAutoFit/>
            </a:bodyPr>
            <a:lstStyle/>
            <a:p>
              <a:r>
                <a:rPr lang="es-ES" sz="1050" spc="-70" dirty="0" err="1">
                  <a:gradFill>
                    <a:gsLst>
                      <a:gs pos="2917">
                        <a:schemeClr val="bg2"/>
                      </a:gs>
                      <a:gs pos="95000">
                        <a:schemeClr val="bg2"/>
                      </a:gs>
                    </a:gsLst>
                    <a:lin ang="5400000" scaled="0"/>
                  </a:gradFill>
                </a:rPr>
                <a:t>Install</a:t>
              </a:r>
              <a:r>
                <a:rPr lang="es-ES" sz="1050" spc="-70" dirty="0">
                  <a:gradFill>
                    <a:gsLst>
                      <a:gs pos="2917">
                        <a:schemeClr val="bg2"/>
                      </a:gs>
                      <a:gs pos="95000">
                        <a:schemeClr val="bg2"/>
                      </a:gs>
                    </a:gsLst>
                    <a:lin ang="5400000" scaled="0"/>
                  </a:gradFill>
                </a:rPr>
                <a:t> </a:t>
              </a:r>
              <a:r>
                <a:rPr lang="es-ES" sz="1050" spc="-70" dirty="0" err="1">
                  <a:gradFill>
                    <a:gsLst>
                      <a:gs pos="2917">
                        <a:schemeClr val="bg2"/>
                      </a:gs>
                      <a:gs pos="95000">
                        <a:schemeClr val="bg2"/>
                      </a:gs>
                    </a:gsLst>
                    <a:lin ang="5400000" scaled="0"/>
                  </a:gradFill>
                </a:rPr>
                <a:t>it</a:t>
              </a:r>
              <a:r>
                <a:rPr lang="es-ES" sz="1050" spc="-70" dirty="0">
                  <a:gradFill>
                    <a:gsLst>
                      <a:gs pos="2917">
                        <a:schemeClr val="bg2"/>
                      </a:gs>
                      <a:gs pos="95000">
                        <a:schemeClr val="bg2"/>
                      </a:gs>
                    </a:gsLst>
                    <a:lin ang="5400000" scaled="0"/>
                  </a:gradFill>
                </a:rPr>
                <a:t> </a:t>
              </a:r>
              <a:r>
                <a:rPr lang="es-ES" sz="1050" spc="-70" dirty="0" err="1">
                  <a:gradFill>
                    <a:gsLst>
                      <a:gs pos="2917">
                        <a:schemeClr val="bg2"/>
                      </a:gs>
                      <a:gs pos="95000">
                        <a:schemeClr val="bg2"/>
                      </a:gs>
                    </a:gsLst>
                    <a:lin ang="5400000" scaled="0"/>
                  </a:gradFill>
                </a:rPr>
                <a:t>from</a:t>
              </a:r>
              <a:r>
                <a:rPr lang="es-ES" sz="1050" spc="-70" dirty="0">
                  <a:gradFill>
                    <a:gsLst>
                      <a:gs pos="2917">
                        <a:schemeClr val="bg2"/>
                      </a:gs>
                      <a:gs pos="95000">
                        <a:schemeClr val="bg2"/>
                      </a:gs>
                    </a:gsLst>
                    <a:lin ang="5400000" scaled="0"/>
                  </a:gradFill>
                </a:rPr>
                <a:t> Windows Store</a:t>
              </a:r>
              <a:endParaRPr lang="en-US" sz="1050" spc="-70" dirty="0">
                <a:gradFill>
                  <a:gsLst>
                    <a:gs pos="2917">
                      <a:schemeClr val="bg2"/>
                    </a:gs>
                    <a:gs pos="95000">
                      <a:schemeClr val="bg2"/>
                    </a:gs>
                  </a:gsLst>
                  <a:lin ang="5400000" scaled="0"/>
                </a:gradFill>
              </a:endParaRPr>
            </a:p>
          </p:txBody>
        </p:sp>
        <p:sp>
          <p:nvSpPr>
            <p:cNvPr id="9" name="TextBox 8">
              <a:extLst>
                <a:ext uri="{FF2B5EF4-FFF2-40B4-BE49-F238E27FC236}">
                  <a16:creationId xmlns:a16="http://schemas.microsoft.com/office/drawing/2014/main" id="{D9B34818-DF63-4FEF-B884-04649E938000}"/>
                </a:ext>
              </a:extLst>
            </p:cNvPr>
            <p:cNvSpPr txBox="1"/>
            <p:nvPr/>
          </p:nvSpPr>
          <p:spPr>
            <a:xfrm>
              <a:off x="4572000" y="412233"/>
              <a:ext cx="831954" cy="615553"/>
            </a:xfrm>
            <a:prstGeom prst="rect">
              <a:avLst/>
            </a:prstGeom>
            <a:noFill/>
          </p:spPr>
          <p:txBody>
            <a:bodyPr wrap="square" lIns="0" tIns="0" rIns="0" bIns="0" rtlCol="0">
              <a:spAutoFit/>
            </a:bodyPr>
            <a:lstStyle/>
            <a:p>
              <a:r>
                <a:rPr lang="es-ES" sz="4000" spc="-70" dirty="0">
                  <a:solidFill>
                    <a:srgbClr val="C00000"/>
                  </a:solidFill>
                </a:rPr>
                <a:t>02.</a:t>
              </a:r>
              <a:endParaRPr lang="en-US" sz="4000" spc="-70" dirty="0">
                <a:solidFill>
                  <a:srgbClr val="C00000"/>
                </a:solidFill>
              </a:endParaRPr>
            </a:p>
          </p:txBody>
        </p:sp>
        <p:sp>
          <p:nvSpPr>
            <p:cNvPr id="10" name="TextBox 9">
              <a:extLst>
                <a:ext uri="{FF2B5EF4-FFF2-40B4-BE49-F238E27FC236}">
                  <a16:creationId xmlns:a16="http://schemas.microsoft.com/office/drawing/2014/main" id="{7C2E9538-96DA-48F5-A52C-EB9C1E65F379}"/>
                </a:ext>
              </a:extLst>
            </p:cNvPr>
            <p:cNvSpPr txBox="1"/>
            <p:nvPr/>
          </p:nvSpPr>
          <p:spPr>
            <a:xfrm>
              <a:off x="5329004" y="488777"/>
              <a:ext cx="1716373" cy="215444"/>
            </a:xfrm>
            <a:prstGeom prst="rect">
              <a:avLst/>
            </a:prstGeom>
            <a:noFill/>
          </p:spPr>
          <p:txBody>
            <a:bodyPr wrap="square" lIns="0" tIns="0" rIns="0" bIns="0" rtlCol="0">
              <a:spAutoFit/>
            </a:bodyPr>
            <a:lstStyle/>
            <a:p>
              <a:r>
                <a:rPr lang="es-ES" sz="1400" spc="-70" dirty="0" err="1">
                  <a:gradFill>
                    <a:gsLst>
                      <a:gs pos="2917">
                        <a:schemeClr val="bg2"/>
                      </a:gs>
                      <a:gs pos="95000">
                        <a:schemeClr val="bg2"/>
                      </a:gs>
                    </a:gsLst>
                    <a:lin ang="5400000" scaled="0"/>
                  </a:gradFill>
                </a:rPr>
                <a:t>Install</a:t>
              </a:r>
              <a:r>
                <a:rPr lang="es-ES" sz="1400" spc="-70" dirty="0">
                  <a:gradFill>
                    <a:gsLst>
                      <a:gs pos="2917">
                        <a:schemeClr val="bg2"/>
                      </a:gs>
                      <a:gs pos="95000">
                        <a:schemeClr val="bg2"/>
                      </a:gs>
                    </a:gsLst>
                    <a:lin ang="5400000" scaled="0"/>
                  </a:gradFill>
                </a:rPr>
                <a:t> WSL2</a:t>
              </a:r>
              <a:endParaRPr lang="en-US" sz="1400" spc="-70" dirty="0">
                <a:gradFill>
                  <a:gsLst>
                    <a:gs pos="2917">
                      <a:schemeClr val="bg2"/>
                    </a:gs>
                    <a:gs pos="95000">
                      <a:schemeClr val="bg2"/>
                    </a:gs>
                  </a:gsLst>
                  <a:lin ang="5400000" scaled="0"/>
                </a:gradFill>
              </a:endParaRPr>
            </a:p>
          </p:txBody>
        </p:sp>
        <p:sp>
          <p:nvSpPr>
            <p:cNvPr id="11" name="TextBox 10">
              <a:extLst>
                <a:ext uri="{FF2B5EF4-FFF2-40B4-BE49-F238E27FC236}">
                  <a16:creationId xmlns:a16="http://schemas.microsoft.com/office/drawing/2014/main" id="{ED859CD7-EF13-4F89-904C-84A99BB8F9EF}"/>
                </a:ext>
              </a:extLst>
            </p:cNvPr>
            <p:cNvSpPr txBox="1"/>
            <p:nvPr/>
          </p:nvSpPr>
          <p:spPr>
            <a:xfrm>
              <a:off x="5329004" y="780765"/>
              <a:ext cx="2833140" cy="161583"/>
            </a:xfrm>
            <a:prstGeom prst="rect">
              <a:avLst/>
            </a:prstGeom>
            <a:noFill/>
          </p:spPr>
          <p:txBody>
            <a:bodyPr wrap="square" lIns="0" tIns="0" rIns="0" bIns="0" rtlCol="0">
              <a:spAutoFit/>
            </a:bodyPr>
            <a:lstStyle/>
            <a:p>
              <a:r>
                <a:rPr lang="es-ES" sz="1050" spc="-70" dirty="0">
                  <a:gradFill>
                    <a:gsLst>
                      <a:gs pos="2917">
                        <a:schemeClr val="bg2"/>
                      </a:gs>
                      <a:gs pos="95000">
                        <a:schemeClr val="bg2"/>
                      </a:gs>
                    </a:gsLst>
                    <a:lin ang="5400000" scaled="0"/>
                  </a:gradFill>
                  <a:hlinkClick r:id="rId2"/>
                </a:rPr>
                <a:t>https://docs.microsoft.com/en-us/windows/wsl/install</a:t>
              </a:r>
              <a:endParaRPr lang="es-ES" sz="1050" spc="-70" dirty="0">
                <a:gradFill>
                  <a:gsLst>
                    <a:gs pos="2917">
                      <a:schemeClr val="bg2"/>
                    </a:gs>
                    <a:gs pos="95000">
                      <a:schemeClr val="bg2"/>
                    </a:gs>
                  </a:gsLst>
                  <a:lin ang="5400000" scaled="0"/>
                </a:gradFill>
              </a:endParaRPr>
            </a:p>
          </p:txBody>
        </p:sp>
        <p:sp>
          <p:nvSpPr>
            <p:cNvPr id="12" name="TextBox 11">
              <a:extLst>
                <a:ext uri="{FF2B5EF4-FFF2-40B4-BE49-F238E27FC236}">
                  <a16:creationId xmlns:a16="http://schemas.microsoft.com/office/drawing/2014/main" id="{135E8584-E330-47FB-BF97-98F2A42E72E3}"/>
                </a:ext>
              </a:extLst>
            </p:cNvPr>
            <p:cNvSpPr txBox="1"/>
            <p:nvPr/>
          </p:nvSpPr>
          <p:spPr>
            <a:xfrm>
              <a:off x="1101777" y="1261673"/>
              <a:ext cx="831954" cy="615553"/>
            </a:xfrm>
            <a:prstGeom prst="rect">
              <a:avLst/>
            </a:prstGeom>
            <a:noFill/>
          </p:spPr>
          <p:txBody>
            <a:bodyPr wrap="square" lIns="0" tIns="0" rIns="0" bIns="0" rtlCol="0">
              <a:spAutoFit/>
            </a:bodyPr>
            <a:lstStyle/>
            <a:p>
              <a:r>
                <a:rPr lang="es-ES" sz="4000" spc="-70" dirty="0">
                  <a:solidFill>
                    <a:srgbClr val="92D050"/>
                  </a:solidFill>
                </a:rPr>
                <a:t>03.</a:t>
              </a:r>
              <a:endParaRPr lang="en-US" sz="4000" spc="-70" dirty="0">
                <a:solidFill>
                  <a:srgbClr val="92D050"/>
                </a:solidFill>
              </a:endParaRPr>
            </a:p>
          </p:txBody>
        </p:sp>
        <p:sp>
          <p:nvSpPr>
            <p:cNvPr id="13" name="TextBox 12">
              <a:extLst>
                <a:ext uri="{FF2B5EF4-FFF2-40B4-BE49-F238E27FC236}">
                  <a16:creationId xmlns:a16="http://schemas.microsoft.com/office/drawing/2014/main" id="{6027D0E5-15D7-4AEE-A881-34197A7E662D}"/>
                </a:ext>
              </a:extLst>
            </p:cNvPr>
            <p:cNvSpPr txBox="1"/>
            <p:nvPr/>
          </p:nvSpPr>
          <p:spPr>
            <a:xfrm>
              <a:off x="1858781" y="1338217"/>
              <a:ext cx="1776334" cy="215444"/>
            </a:xfrm>
            <a:prstGeom prst="rect">
              <a:avLst/>
            </a:prstGeom>
            <a:noFill/>
          </p:spPr>
          <p:txBody>
            <a:bodyPr wrap="square" lIns="0" tIns="0" rIns="0" bIns="0" rtlCol="0">
              <a:spAutoFit/>
            </a:bodyPr>
            <a:lstStyle/>
            <a:p>
              <a:r>
                <a:rPr lang="es-ES" sz="1400" spc="-70" dirty="0" err="1">
                  <a:gradFill>
                    <a:gsLst>
                      <a:gs pos="2917">
                        <a:schemeClr val="bg2"/>
                      </a:gs>
                      <a:gs pos="95000">
                        <a:schemeClr val="bg2"/>
                      </a:gs>
                    </a:gsLst>
                    <a:lin ang="5400000" scaled="0"/>
                  </a:gradFill>
                </a:rPr>
                <a:t>Beautiful</a:t>
              </a:r>
              <a:r>
                <a:rPr lang="es-ES" sz="1400" spc="-70" dirty="0">
                  <a:gradFill>
                    <a:gsLst>
                      <a:gs pos="2917">
                        <a:schemeClr val="bg2"/>
                      </a:gs>
                      <a:gs pos="95000">
                        <a:schemeClr val="bg2"/>
                      </a:gs>
                    </a:gsLst>
                    <a:lin ang="5400000" scaled="0"/>
                  </a:gradFill>
                </a:rPr>
                <a:t> </a:t>
              </a:r>
              <a:r>
                <a:rPr lang="es-ES" sz="1400" spc="-70" dirty="0" err="1">
                  <a:gradFill>
                    <a:gsLst>
                      <a:gs pos="2917">
                        <a:schemeClr val="bg2"/>
                      </a:gs>
                      <a:gs pos="95000">
                        <a:schemeClr val="bg2"/>
                      </a:gs>
                    </a:gsLst>
                    <a:lin ang="5400000" scaled="0"/>
                  </a:gradFill>
                </a:rPr>
                <a:t>prompt</a:t>
              </a:r>
              <a:endParaRPr lang="en-US" sz="1400" spc="-70" dirty="0">
                <a:gradFill>
                  <a:gsLst>
                    <a:gs pos="2917">
                      <a:schemeClr val="bg2"/>
                    </a:gs>
                    <a:gs pos="95000">
                      <a:schemeClr val="bg2"/>
                    </a:gs>
                  </a:gsLst>
                  <a:lin ang="5400000" scaled="0"/>
                </a:gradFill>
              </a:endParaRPr>
            </a:p>
          </p:txBody>
        </p:sp>
        <p:sp>
          <p:nvSpPr>
            <p:cNvPr id="14" name="TextBox 13">
              <a:extLst>
                <a:ext uri="{FF2B5EF4-FFF2-40B4-BE49-F238E27FC236}">
                  <a16:creationId xmlns:a16="http://schemas.microsoft.com/office/drawing/2014/main" id="{870428D2-A37E-4A70-9AE8-20338E43B446}"/>
                </a:ext>
              </a:extLst>
            </p:cNvPr>
            <p:cNvSpPr txBox="1"/>
            <p:nvPr/>
          </p:nvSpPr>
          <p:spPr>
            <a:xfrm>
              <a:off x="1858781" y="1630205"/>
              <a:ext cx="2375940" cy="615553"/>
            </a:xfrm>
            <a:prstGeom prst="rect">
              <a:avLst/>
            </a:prstGeom>
            <a:noFill/>
          </p:spPr>
          <p:txBody>
            <a:bodyPr wrap="square" lIns="0" tIns="0" rIns="0" bIns="0" rtlCol="0">
              <a:spAutoFit/>
            </a:bodyPr>
            <a:lstStyle/>
            <a:p>
              <a:r>
                <a:rPr lang="es-ES" sz="1000" spc="-70" dirty="0">
                  <a:gradFill>
                    <a:gsLst>
                      <a:gs pos="2917">
                        <a:schemeClr val="bg2"/>
                      </a:gs>
                      <a:gs pos="95000">
                        <a:schemeClr val="bg2"/>
                      </a:gs>
                    </a:gsLst>
                    <a:lin ang="5400000" scaled="0"/>
                  </a:gradFill>
                  <a:hlinkClick r:id="rId3"/>
                </a:rPr>
                <a:t>https://www.hanselman.com/blog/how-to-make-a-pretty-prompt-in-windows-terminal-with-powerline-nerd-fonts-cascadia-code-wsl-and-ohmyposh</a:t>
              </a:r>
              <a:endParaRPr lang="en-US" sz="1000" spc="-70" dirty="0">
                <a:gradFill>
                  <a:gsLst>
                    <a:gs pos="2917">
                      <a:schemeClr val="bg2"/>
                    </a:gs>
                    <a:gs pos="95000">
                      <a:schemeClr val="bg2"/>
                    </a:gs>
                  </a:gsLst>
                  <a:lin ang="5400000" scaled="0"/>
                </a:gradFill>
              </a:endParaRPr>
            </a:p>
          </p:txBody>
        </p:sp>
        <p:sp>
          <p:nvSpPr>
            <p:cNvPr id="15" name="TextBox 14">
              <a:extLst>
                <a:ext uri="{FF2B5EF4-FFF2-40B4-BE49-F238E27FC236}">
                  <a16:creationId xmlns:a16="http://schemas.microsoft.com/office/drawing/2014/main" id="{633631A3-9F74-4E2F-8AE7-3562AAA75ABE}"/>
                </a:ext>
              </a:extLst>
            </p:cNvPr>
            <p:cNvSpPr txBox="1"/>
            <p:nvPr/>
          </p:nvSpPr>
          <p:spPr>
            <a:xfrm>
              <a:off x="4572000" y="1261673"/>
              <a:ext cx="831954" cy="615553"/>
            </a:xfrm>
            <a:prstGeom prst="rect">
              <a:avLst/>
            </a:prstGeom>
            <a:noFill/>
          </p:spPr>
          <p:txBody>
            <a:bodyPr wrap="square" lIns="0" tIns="0" rIns="0" bIns="0" rtlCol="0">
              <a:spAutoFit/>
            </a:bodyPr>
            <a:lstStyle/>
            <a:p>
              <a:r>
                <a:rPr lang="es-ES" sz="4000" spc="-70" dirty="0">
                  <a:solidFill>
                    <a:srgbClr val="FF2700"/>
                  </a:solidFill>
                </a:rPr>
                <a:t>04.</a:t>
              </a:r>
              <a:endParaRPr lang="en-US" sz="4000" spc="-70" dirty="0">
                <a:solidFill>
                  <a:srgbClr val="FF2700"/>
                </a:solidFill>
              </a:endParaRPr>
            </a:p>
          </p:txBody>
        </p:sp>
        <p:sp>
          <p:nvSpPr>
            <p:cNvPr id="16" name="TextBox 15">
              <a:extLst>
                <a:ext uri="{FF2B5EF4-FFF2-40B4-BE49-F238E27FC236}">
                  <a16:creationId xmlns:a16="http://schemas.microsoft.com/office/drawing/2014/main" id="{984673C4-8DAA-4F23-ACEA-86CBC60B97A2}"/>
                </a:ext>
              </a:extLst>
            </p:cNvPr>
            <p:cNvSpPr txBox="1"/>
            <p:nvPr/>
          </p:nvSpPr>
          <p:spPr>
            <a:xfrm>
              <a:off x="5329004" y="1338217"/>
              <a:ext cx="2091127" cy="215444"/>
            </a:xfrm>
            <a:prstGeom prst="rect">
              <a:avLst/>
            </a:prstGeom>
            <a:noFill/>
          </p:spPr>
          <p:txBody>
            <a:bodyPr wrap="square" lIns="0" tIns="0" rIns="0" bIns="0" rtlCol="0">
              <a:spAutoFit/>
            </a:bodyPr>
            <a:lstStyle/>
            <a:p>
              <a:r>
                <a:rPr lang="es-ES" sz="1400" spc="-70" dirty="0" err="1">
                  <a:gradFill>
                    <a:gsLst>
                      <a:gs pos="2917">
                        <a:schemeClr val="bg2"/>
                      </a:gs>
                      <a:gs pos="95000">
                        <a:schemeClr val="bg2"/>
                      </a:gs>
                    </a:gsLst>
                    <a:lin ang="5400000" scaled="0"/>
                  </a:gradFill>
                </a:rPr>
                <a:t>Install</a:t>
              </a:r>
              <a:r>
                <a:rPr lang="es-ES" sz="1400" spc="-70" dirty="0">
                  <a:gradFill>
                    <a:gsLst>
                      <a:gs pos="2917">
                        <a:schemeClr val="bg2"/>
                      </a:gs>
                      <a:gs pos="95000">
                        <a:schemeClr val="bg2"/>
                      </a:gs>
                    </a:gsLst>
                    <a:lin ang="5400000" scaled="0"/>
                  </a:gradFill>
                </a:rPr>
                <a:t> </a:t>
              </a:r>
              <a:r>
                <a:rPr lang="es-ES" sz="1400" spc="-70" dirty="0" err="1">
                  <a:gradFill>
                    <a:gsLst>
                      <a:gs pos="2917">
                        <a:schemeClr val="bg2"/>
                      </a:gs>
                      <a:gs pos="95000">
                        <a:schemeClr val="bg2"/>
                      </a:gs>
                    </a:gsLst>
                    <a:lin ang="5400000" scaled="0"/>
                  </a:gradFill>
                </a:rPr>
                <a:t>Node</a:t>
              </a:r>
              <a:r>
                <a:rPr lang="es-ES" sz="1400" spc="-70" dirty="0">
                  <a:gradFill>
                    <a:gsLst>
                      <a:gs pos="2917">
                        <a:schemeClr val="bg2"/>
                      </a:gs>
                      <a:gs pos="95000">
                        <a:schemeClr val="bg2"/>
                      </a:gs>
                    </a:gsLst>
                    <a:lin ang="5400000" scaled="0"/>
                  </a:gradFill>
                </a:rPr>
                <a:t> </a:t>
              </a:r>
              <a:r>
                <a:rPr lang="es-ES" sz="1400" spc="-70" dirty="0" err="1">
                  <a:gradFill>
                    <a:gsLst>
                      <a:gs pos="2917">
                        <a:schemeClr val="bg2"/>
                      </a:gs>
                      <a:gs pos="95000">
                        <a:schemeClr val="bg2"/>
                      </a:gs>
                    </a:gsLst>
                    <a:lin ang="5400000" scaled="0"/>
                  </a:gradFill>
                </a:rPr>
                <a:t>Version</a:t>
              </a:r>
              <a:r>
                <a:rPr lang="es-ES" sz="1400" spc="-70" dirty="0">
                  <a:gradFill>
                    <a:gsLst>
                      <a:gs pos="2917">
                        <a:schemeClr val="bg2"/>
                      </a:gs>
                      <a:gs pos="95000">
                        <a:schemeClr val="bg2"/>
                      </a:gs>
                    </a:gsLst>
                    <a:lin ang="5400000" scaled="0"/>
                  </a:gradFill>
                </a:rPr>
                <a:t> Manager</a:t>
              </a:r>
              <a:endParaRPr lang="en-US" sz="1400" spc="-70" dirty="0">
                <a:gradFill>
                  <a:gsLst>
                    <a:gs pos="2917">
                      <a:schemeClr val="bg2"/>
                    </a:gs>
                    <a:gs pos="95000">
                      <a:schemeClr val="bg2"/>
                    </a:gs>
                  </a:gsLst>
                  <a:lin ang="5400000" scaled="0"/>
                </a:gradFill>
              </a:endParaRPr>
            </a:p>
          </p:txBody>
        </p:sp>
        <p:sp>
          <p:nvSpPr>
            <p:cNvPr id="17" name="TextBox 16">
              <a:extLst>
                <a:ext uri="{FF2B5EF4-FFF2-40B4-BE49-F238E27FC236}">
                  <a16:creationId xmlns:a16="http://schemas.microsoft.com/office/drawing/2014/main" id="{517834C7-6E29-49A5-9DE8-5112977137FA}"/>
                </a:ext>
              </a:extLst>
            </p:cNvPr>
            <p:cNvSpPr txBox="1"/>
            <p:nvPr/>
          </p:nvSpPr>
          <p:spPr>
            <a:xfrm>
              <a:off x="5329004" y="1630205"/>
              <a:ext cx="2833140" cy="161583"/>
            </a:xfrm>
            <a:prstGeom prst="rect">
              <a:avLst/>
            </a:prstGeom>
            <a:noFill/>
          </p:spPr>
          <p:txBody>
            <a:bodyPr wrap="square" lIns="0" tIns="0" rIns="0" bIns="0" rtlCol="0">
              <a:spAutoFit/>
            </a:bodyPr>
            <a:lstStyle/>
            <a:p>
              <a:r>
                <a:rPr lang="es-ES" sz="1050" spc="-70" dirty="0">
                  <a:gradFill>
                    <a:gsLst>
                      <a:gs pos="2917">
                        <a:schemeClr val="bg2"/>
                      </a:gs>
                      <a:gs pos="95000">
                        <a:schemeClr val="bg2"/>
                      </a:gs>
                    </a:gsLst>
                    <a:lin ang="5400000" scaled="0"/>
                  </a:gradFill>
                  <a:hlinkClick r:id="rId4"/>
                </a:rPr>
                <a:t>https://github.com/nvm-sh/nvm</a:t>
              </a:r>
              <a:endParaRPr lang="es-ES" sz="1050" spc="-70" dirty="0">
                <a:gradFill>
                  <a:gsLst>
                    <a:gs pos="2917">
                      <a:schemeClr val="bg2"/>
                    </a:gs>
                    <a:gs pos="95000">
                      <a:schemeClr val="bg2"/>
                    </a:gs>
                  </a:gsLst>
                  <a:lin ang="5400000" scaled="0"/>
                </a:gradFill>
              </a:endParaRPr>
            </a:p>
          </p:txBody>
        </p:sp>
        <p:sp>
          <p:nvSpPr>
            <p:cNvPr id="18" name="TextBox 17">
              <a:extLst>
                <a:ext uri="{FF2B5EF4-FFF2-40B4-BE49-F238E27FC236}">
                  <a16:creationId xmlns:a16="http://schemas.microsoft.com/office/drawing/2014/main" id="{DF414EF8-F475-4C81-B0AA-EAEF3EBB788F}"/>
                </a:ext>
              </a:extLst>
            </p:cNvPr>
            <p:cNvSpPr txBox="1"/>
            <p:nvPr/>
          </p:nvSpPr>
          <p:spPr>
            <a:xfrm>
              <a:off x="1101777" y="2380440"/>
              <a:ext cx="831954" cy="615553"/>
            </a:xfrm>
            <a:prstGeom prst="rect">
              <a:avLst/>
            </a:prstGeom>
            <a:noFill/>
          </p:spPr>
          <p:txBody>
            <a:bodyPr wrap="square" lIns="0" tIns="0" rIns="0" bIns="0" rtlCol="0">
              <a:spAutoFit/>
            </a:bodyPr>
            <a:lstStyle/>
            <a:p>
              <a:r>
                <a:rPr lang="es-ES" sz="4000" spc="-70" dirty="0">
                  <a:solidFill>
                    <a:schemeClr val="accent2">
                      <a:lumMod val="75000"/>
                    </a:schemeClr>
                  </a:solidFill>
                </a:rPr>
                <a:t>05.</a:t>
              </a:r>
              <a:endParaRPr lang="en-US" sz="4000" spc="-70" dirty="0">
                <a:solidFill>
                  <a:schemeClr val="accent2">
                    <a:lumMod val="75000"/>
                  </a:schemeClr>
                </a:solidFill>
              </a:endParaRPr>
            </a:p>
          </p:txBody>
        </p:sp>
        <p:sp>
          <p:nvSpPr>
            <p:cNvPr id="19" name="TextBox 18">
              <a:extLst>
                <a:ext uri="{FF2B5EF4-FFF2-40B4-BE49-F238E27FC236}">
                  <a16:creationId xmlns:a16="http://schemas.microsoft.com/office/drawing/2014/main" id="{F8D1C51D-11C6-4C68-950E-BF144CFE35DD}"/>
                </a:ext>
              </a:extLst>
            </p:cNvPr>
            <p:cNvSpPr txBox="1"/>
            <p:nvPr/>
          </p:nvSpPr>
          <p:spPr>
            <a:xfrm>
              <a:off x="1858780" y="2456984"/>
              <a:ext cx="2031167" cy="215444"/>
            </a:xfrm>
            <a:prstGeom prst="rect">
              <a:avLst/>
            </a:prstGeom>
            <a:noFill/>
          </p:spPr>
          <p:txBody>
            <a:bodyPr wrap="square" lIns="0" tIns="0" rIns="0" bIns="0" rtlCol="0">
              <a:spAutoFit/>
            </a:bodyPr>
            <a:lstStyle/>
            <a:p>
              <a:r>
                <a:rPr lang="es-ES" sz="1400" spc="-70" dirty="0" err="1">
                  <a:gradFill>
                    <a:gsLst>
                      <a:gs pos="2917">
                        <a:schemeClr val="bg2"/>
                      </a:gs>
                      <a:gs pos="95000">
                        <a:schemeClr val="bg2"/>
                      </a:gs>
                    </a:gsLst>
                    <a:lin ang="5400000" scaled="0"/>
                  </a:gradFill>
                </a:rPr>
                <a:t>Install</a:t>
              </a:r>
              <a:r>
                <a:rPr lang="es-ES" sz="1400" spc="-70" dirty="0">
                  <a:gradFill>
                    <a:gsLst>
                      <a:gs pos="2917">
                        <a:schemeClr val="bg2"/>
                      </a:gs>
                      <a:gs pos="95000">
                        <a:schemeClr val="bg2"/>
                      </a:gs>
                    </a:gsLst>
                    <a:lin ang="5400000" scaled="0"/>
                  </a:gradFill>
                </a:rPr>
                <a:t> </a:t>
              </a:r>
              <a:r>
                <a:rPr lang="es-ES" sz="1400" spc="-70" dirty="0" err="1">
                  <a:gradFill>
                    <a:gsLst>
                      <a:gs pos="2917">
                        <a:schemeClr val="bg2"/>
                      </a:gs>
                      <a:gs pos="95000">
                        <a:schemeClr val="bg2"/>
                      </a:gs>
                    </a:gsLst>
                    <a:lin ang="5400000" scaled="0"/>
                  </a:gradFill>
                </a:rPr>
                <a:t>NodeJS</a:t>
              </a:r>
              <a:r>
                <a:rPr lang="es-ES" sz="1400" spc="-70" dirty="0">
                  <a:gradFill>
                    <a:gsLst>
                      <a:gs pos="2917">
                        <a:schemeClr val="bg2"/>
                      </a:gs>
                      <a:gs pos="95000">
                        <a:schemeClr val="bg2"/>
                      </a:gs>
                    </a:gsLst>
                    <a:lin ang="5400000" scaled="0"/>
                  </a:gradFill>
                </a:rPr>
                <a:t> </a:t>
              </a:r>
              <a:r>
                <a:rPr lang="es-ES" sz="1400" spc="-70" dirty="0" err="1">
                  <a:gradFill>
                    <a:gsLst>
                      <a:gs pos="2917">
                        <a:schemeClr val="bg2"/>
                      </a:gs>
                      <a:gs pos="95000">
                        <a:schemeClr val="bg2"/>
                      </a:gs>
                    </a:gsLst>
                    <a:lin ang="5400000" scaled="0"/>
                  </a:gradFill>
                </a:rPr>
                <a:t>using</a:t>
              </a:r>
              <a:r>
                <a:rPr lang="es-ES" sz="1400" spc="-70" dirty="0">
                  <a:gradFill>
                    <a:gsLst>
                      <a:gs pos="2917">
                        <a:schemeClr val="bg2"/>
                      </a:gs>
                      <a:gs pos="95000">
                        <a:schemeClr val="bg2"/>
                      </a:gs>
                    </a:gsLst>
                    <a:lin ang="5400000" scaled="0"/>
                  </a:gradFill>
                </a:rPr>
                <a:t> NVM</a:t>
              </a:r>
              <a:endParaRPr lang="en-US" sz="1400" spc="-70" dirty="0">
                <a:gradFill>
                  <a:gsLst>
                    <a:gs pos="2917">
                      <a:schemeClr val="bg2"/>
                    </a:gs>
                    <a:gs pos="95000">
                      <a:schemeClr val="bg2"/>
                    </a:gs>
                  </a:gsLst>
                  <a:lin ang="5400000" scaled="0"/>
                </a:gradFill>
              </a:endParaRPr>
            </a:p>
          </p:txBody>
        </p:sp>
        <p:sp>
          <p:nvSpPr>
            <p:cNvPr id="21" name="TextBox 20">
              <a:extLst>
                <a:ext uri="{FF2B5EF4-FFF2-40B4-BE49-F238E27FC236}">
                  <a16:creationId xmlns:a16="http://schemas.microsoft.com/office/drawing/2014/main" id="{527747CC-A136-4EB7-AB89-568CDFB15E08}"/>
                </a:ext>
              </a:extLst>
            </p:cNvPr>
            <p:cNvSpPr txBox="1"/>
            <p:nvPr/>
          </p:nvSpPr>
          <p:spPr>
            <a:xfrm>
              <a:off x="4572000" y="2380440"/>
              <a:ext cx="831954" cy="615553"/>
            </a:xfrm>
            <a:prstGeom prst="rect">
              <a:avLst/>
            </a:prstGeom>
            <a:noFill/>
          </p:spPr>
          <p:txBody>
            <a:bodyPr wrap="square" lIns="0" tIns="0" rIns="0" bIns="0" rtlCol="0">
              <a:spAutoFit/>
            </a:bodyPr>
            <a:lstStyle/>
            <a:p>
              <a:r>
                <a:rPr lang="es-ES" sz="4000" spc="-70" dirty="0">
                  <a:solidFill>
                    <a:srgbClr val="7030A0"/>
                  </a:solidFill>
                </a:rPr>
                <a:t>06.</a:t>
              </a:r>
              <a:endParaRPr lang="en-US" sz="4000" spc="-70" dirty="0">
                <a:solidFill>
                  <a:srgbClr val="7030A0"/>
                </a:solidFill>
              </a:endParaRPr>
            </a:p>
          </p:txBody>
        </p:sp>
        <p:sp>
          <p:nvSpPr>
            <p:cNvPr id="22" name="TextBox 21">
              <a:extLst>
                <a:ext uri="{FF2B5EF4-FFF2-40B4-BE49-F238E27FC236}">
                  <a16:creationId xmlns:a16="http://schemas.microsoft.com/office/drawing/2014/main" id="{1F56BF66-4754-4B32-A3B2-B5F868E1F8B8}"/>
                </a:ext>
              </a:extLst>
            </p:cNvPr>
            <p:cNvSpPr txBox="1"/>
            <p:nvPr/>
          </p:nvSpPr>
          <p:spPr>
            <a:xfrm>
              <a:off x="5329004" y="2456984"/>
              <a:ext cx="1716373" cy="215444"/>
            </a:xfrm>
            <a:prstGeom prst="rect">
              <a:avLst/>
            </a:prstGeom>
            <a:noFill/>
          </p:spPr>
          <p:txBody>
            <a:bodyPr wrap="square" lIns="0" tIns="0" rIns="0" bIns="0" rtlCol="0">
              <a:spAutoFit/>
            </a:bodyPr>
            <a:lstStyle/>
            <a:p>
              <a:r>
                <a:rPr lang="es-ES" sz="1400" spc="-70" dirty="0" err="1">
                  <a:gradFill>
                    <a:gsLst>
                      <a:gs pos="2917">
                        <a:schemeClr val="bg2"/>
                      </a:gs>
                      <a:gs pos="95000">
                        <a:schemeClr val="bg2"/>
                      </a:gs>
                    </a:gsLst>
                    <a:lin ang="5400000" scaled="0"/>
                  </a:gradFill>
                </a:rPr>
                <a:t>Setup</a:t>
              </a:r>
              <a:r>
                <a:rPr lang="es-ES" sz="1400" spc="-70" dirty="0">
                  <a:gradFill>
                    <a:gsLst>
                      <a:gs pos="2917">
                        <a:schemeClr val="bg2"/>
                      </a:gs>
                      <a:gs pos="95000">
                        <a:schemeClr val="bg2"/>
                      </a:gs>
                    </a:gsLst>
                    <a:lin ang="5400000" scaled="0"/>
                  </a:gradFill>
                </a:rPr>
                <a:t> </a:t>
              </a:r>
              <a:r>
                <a:rPr lang="es-ES" sz="1400" spc="-70" dirty="0" err="1">
                  <a:gradFill>
                    <a:gsLst>
                      <a:gs pos="2917">
                        <a:schemeClr val="bg2"/>
                      </a:gs>
                      <a:gs pos="95000">
                        <a:schemeClr val="bg2"/>
                      </a:gs>
                    </a:gsLst>
                    <a:lin ang="5400000" scaled="0"/>
                  </a:gradFill>
                </a:rPr>
                <a:t>SPFx</a:t>
              </a:r>
              <a:endParaRPr lang="en-US" sz="1400" spc="-70" dirty="0">
                <a:gradFill>
                  <a:gsLst>
                    <a:gs pos="2917">
                      <a:schemeClr val="bg2"/>
                    </a:gs>
                    <a:gs pos="95000">
                      <a:schemeClr val="bg2"/>
                    </a:gs>
                  </a:gsLst>
                  <a:lin ang="5400000" scaled="0"/>
                </a:gradFill>
              </a:endParaRPr>
            </a:p>
          </p:txBody>
        </p:sp>
        <p:sp>
          <p:nvSpPr>
            <p:cNvPr id="25" name="TextBox 24">
              <a:extLst>
                <a:ext uri="{FF2B5EF4-FFF2-40B4-BE49-F238E27FC236}">
                  <a16:creationId xmlns:a16="http://schemas.microsoft.com/office/drawing/2014/main" id="{77B6D47D-508F-4A81-8BB8-73AD47CD0F22}"/>
                </a:ext>
              </a:extLst>
            </p:cNvPr>
            <p:cNvSpPr txBox="1"/>
            <p:nvPr/>
          </p:nvSpPr>
          <p:spPr>
            <a:xfrm>
              <a:off x="1101777" y="3416269"/>
              <a:ext cx="831954" cy="615553"/>
            </a:xfrm>
            <a:prstGeom prst="rect">
              <a:avLst/>
            </a:prstGeom>
            <a:noFill/>
          </p:spPr>
          <p:txBody>
            <a:bodyPr wrap="square" lIns="0" tIns="0" rIns="0" bIns="0" rtlCol="0">
              <a:spAutoFit/>
            </a:bodyPr>
            <a:lstStyle/>
            <a:p>
              <a:r>
                <a:rPr lang="es-ES" sz="4000" spc="-70" dirty="0">
                  <a:solidFill>
                    <a:schemeClr val="accent3">
                      <a:lumMod val="75000"/>
                    </a:schemeClr>
                  </a:solidFill>
                </a:rPr>
                <a:t>07.</a:t>
              </a:r>
              <a:endParaRPr lang="en-US" sz="4000" spc="-70" dirty="0">
                <a:solidFill>
                  <a:schemeClr val="accent3">
                    <a:lumMod val="75000"/>
                  </a:schemeClr>
                </a:solidFill>
              </a:endParaRPr>
            </a:p>
          </p:txBody>
        </p:sp>
        <p:sp>
          <p:nvSpPr>
            <p:cNvPr id="26" name="TextBox 25">
              <a:extLst>
                <a:ext uri="{FF2B5EF4-FFF2-40B4-BE49-F238E27FC236}">
                  <a16:creationId xmlns:a16="http://schemas.microsoft.com/office/drawing/2014/main" id="{73F5020A-C2F0-4673-A7FB-4FFA11AC1AB1}"/>
                </a:ext>
              </a:extLst>
            </p:cNvPr>
            <p:cNvSpPr txBox="1"/>
            <p:nvPr/>
          </p:nvSpPr>
          <p:spPr>
            <a:xfrm>
              <a:off x="1858781" y="3492813"/>
              <a:ext cx="1776334" cy="215444"/>
            </a:xfrm>
            <a:prstGeom prst="rect">
              <a:avLst/>
            </a:prstGeom>
            <a:noFill/>
          </p:spPr>
          <p:txBody>
            <a:bodyPr wrap="square" lIns="0" tIns="0" rIns="0" bIns="0" rtlCol="0">
              <a:spAutoFit/>
            </a:bodyPr>
            <a:lstStyle/>
            <a:p>
              <a:r>
                <a:rPr lang="es-ES" sz="1400" spc="-70" dirty="0" err="1">
                  <a:gradFill>
                    <a:gsLst>
                      <a:gs pos="2917">
                        <a:schemeClr val="bg2"/>
                      </a:gs>
                      <a:gs pos="95000">
                        <a:schemeClr val="bg2"/>
                      </a:gs>
                    </a:gsLst>
                    <a:lin ang="5400000" scaled="0"/>
                  </a:gradFill>
                </a:rPr>
                <a:t>SPFx</a:t>
              </a:r>
              <a:r>
                <a:rPr lang="es-ES" sz="1400" spc="-70" dirty="0">
                  <a:gradFill>
                    <a:gsLst>
                      <a:gs pos="2917">
                        <a:schemeClr val="bg2"/>
                      </a:gs>
                      <a:gs pos="95000">
                        <a:schemeClr val="bg2"/>
                      </a:gs>
                    </a:gsLst>
                    <a:lin ang="5400000" scaled="0"/>
                  </a:gradFill>
                </a:rPr>
                <a:t> </a:t>
              </a:r>
              <a:r>
                <a:rPr lang="es-ES" sz="1400" spc="-70" dirty="0" err="1">
                  <a:gradFill>
                    <a:gsLst>
                      <a:gs pos="2917">
                        <a:schemeClr val="bg2"/>
                      </a:gs>
                      <a:gs pos="95000">
                        <a:schemeClr val="bg2"/>
                      </a:gs>
                    </a:gsLst>
                    <a:lin ang="5400000" scaled="0"/>
                  </a:gradFill>
                </a:rPr>
                <a:t>certificate</a:t>
              </a:r>
              <a:endParaRPr lang="en-US" sz="1400" spc="-70" dirty="0">
                <a:gradFill>
                  <a:gsLst>
                    <a:gs pos="2917">
                      <a:schemeClr val="bg2"/>
                    </a:gs>
                    <a:gs pos="95000">
                      <a:schemeClr val="bg2"/>
                    </a:gs>
                  </a:gsLst>
                  <a:lin ang="5400000" scaled="0"/>
                </a:gradFill>
              </a:endParaRPr>
            </a:p>
          </p:txBody>
        </p:sp>
        <p:sp>
          <p:nvSpPr>
            <p:cNvPr id="27" name="TextBox 26">
              <a:extLst>
                <a:ext uri="{FF2B5EF4-FFF2-40B4-BE49-F238E27FC236}">
                  <a16:creationId xmlns:a16="http://schemas.microsoft.com/office/drawing/2014/main" id="{D0DC7134-8894-4A7A-A711-8D61BB8B5B26}"/>
                </a:ext>
              </a:extLst>
            </p:cNvPr>
            <p:cNvSpPr txBox="1"/>
            <p:nvPr/>
          </p:nvSpPr>
          <p:spPr>
            <a:xfrm>
              <a:off x="1858781" y="3784801"/>
              <a:ext cx="1716373" cy="807913"/>
            </a:xfrm>
            <a:prstGeom prst="rect">
              <a:avLst/>
            </a:prstGeom>
            <a:noFill/>
          </p:spPr>
          <p:txBody>
            <a:bodyPr wrap="square" lIns="0" tIns="0" rIns="0" bIns="0" rtlCol="0">
              <a:spAutoFit/>
            </a:bodyPr>
            <a:lstStyle/>
            <a:p>
              <a:r>
                <a:rPr lang="es-ES" sz="1050" spc="-70" dirty="0">
                  <a:gradFill>
                    <a:gsLst>
                      <a:gs pos="2917">
                        <a:schemeClr val="bg2"/>
                      </a:gs>
                      <a:gs pos="95000">
                        <a:schemeClr val="bg2"/>
                      </a:gs>
                    </a:gsLst>
                    <a:lin ang="5400000" scaled="0"/>
                  </a:gradFill>
                </a:rPr>
                <a:t>New </a:t>
              </a:r>
              <a:r>
                <a:rPr lang="es-ES" sz="1050" spc="-70" dirty="0" err="1">
                  <a:gradFill>
                    <a:gsLst>
                      <a:gs pos="2917">
                        <a:schemeClr val="bg2"/>
                      </a:gs>
                      <a:gs pos="95000">
                        <a:schemeClr val="bg2"/>
                      </a:gs>
                    </a:gsLst>
                    <a:lin ang="5400000" scaled="0"/>
                  </a:gradFill>
                </a:rPr>
                <a:t>SPFx</a:t>
              </a:r>
              <a:r>
                <a:rPr lang="es-ES" sz="1050" spc="-70" dirty="0">
                  <a:gradFill>
                    <a:gsLst>
                      <a:gs pos="2917">
                        <a:schemeClr val="bg2"/>
                      </a:gs>
                      <a:gs pos="95000">
                        <a:schemeClr val="bg2"/>
                      </a:gs>
                    </a:gsLst>
                    <a:lin ang="5400000" scaled="0"/>
                  </a:gradFill>
                </a:rPr>
                <a:t> Project</a:t>
              </a:r>
            </a:p>
            <a:p>
              <a:r>
                <a:rPr lang="es-ES" sz="1050" spc="-70" dirty="0" err="1">
                  <a:solidFill>
                    <a:srgbClr val="92D050"/>
                  </a:solidFill>
                </a:rPr>
                <a:t>Npm</a:t>
              </a:r>
              <a:r>
                <a:rPr lang="es-ES" sz="1050" spc="-70" dirty="0">
                  <a:gradFill>
                    <a:gsLst>
                      <a:gs pos="2917">
                        <a:schemeClr val="bg2"/>
                      </a:gs>
                      <a:gs pos="95000">
                        <a:schemeClr val="bg2"/>
                      </a:gs>
                    </a:gsLst>
                    <a:lin ang="5400000" scaled="0"/>
                  </a:gradFill>
                </a:rPr>
                <a:t> </a:t>
              </a:r>
              <a:r>
                <a:rPr lang="es-ES" sz="1050" spc="-70" dirty="0" err="1">
                  <a:gradFill>
                    <a:gsLst>
                      <a:gs pos="2917">
                        <a:schemeClr val="bg2"/>
                      </a:gs>
                      <a:gs pos="95000">
                        <a:schemeClr val="bg2"/>
                      </a:gs>
                    </a:gsLst>
                    <a:lin ang="5400000" scaled="0"/>
                  </a:gradFill>
                </a:rPr>
                <a:t>install</a:t>
              </a:r>
              <a:endParaRPr lang="es-ES" sz="1050" spc="-70" dirty="0">
                <a:gradFill>
                  <a:gsLst>
                    <a:gs pos="2917">
                      <a:schemeClr val="bg2"/>
                    </a:gs>
                    <a:gs pos="95000">
                      <a:schemeClr val="bg2"/>
                    </a:gs>
                  </a:gsLst>
                  <a:lin ang="5400000" scaled="0"/>
                </a:gradFill>
              </a:endParaRPr>
            </a:p>
            <a:p>
              <a:r>
                <a:rPr lang="es-ES" sz="1050" spc="-70" dirty="0" err="1">
                  <a:solidFill>
                    <a:srgbClr val="0DA2C2"/>
                  </a:solidFill>
                </a:rPr>
                <a:t>Gulp</a:t>
              </a:r>
              <a:r>
                <a:rPr lang="es-ES" sz="1050" spc="-70" dirty="0">
                  <a:gradFill>
                    <a:gsLst>
                      <a:gs pos="2917">
                        <a:schemeClr val="bg2"/>
                      </a:gs>
                      <a:gs pos="95000">
                        <a:schemeClr val="bg2"/>
                      </a:gs>
                    </a:gsLst>
                    <a:lin ang="5400000" scaled="0"/>
                  </a:gradFill>
                </a:rPr>
                <a:t> trust-</a:t>
              </a:r>
              <a:r>
                <a:rPr lang="es-ES" sz="1050" spc="-70" dirty="0" err="1">
                  <a:gradFill>
                    <a:gsLst>
                      <a:gs pos="2917">
                        <a:schemeClr val="bg2"/>
                      </a:gs>
                      <a:gs pos="95000">
                        <a:schemeClr val="bg2"/>
                      </a:gs>
                    </a:gsLst>
                    <a:lin ang="5400000" scaled="0"/>
                  </a:gradFill>
                </a:rPr>
                <a:t>dev</a:t>
              </a:r>
              <a:r>
                <a:rPr lang="es-ES" sz="1050" spc="-70" dirty="0">
                  <a:gradFill>
                    <a:gsLst>
                      <a:gs pos="2917">
                        <a:schemeClr val="bg2"/>
                      </a:gs>
                      <a:gs pos="95000">
                        <a:schemeClr val="bg2"/>
                      </a:gs>
                    </a:gsLst>
                    <a:lin ang="5400000" scaled="0"/>
                  </a:gradFill>
                </a:rPr>
                <a:t>-</a:t>
              </a:r>
              <a:r>
                <a:rPr lang="es-ES" sz="1050" spc="-70" dirty="0" err="1">
                  <a:gradFill>
                    <a:gsLst>
                      <a:gs pos="2917">
                        <a:schemeClr val="bg2"/>
                      </a:gs>
                      <a:gs pos="95000">
                        <a:schemeClr val="bg2"/>
                      </a:gs>
                    </a:gsLst>
                    <a:lin ang="5400000" scaled="0"/>
                  </a:gradFill>
                </a:rPr>
                <a:t>cert</a:t>
              </a:r>
              <a:endParaRPr lang="es-ES" sz="1050" spc="-70" dirty="0">
                <a:gradFill>
                  <a:gsLst>
                    <a:gs pos="2917">
                      <a:schemeClr val="bg2"/>
                    </a:gs>
                    <a:gs pos="95000">
                      <a:schemeClr val="bg2"/>
                    </a:gs>
                  </a:gsLst>
                  <a:lin ang="5400000" scaled="0"/>
                </a:gradFill>
              </a:endParaRPr>
            </a:p>
            <a:p>
              <a:r>
                <a:rPr lang="es-ES" sz="1050" spc="-70" dirty="0" err="1">
                  <a:gradFill>
                    <a:gsLst>
                      <a:gs pos="2917">
                        <a:schemeClr val="bg2"/>
                      </a:gs>
                      <a:gs pos="95000">
                        <a:schemeClr val="bg2"/>
                      </a:gs>
                    </a:gsLst>
                    <a:lin ang="5400000" scaled="0"/>
                  </a:gradFill>
                </a:rPr>
                <a:t>Import</a:t>
              </a:r>
              <a:r>
                <a:rPr lang="es-ES" sz="1050" spc="-70" dirty="0">
                  <a:gradFill>
                    <a:gsLst>
                      <a:gs pos="2917">
                        <a:schemeClr val="bg2"/>
                      </a:gs>
                      <a:gs pos="95000">
                        <a:schemeClr val="bg2"/>
                      </a:gs>
                    </a:gsLst>
                    <a:lin ang="5400000" scaled="0"/>
                  </a:gradFill>
                </a:rPr>
                <a:t> </a:t>
              </a:r>
              <a:r>
                <a:rPr lang="es-ES" sz="1050" spc="-70" dirty="0" err="1">
                  <a:gradFill>
                    <a:gsLst>
                      <a:gs pos="2917">
                        <a:schemeClr val="bg2"/>
                      </a:gs>
                      <a:gs pos="95000">
                        <a:schemeClr val="bg2"/>
                      </a:gs>
                    </a:gsLst>
                    <a:lin ang="5400000" scaled="0"/>
                  </a:gradFill>
                </a:rPr>
                <a:t>manually</a:t>
              </a:r>
              <a:r>
                <a:rPr lang="es-ES" sz="1050" spc="-70" dirty="0">
                  <a:gradFill>
                    <a:gsLst>
                      <a:gs pos="2917">
                        <a:schemeClr val="bg2"/>
                      </a:gs>
                      <a:gs pos="95000">
                        <a:schemeClr val="bg2"/>
                      </a:gs>
                    </a:gsLst>
                    <a:lin ang="5400000" scaled="0"/>
                  </a:gradFill>
                </a:rPr>
                <a:t> </a:t>
              </a:r>
              <a:r>
                <a:rPr lang="es-ES" sz="1050" spc="-70" dirty="0" err="1">
                  <a:gradFill>
                    <a:gsLst>
                      <a:gs pos="2917">
                        <a:schemeClr val="bg2"/>
                      </a:gs>
                      <a:gs pos="95000">
                        <a:schemeClr val="bg2"/>
                      </a:gs>
                    </a:gsLst>
                    <a:lin ang="5400000" scaled="0"/>
                  </a:gradFill>
                </a:rPr>
                <a:t>the</a:t>
              </a:r>
              <a:r>
                <a:rPr lang="es-ES" sz="1050" spc="-70" dirty="0">
                  <a:gradFill>
                    <a:gsLst>
                      <a:gs pos="2917">
                        <a:schemeClr val="bg2"/>
                      </a:gs>
                      <a:gs pos="95000">
                        <a:schemeClr val="bg2"/>
                      </a:gs>
                    </a:gsLst>
                    <a:lin ang="5400000" scaled="0"/>
                  </a:gradFill>
                </a:rPr>
                <a:t> </a:t>
              </a:r>
              <a:r>
                <a:rPr lang="es-ES" sz="1050" spc="-70" dirty="0" err="1">
                  <a:gradFill>
                    <a:gsLst>
                      <a:gs pos="2917">
                        <a:schemeClr val="bg2"/>
                      </a:gs>
                      <a:gs pos="95000">
                        <a:schemeClr val="bg2"/>
                      </a:gs>
                    </a:gsLst>
                    <a:lin ang="5400000" scaled="0"/>
                  </a:gradFill>
                </a:rPr>
                <a:t>certificate</a:t>
              </a:r>
              <a:r>
                <a:rPr lang="es-ES" sz="1050" spc="-70" dirty="0">
                  <a:gradFill>
                    <a:gsLst>
                      <a:gs pos="2917">
                        <a:schemeClr val="bg2"/>
                      </a:gs>
                      <a:gs pos="95000">
                        <a:schemeClr val="bg2"/>
                      </a:gs>
                    </a:gsLst>
                    <a:lin ang="5400000" scaled="0"/>
                  </a:gradFill>
                </a:rPr>
                <a:t> </a:t>
              </a:r>
              <a:r>
                <a:rPr lang="es-ES" sz="1050" spc="-70" dirty="0" err="1">
                  <a:gradFill>
                    <a:gsLst>
                      <a:gs pos="2917">
                        <a:schemeClr val="bg2"/>
                      </a:gs>
                      <a:gs pos="95000">
                        <a:schemeClr val="bg2"/>
                      </a:gs>
                    </a:gsLst>
                    <a:lin ang="5400000" scaled="0"/>
                  </a:gradFill>
                </a:rPr>
                <a:t>found</a:t>
              </a:r>
              <a:r>
                <a:rPr lang="es-ES" sz="1050" spc="-70" dirty="0">
                  <a:gradFill>
                    <a:gsLst>
                      <a:gs pos="2917">
                        <a:schemeClr val="bg2"/>
                      </a:gs>
                      <a:gs pos="95000">
                        <a:schemeClr val="bg2"/>
                      </a:gs>
                    </a:gsLst>
                    <a:lin ang="5400000" scaled="0"/>
                  </a:gradFill>
                </a:rPr>
                <a:t>: </a:t>
              </a:r>
              <a:r>
                <a:rPr lang="es-ES" sz="1050" b="1" i="1" spc="-70" dirty="0">
                  <a:gradFill>
                    <a:gsLst>
                      <a:gs pos="2917">
                        <a:schemeClr val="bg2"/>
                      </a:gs>
                      <a:gs pos="95000">
                        <a:schemeClr val="bg2"/>
                      </a:gs>
                    </a:gsLst>
                    <a:lin ang="5400000" scaled="0"/>
                  </a:gradFill>
                </a:rPr>
                <a:t>$home/.</a:t>
              </a:r>
              <a:r>
                <a:rPr lang="es-ES" sz="1050" b="1" i="1" spc="-70" dirty="0" err="1">
                  <a:gradFill>
                    <a:gsLst>
                      <a:gs pos="2917">
                        <a:schemeClr val="bg2"/>
                      </a:gs>
                      <a:gs pos="95000">
                        <a:schemeClr val="bg2"/>
                      </a:gs>
                    </a:gsLst>
                    <a:lin ang="5400000" scaled="0"/>
                  </a:gradFill>
                </a:rPr>
                <a:t>rushstack</a:t>
              </a:r>
              <a:endParaRPr lang="en-US" sz="1050" b="1" i="1" spc="-70" dirty="0">
                <a:gradFill>
                  <a:gsLst>
                    <a:gs pos="2917">
                      <a:schemeClr val="bg2"/>
                    </a:gs>
                    <a:gs pos="95000">
                      <a:schemeClr val="bg2"/>
                    </a:gs>
                  </a:gsLst>
                  <a:lin ang="5400000" scaled="0"/>
                </a:gradFill>
              </a:endParaRPr>
            </a:p>
          </p:txBody>
        </p:sp>
        <p:sp>
          <p:nvSpPr>
            <p:cNvPr id="28" name="TextBox 27">
              <a:extLst>
                <a:ext uri="{FF2B5EF4-FFF2-40B4-BE49-F238E27FC236}">
                  <a16:creationId xmlns:a16="http://schemas.microsoft.com/office/drawing/2014/main" id="{1474992B-F7CE-4CAC-BF0A-FEA6CCBE0EE0}"/>
                </a:ext>
              </a:extLst>
            </p:cNvPr>
            <p:cNvSpPr txBox="1"/>
            <p:nvPr/>
          </p:nvSpPr>
          <p:spPr>
            <a:xfrm>
              <a:off x="4572000" y="3416269"/>
              <a:ext cx="831954" cy="615553"/>
            </a:xfrm>
            <a:prstGeom prst="rect">
              <a:avLst/>
            </a:prstGeom>
            <a:noFill/>
          </p:spPr>
          <p:txBody>
            <a:bodyPr wrap="square" lIns="0" tIns="0" rIns="0" bIns="0" rtlCol="0">
              <a:spAutoFit/>
            </a:bodyPr>
            <a:lstStyle/>
            <a:p>
              <a:r>
                <a:rPr lang="es-ES" sz="4000" spc="-70" dirty="0">
                  <a:solidFill>
                    <a:schemeClr val="accent4"/>
                  </a:solidFill>
                </a:rPr>
                <a:t>08.</a:t>
              </a:r>
              <a:endParaRPr lang="en-US" sz="4000" spc="-70" dirty="0">
                <a:solidFill>
                  <a:schemeClr val="accent4"/>
                </a:solidFill>
              </a:endParaRPr>
            </a:p>
          </p:txBody>
        </p:sp>
        <p:sp>
          <p:nvSpPr>
            <p:cNvPr id="29" name="TextBox 28">
              <a:extLst>
                <a:ext uri="{FF2B5EF4-FFF2-40B4-BE49-F238E27FC236}">
                  <a16:creationId xmlns:a16="http://schemas.microsoft.com/office/drawing/2014/main" id="{91630F41-AB01-4BF7-9B76-BCFB5C721FED}"/>
                </a:ext>
              </a:extLst>
            </p:cNvPr>
            <p:cNvSpPr txBox="1"/>
            <p:nvPr/>
          </p:nvSpPr>
          <p:spPr>
            <a:xfrm>
              <a:off x="5329004" y="3492813"/>
              <a:ext cx="1716373" cy="215444"/>
            </a:xfrm>
            <a:prstGeom prst="rect">
              <a:avLst/>
            </a:prstGeom>
            <a:noFill/>
          </p:spPr>
          <p:txBody>
            <a:bodyPr wrap="square" lIns="0" tIns="0" rIns="0" bIns="0" rtlCol="0">
              <a:spAutoFit/>
            </a:bodyPr>
            <a:lstStyle/>
            <a:p>
              <a:r>
                <a:rPr lang="es-ES" sz="1400" spc="-70" dirty="0">
                  <a:gradFill>
                    <a:gsLst>
                      <a:gs pos="2917">
                        <a:schemeClr val="bg2"/>
                      </a:gs>
                      <a:gs pos="95000">
                        <a:schemeClr val="bg2"/>
                      </a:gs>
                    </a:gsLst>
                    <a:lin ang="5400000" scaled="0"/>
                  </a:gradFill>
                </a:rPr>
                <a:t>Git </a:t>
              </a:r>
              <a:r>
                <a:rPr lang="es-ES" sz="1400" spc="-70" dirty="0" err="1">
                  <a:gradFill>
                    <a:gsLst>
                      <a:gs pos="2917">
                        <a:schemeClr val="bg2"/>
                      </a:gs>
                      <a:gs pos="95000">
                        <a:schemeClr val="bg2"/>
                      </a:gs>
                    </a:gsLst>
                    <a:lin ang="5400000" scaled="0"/>
                  </a:gradFill>
                </a:rPr>
                <a:t>Setup</a:t>
              </a:r>
              <a:endParaRPr lang="en-US" sz="1400" spc="-70" dirty="0">
                <a:gradFill>
                  <a:gsLst>
                    <a:gs pos="2917">
                      <a:schemeClr val="bg2"/>
                    </a:gs>
                    <a:gs pos="95000">
                      <a:schemeClr val="bg2"/>
                    </a:gs>
                  </a:gsLst>
                  <a:lin ang="5400000" scaled="0"/>
                </a:gradFill>
              </a:endParaRPr>
            </a:p>
          </p:txBody>
        </p:sp>
        <p:sp>
          <p:nvSpPr>
            <p:cNvPr id="36" name="Rectangle 2">
              <a:extLst>
                <a:ext uri="{FF2B5EF4-FFF2-40B4-BE49-F238E27FC236}">
                  <a16:creationId xmlns:a16="http://schemas.microsoft.com/office/drawing/2014/main" id="{3AD35EBA-6F15-4E13-B572-DB2B17A62F02}"/>
                </a:ext>
              </a:extLst>
            </p:cNvPr>
            <p:cNvSpPr>
              <a:spLocks noChangeArrowheads="1"/>
            </p:cNvSpPr>
            <p:nvPr/>
          </p:nvSpPr>
          <p:spPr bwMode="auto">
            <a:xfrm>
              <a:off x="1858780" y="2667020"/>
              <a:ext cx="20236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Monaco"/>
                </a:rPr>
                <a:t>nvm</a:t>
              </a:r>
              <a:r>
                <a:rPr kumimoji="0" lang="en-US" altLang="en-US" sz="1000" b="0" i="0" u="none" strike="noStrike" cap="none" normalizeH="0" baseline="0" dirty="0">
                  <a:ln>
                    <a:noFill/>
                  </a:ln>
                  <a:solidFill>
                    <a:srgbClr val="000000"/>
                  </a:solidFill>
                  <a:effectLst/>
                  <a:latin typeface="Monaco"/>
                </a:rPr>
                <a:t> </a:t>
              </a:r>
              <a:r>
                <a:rPr kumimoji="0" lang="en-US" altLang="en-US" sz="1000" b="0" i="0" u="none" strike="noStrike" cap="none" normalizeH="0" baseline="0" dirty="0">
                  <a:ln>
                    <a:noFill/>
                  </a:ln>
                  <a:solidFill>
                    <a:srgbClr val="FF1493"/>
                  </a:solidFill>
                  <a:effectLst/>
                  <a:latin typeface="Monaco"/>
                </a:rPr>
                <a:t>install</a:t>
              </a:r>
              <a:r>
                <a:rPr kumimoji="0" lang="en-US" altLang="en-US" sz="1400" b="0" i="0" u="none" strike="noStrike" cap="none" normalizeH="0" baseline="0" dirty="0">
                  <a:ln>
                    <a:noFill/>
                  </a:ln>
                  <a:solidFill>
                    <a:srgbClr val="383838"/>
                  </a:solidFill>
                  <a:effectLst/>
                  <a:latin typeface="Monaco"/>
                </a:rPr>
                <a:t> </a:t>
              </a:r>
              <a:r>
                <a:rPr kumimoji="0" lang="en-US" altLang="en-US" sz="1000" b="0" i="0" u="none" strike="noStrike" cap="none" normalizeH="0" baseline="0" dirty="0">
                  <a:ln>
                    <a:noFill/>
                  </a:ln>
                  <a:solidFill>
                    <a:srgbClr val="000000"/>
                  </a:solidFill>
                  <a:effectLst/>
                  <a:latin typeface="Monaco"/>
                </a:rPr>
                <a:t>14.18.1</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Monaco"/>
                </a:rPr>
                <a:t>nvm</a:t>
              </a:r>
              <a:r>
                <a:rPr kumimoji="0" lang="en-US" altLang="en-US" sz="1000" b="0" i="0" u="none" strike="noStrike" cap="none" normalizeH="0" baseline="0" dirty="0">
                  <a:ln>
                    <a:noFill/>
                  </a:ln>
                  <a:solidFill>
                    <a:srgbClr val="000000"/>
                  </a:solidFill>
                  <a:effectLst/>
                  <a:latin typeface="Monaco"/>
                </a:rPr>
                <a:t> use 14.18.1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7" name="Rectangle 3">
              <a:extLst>
                <a:ext uri="{FF2B5EF4-FFF2-40B4-BE49-F238E27FC236}">
                  <a16:creationId xmlns:a16="http://schemas.microsoft.com/office/drawing/2014/main" id="{1784A4BB-74B5-4566-BA69-A8B1F8A3ABCE}"/>
                </a:ext>
              </a:extLst>
            </p:cNvPr>
            <p:cNvSpPr>
              <a:spLocks noChangeArrowheads="1"/>
            </p:cNvSpPr>
            <p:nvPr/>
          </p:nvSpPr>
          <p:spPr bwMode="auto">
            <a:xfrm>
              <a:off x="5329004" y="2711111"/>
              <a:ext cx="31104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FF1493"/>
                  </a:solidFill>
                  <a:effectLst/>
                  <a:latin typeface="Monaco"/>
                </a:rPr>
                <a:t>sudo</a:t>
              </a:r>
              <a:r>
                <a:rPr kumimoji="0" lang="en-US" altLang="en-US" sz="1200" b="0" i="0" u="none" strike="noStrike" cap="none" normalizeH="0" baseline="0" dirty="0">
                  <a:ln>
                    <a:noFill/>
                  </a:ln>
                  <a:solidFill>
                    <a:srgbClr val="383838"/>
                  </a:solidFill>
                  <a:effectLst/>
                  <a:latin typeface="Monaco"/>
                </a:rPr>
                <a:t> </a:t>
              </a:r>
              <a:r>
                <a:rPr kumimoji="0" lang="en-US" altLang="en-US" sz="1200" b="0" i="0" u="none" strike="noStrike" cap="none" normalizeH="0" baseline="0" dirty="0">
                  <a:ln>
                    <a:noFill/>
                  </a:ln>
                  <a:solidFill>
                    <a:srgbClr val="000000"/>
                  </a:solidFill>
                  <a:effectLst/>
                  <a:latin typeface="Monaco"/>
                </a:rPr>
                <a:t>apt-get </a:t>
              </a:r>
              <a:r>
                <a:rPr kumimoji="0" lang="en-US" altLang="en-US" sz="1200" b="0" i="0" u="none" strike="noStrike" cap="none" normalizeH="0" baseline="0" dirty="0">
                  <a:ln>
                    <a:noFill/>
                  </a:ln>
                  <a:solidFill>
                    <a:srgbClr val="FF1493"/>
                  </a:solidFill>
                  <a:effectLst/>
                  <a:latin typeface="Monaco"/>
                </a:rPr>
                <a:t>install</a:t>
              </a:r>
              <a:r>
                <a:rPr kumimoji="0" lang="en-US" altLang="en-US" sz="1200" b="0" i="0" u="none" strike="noStrike" cap="none" normalizeH="0" baseline="0" dirty="0">
                  <a:ln>
                    <a:noFill/>
                  </a:ln>
                  <a:solidFill>
                    <a:srgbClr val="383838"/>
                  </a:solidFill>
                  <a:effectLst/>
                  <a:latin typeface="Monaco"/>
                </a:rPr>
                <a:t> </a:t>
              </a:r>
              <a:r>
                <a:rPr kumimoji="0" lang="en-US" altLang="en-US" sz="1200" b="0" i="0" u="none" strike="noStrike" cap="none" normalizeH="0" baseline="0" dirty="0">
                  <a:ln>
                    <a:noFill/>
                  </a:ln>
                  <a:solidFill>
                    <a:srgbClr val="000000"/>
                  </a:solidFill>
                  <a:effectLst/>
                  <a:latin typeface="Monaco"/>
                </a:rPr>
                <a:t>build-essential</a:t>
              </a:r>
              <a:r>
                <a:rPr kumimoji="0" lang="en-US" altLang="en-US" sz="2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8" name="Rectangle 4">
              <a:extLst>
                <a:ext uri="{FF2B5EF4-FFF2-40B4-BE49-F238E27FC236}">
                  <a16:creationId xmlns:a16="http://schemas.microsoft.com/office/drawing/2014/main" id="{B559464C-C7FE-46BB-8CE9-504EB049F47B}"/>
                </a:ext>
              </a:extLst>
            </p:cNvPr>
            <p:cNvSpPr>
              <a:spLocks noChangeArrowheads="1"/>
            </p:cNvSpPr>
            <p:nvPr/>
          </p:nvSpPr>
          <p:spPr bwMode="auto">
            <a:xfrm>
              <a:off x="5329004" y="2853700"/>
              <a:ext cx="286777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Monaco"/>
                </a:rPr>
                <a:t>npm</a:t>
              </a:r>
              <a:r>
                <a:rPr kumimoji="0" lang="en-US" altLang="en-US" sz="1000" b="0" i="0" u="none" strike="noStrike" cap="none" normalizeH="0" baseline="0" dirty="0">
                  <a:ln>
                    <a:noFill/>
                  </a:ln>
                  <a:solidFill>
                    <a:srgbClr val="000000"/>
                  </a:solidFill>
                  <a:effectLst/>
                  <a:latin typeface="Monaco"/>
                </a:rPr>
                <a:t> </a:t>
              </a:r>
              <a:r>
                <a:rPr kumimoji="0" lang="en-US" altLang="en-US" sz="1000" b="0" i="0" u="none" strike="noStrike" cap="none" normalizeH="0" baseline="0" dirty="0">
                  <a:ln>
                    <a:noFill/>
                  </a:ln>
                  <a:solidFill>
                    <a:srgbClr val="FF1493"/>
                  </a:solidFill>
                  <a:effectLst/>
                  <a:latin typeface="Monaco"/>
                </a:rPr>
                <a:t>install</a:t>
              </a:r>
              <a:r>
                <a:rPr kumimoji="0" lang="en-US" altLang="en-US" sz="1400" b="0" i="0" u="none" strike="noStrike" cap="none" normalizeH="0" baseline="0" dirty="0">
                  <a:ln>
                    <a:noFill/>
                  </a:ln>
                  <a:solidFill>
                    <a:srgbClr val="383838"/>
                  </a:solidFill>
                  <a:effectLst/>
                  <a:latin typeface="Monaco"/>
                </a:rPr>
                <a:t> </a:t>
              </a:r>
              <a:r>
                <a:rPr kumimoji="0" lang="en-US" altLang="en-US" sz="1000" b="0" i="0" u="none" strike="noStrike" cap="none" normalizeH="0" baseline="0" dirty="0">
                  <a:ln>
                    <a:noFill/>
                  </a:ln>
                  <a:solidFill>
                    <a:srgbClr val="000000"/>
                  </a:solidFill>
                  <a:effectLst/>
                  <a:latin typeface="Monaco"/>
                </a:rPr>
                <a:t>-g </a:t>
              </a:r>
              <a:r>
                <a:rPr kumimoji="0" lang="en-US" altLang="en-US" sz="1000" b="0" i="0" u="none" strike="noStrike" cap="none" normalizeH="0" baseline="0" dirty="0" err="1">
                  <a:ln>
                    <a:noFill/>
                  </a:ln>
                  <a:solidFill>
                    <a:srgbClr val="000000"/>
                  </a:solidFill>
                  <a:effectLst/>
                  <a:latin typeface="Monaco"/>
                </a:rPr>
                <a:t>yo</a:t>
              </a:r>
              <a:r>
                <a:rPr kumimoji="0" lang="en-US" altLang="en-US" sz="1000" b="0" i="0" u="none" strike="noStrike" cap="none" normalizeH="0" baseline="0" dirty="0">
                  <a:ln>
                    <a:noFill/>
                  </a:ln>
                  <a:solidFill>
                    <a:srgbClr val="000000"/>
                  </a:solidFill>
                  <a:effectLst/>
                  <a:latin typeface="Monaco"/>
                </a:rPr>
                <a:t> gulp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Monaco"/>
                </a:rPr>
                <a:t>npm</a:t>
              </a:r>
              <a:r>
                <a:rPr kumimoji="0" lang="en-US" altLang="en-US" sz="1000" b="0" i="0" u="none" strike="noStrike" cap="none" normalizeH="0" baseline="0" dirty="0">
                  <a:ln>
                    <a:noFill/>
                  </a:ln>
                  <a:solidFill>
                    <a:srgbClr val="000000"/>
                  </a:solidFill>
                  <a:effectLst/>
                  <a:latin typeface="Monaco"/>
                </a:rPr>
                <a:t> </a:t>
              </a:r>
              <a:r>
                <a:rPr kumimoji="0" lang="en-US" altLang="en-US" sz="1000" b="0" i="0" u="none" strike="noStrike" cap="none" normalizeH="0" baseline="0" dirty="0">
                  <a:ln>
                    <a:noFill/>
                  </a:ln>
                  <a:solidFill>
                    <a:srgbClr val="FF1493"/>
                  </a:solidFill>
                  <a:effectLst/>
                  <a:latin typeface="Monaco"/>
                </a:rPr>
                <a:t>install</a:t>
              </a:r>
              <a:r>
                <a:rPr kumimoji="0" lang="en-US" altLang="en-US" sz="1400" b="0" i="0" u="none" strike="noStrike" cap="none" normalizeH="0" baseline="0" dirty="0">
                  <a:ln>
                    <a:noFill/>
                  </a:ln>
                  <a:solidFill>
                    <a:srgbClr val="383838"/>
                  </a:solidFill>
                  <a:effectLst/>
                  <a:latin typeface="Monaco"/>
                </a:rPr>
                <a:t> </a:t>
              </a:r>
              <a:r>
                <a:rPr kumimoji="0" lang="en-US" altLang="en-US" sz="1000" b="0" i="0" u="none" strike="noStrike" cap="none" normalizeH="0" baseline="0" dirty="0">
                  <a:ln>
                    <a:noFill/>
                  </a:ln>
                  <a:solidFill>
                    <a:srgbClr val="000000"/>
                  </a:solidFill>
                  <a:effectLst/>
                  <a:latin typeface="Monaco"/>
                </a:rPr>
                <a:t>-g @microsoft/generator-sharepoint@next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9" name="Rectangle 5">
              <a:extLst>
                <a:ext uri="{FF2B5EF4-FFF2-40B4-BE49-F238E27FC236}">
                  <a16:creationId xmlns:a16="http://schemas.microsoft.com/office/drawing/2014/main" id="{39717D6D-10B4-47D0-A73E-D323227F92F2}"/>
                </a:ext>
              </a:extLst>
            </p:cNvPr>
            <p:cNvSpPr>
              <a:spLocks noChangeArrowheads="1"/>
            </p:cNvSpPr>
            <p:nvPr/>
          </p:nvSpPr>
          <p:spPr bwMode="auto">
            <a:xfrm>
              <a:off x="5329005" y="3775159"/>
              <a:ext cx="32303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onaco"/>
                </a:rPr>
                <a:t>git config --global user.name </a:t>
              </a:r>
              <a:r>
                <a:rPr kumimoji="0" lang="en-US" altLang="en-US" sz="1000" b="0" i="0" u="none" strike="noStrike" cap="none" normalizeH="0" baseline="0" dirty="0">
                  <a:ln>
                    <a:noFill/>
                  </a:ln>
                  <a:solidFill>
                    <a:srgbClr val="0000FF"/>
                  </a:solidFill>
                  <a:effectLst/>
                  <a:latin typeface="Monaco"/>
                </a:rPr>
                <a:t>"John Doe"</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onaco"/>
                </a:rPr>
                <a:t>git config --global </a:t>
              </a:r>
              <a:r>
                <a:rPr kumimoji="0" lang="en-US" altLang="en-US" sz="1000" b="0" i="0" u="none" strike="noStrike" cap="none" normalizeH="0" baseline="0" dirty="0" err="1">
                  <a:ln>
                    <a:noFill/>
                  </a:ln>
                  <a:solidFill>
                    <a:srgbClr val="000000"/>
                  </a:solidFill>
                  <a:effectLst/>
                  <a:latin typeface="Monaco"/>
                </a:rPr>
                <a:t>user.email</a:t>
              </a:r>
              <a:r>
                <a:rPr kumimoji="0" lang="en-US" altLang="en-US" sz="1000" b="0" i="0" u="none" strike="noStrike" cap="none" normalizeH="0" baseline="0" dirty="0">
                  <a:ln>
                    <a:noFill/>
                  </a:ln>
                  <a:solidFill>
                    <a:srgbClr val="000000"/>
                  </a:solidFill>
                  <a:effectLst/>
                  <a:latin typeface="Monaco"/>
                </a:rPr>
                <a:t> {</a:t>
              </a:r>
              <a:r>
                <a:rPr kumimoji="0" lang="en-US" altLang="en-US" sz="1000" b="0" i="0" u="none" strike="noStrike" cap="none" normalizeH="0" baseline="0" dirty="0" err="1">
                  <a:ln>
                    <a:noFill/>
                  </a:ln>
                  <a:solidFill>
                    <a:srgbClr val="000000"/>
                  </a:solidFill>
                  <a:effectLst/>
                  <a:latin typeface="Monaco"/>
                </a:rPr>
                <a:t>your_github_email</a:t>
              </a:r>
              <a:r>
                <a:rPr kumimoji="0" lang="en-US" altLang="en-US" sz="1000" b="0" i="0" u="none" strike="noStrike" cap="none" normalizeH="0" baseline="0" dirty="0">
                  <a:ln>
                    <a:noFill/>
                  </a:ln>
                  <a:solidFill>
                    <a:srgbClr val="000000"/>
                  </a:solidFill>
                  <a:effectLst/>
                  <a:latin typeface="Monac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 name="Rectangle 6">
              <a:extLst>
                <a:ext uri="{FF2B5EF4-FFF2-40B4-BE49-F238E27FC236}">
                  <a16:creationId xmlns:a16="http://schemas.microsoft.com/office/drawing/2014/main" id="{E1074C4B-6A55-42B5-9188-770F8E7A4936}"/>
                </a:ext>
              </a:extLst>
            </p:cNvPr>
            <p:cNvSpPr>
              <a:spLocks noChangeArrowheads="1"/>
            </p:cNvSpPr>
            <p:nvPr/>
          </p:nvSpPr>
          <p:spPr bwMode="auto">
            <a:xfrm>
              <a:off x="5329004" y="4100087"/>
              <a:ext cx="227101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Monaco"/>
                </a:rPr>
                <a:t>git config --global core.filemode </a:t>
              </a:r>
              <a:r>
                <a:rPr kumimoji="0" lang="en-US" altLang="en-US" sz="1000" b="0" i="0" u="none" strike="noStrike" cap="none" normalizeH="0" baseline="0">
                  <a:ln>
                    <a:noFill/>
                  </a:ln>
                  <a:solidFill>
                    <a:srgbClr val="FF1493"/>
                  </a:solidFill>
                  <a:effectLst/>
                  <a:latin typeface="Monaco"/>
                </a:rPr>
                <a:t>false</a:t>
              </a:r>
              <a:endParaRPr kumimoji="0" lang="en-US" altLang="en-US" sz="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Monaco"/>
                </a:rPr>
                <a:t>git config --global core.autocrlf </a:t>
              </a:r>
              <a:r>
                <a:rPr kumimoji="0" lang="en-US" altLang="en-US" sz="1000" b="0" i="0" u="none" strike="noStrike" cap="none" normalizeH="0" baseline="0">
                  <a:ln>
                    <a:noFill/>
                  </a:ln>
                  <a:solidFill>
                    <a:srgbClr val="FF1493"/>
                  </a:solidFill>
                  <a:effectLst/>
                  <a:latin typeface="Monaco"/>
                </a:rPr>
                <a:t>true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88467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C29882-305A-4926-8CCB-9126AC9951CC}"/>
              </a:ext>
            </a:extLst>
          </p:cNvPr>
          <p:cNvSpPr>
            <a:spLocks noGrp="1"/>
          </p:cNvSpPr>
          <p:nvPr>
            <p:ph type="body" sz="quarter" idx="10"/>
          </p:nvPr>
        </p:nvSpPr>
        <p:spPr>
          <a:xfrm>
            <a:off x="389436" y="1320384"/>
            <a:ext cx="8363938" cy="497255"/>
          </a:xfrm>
        </p:spPr>
        <p:txBody>
          <a:bodyPr/>
          <a:lstStyle/>
          <a:p>
            <a:pPr marL="457200" indent="-457200">
              <a:buFont typeface="Arial" panose="020B0604020202020204" pitchFamily="34" charset="0"/>
              <a:buChar char="•"/>
            </a:pPr>
            <a:r>
              <a:rPr lang="es-ES" dirty="0"/>
              <a:t>No </a:t>
            </a:r>
            <a:r>
              <a:rPr lang="es-ES" dirty="0" err="1"/>
              <a:t>network</a:t>
            </a:r>
            <a:r>
              <a:rPr lang="es-ES" dirty="0"/>
              <a:t> </a:t>
            </a:r>
            <a:r>
              <a:rPr lang="es-ES" dirty="0" err="1"/>
              <a:t>connection</a:t>
            </a:r>
            <a:endParaRPr lang="es-ES" dirty="0"/>
          </a:p>
          <a:p>
            <a:pPr marL="457200" lvl="1" indent="-4572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55ECB9E1-DCCC-48D0-BE19-0D1CC322B32A}"/>
              </a:ext>
            </a:extLst>
          </p:cNvPr>
          <p:cNvSpPr>
            <a:spLocks noGrp="1"/>
          </p:cNvSpPr>
          <p:nvPr>
            <p:ph type="title"/>
          </p:nvPr>
        </p:nvSpPr>
        <p:spPr/>
        <p:txBody>
          <a:bodyPr/>
          <a:lstStyle/>
          <a:p>
            <a:r>
              <a:rPr lang="es-ES" dirty="0" err="1"/>
              <a:t>Gotchas</a:t>
            </a:r>
            <a:r>
              <a:rPr lang="es-ES" dirty="0"/>
              <a:t> </a:t>
            </a:r>
            <a:r>
              <a:rPr lang="es-ES" dirty="0" err="1"/>
              <a:t>installing</a:t>
            </a:r>
            <a:r>
              <a:rPr lang="es-ES" dirty="0"/>
              <a:t> WSL2</a:t>
            </a:r>
            <a:endParaRPr lang="en-US" dirty="0"/>
          </a:p>
        </p:txBody>
      </p:sp>
      <p:sp>
        <p:nvSpPr>
          <p:cNvPr id="5" name="TextBox 4">
            <a:extLst>
              <a:ext uri="{FF2B5EF4-FFF2-40B4-BE49-F238E27FC236}">
                <a16:creationId xmlns:a16="http://schemas.microsoft.com/office/drawing/2014/main" id="{9BB9790D-9866-45E6-8298-F4F74CDDABE4}"/>
              </a:ext>
            </a:extLst>
          </p:cNvPr>
          <p:cNvSpPr txBox="1"/>
          <p:nvPr/>
        </p:nvSpPr>
        <p:spPr>
          <a:xfrm>
            <a:off x="951876" y="1735193"/>
            <a:ext cx="6220918" cy="1442896"/>
          </a:xfrm>
          <a:prstGeom prst="rect">
            <a:avLst/>
          </a:prstGeom>
          <a:noFill/>
        </p:spPr>
        <p:txBody>
          <a:bodyPr wrap="square">
            <a:spAutoFit/>
          </a:bodyPr>
          <a:lstStyle/>
          <a:p>
            <a:pPr>
              <a:lnSpc>
                <a:spcPct val="150000"/>
              </a:lnSpc>
            </a:pPr>
            <a:r>
              <a:rPr lang="en-US" sz="1200" dirty="0">
                <a:solidFill>
                  <a:schemeClr val="accent3">
                    <a:lumMod val="75000"/>
                  </a:schemeClr>
                </a:solidFill>
              </a:rPr>
              <a:t>echo</a:t>
            </a:r>
            <a:r>
              <a:rPr lang="en-US" sz="1200" dirty="0"/>
              <a:t> "[network]" | </a:t>
            </a:r>
            <a:r>
              <a:rPr lang="en-US" sz="1200" dirty="0" err="1">
                <a:solidFill>
                  <a:schemeClr val="accent3">
                    <a:lumMod val="75000"/>
                  </a:schemeClr>
                </a:solidFill>
              </a:rPr>
              <a:t>sudo</a:t>
            </a:r>
            <a:r>
              <a:rPr lang="en-US" sz="1200" dirty="0"/>
              <a:t> tee </a:t>
            </a:r>
            <a:r>
              <a:rPr lang="en-US" sz="1200" i="1" dirty="0"/>
              <a:t>/</a:t>
            </a:r>
            <a:r>
              <a:rPr lang="en-US" sz="1200" i="1" dirty="0" err="1"/>
              <a:t>etc</a:t>
            </a:r>
            <a:r>
              <a:rPr lang="en-US" sz="1200" i="1" dirty="0"/>
              <a:t>/</a:t>
            </a:r>
            <a:r>
              <a:rPr lang="en-US" sz="1200" i="1" dirty="0" err="1"/>
              <a:t>wsl.conf</a:t>
            </a:r>
            <a:endParaRPr lang="en-US" sz="1200" i="1" dirty="0"/>
          </a:p>
          <a:p>
            <a:pPr>
              <a:lnSpc>
                <a:spcPct val="150000"/>
              </a:lnSpc>
            </a:pPr>
            <a:r>
              <a:rPr lang="en-US" sz="1200" dirty="0">
                <a:solidFill>
                  <a:schemeClr val="accent3">
                    <a:lumMod val="75000"/>
                  </a:schemeClr>
                </a:solidFill>
              </a:rPr>
              <a:t>echo</a:t>
            </a:r>
            <a:r>
              <a:rPr lang="en-US" sz="1200" dirty="0"/>
              <a:t> "</a:t>
            </a:r>
            <a:r>
              <a:rPr lang="en-US" sz="1200" dirty="0" err="1"/>
              <a:t>generateResolvConf</a:t>
            </a:r>
            <a:r>
              <a:rPr lang="en-US" sz="1200" dirty="0"/>
              <a:t> = false" | </a:t>
            </a:r>
            <a:r>
              <a:rPr lang="en-US" sz="1200" dirty="0" err="1">
                <a:solidFill>
                  <a:schemeClr val="accent3">
                    <a:lumMod val="75000"/>
                  </a:schemeClr>
                </a:solidFill>
              </a:rPr>
              <a:t>sudo</a:t>
            </a:r>
            <a:r>
              <a:rPr lang="en-US" sz="1200" dirty="0"/>
              <a:t> tee -a </a:t>
            </a:r>
            <a:r>
              <a:rPr lang="en-US" sz="1200" i="1" dirty="0"/>
              <a:t>/</a:t>
            </a:r>
            <a:r>
              <a:rPr lang="en-US" sz="1200" i="1" dirty="0" err="1"/>
              <a:t>etc</a:t>
            </a:r>
            <a:r>
              <a:rPr lang="en-US" sz="1200" i="1" dirty="0"/>
              <a:t>/</a:t>
            </a:r>
            <a:r>
              <a:rPr lang="en-US" sz="1200" i="1" dirty="0" err="1"/>
              <a:t>wsl.conf</a:t>
            </a:r>
            <a:endParaRPr lang="en-US" sz="1200" i="1" dirty="0"/>
          </a:p>
          <a:p>
            <a:pPr>
              <a:lnSpc>
                <a:spcPct val="150000"/>
              </a:lnSpc>
            </a:pPr>
            <a:r>
              <a:rPr lang="en-US" sz="1200" dirty="0" err="1">
                <a:solidFill>
                  <a:schemeClr val="accent3">
                    <a:lumMod val="75000"/>
                  </a:schemeClr>
                </a:solidFill>
              </a:rPr>
              <a:t>sudo</a:t>
            </a:r>
            <a:r>
              <a:rPr lang="en-US" sz="1200" dirty="0"/>
              <a:t> rm -Rf </a:t>
            </a:r>
            <a:r>
              <a:rPr lang="en-US" sz="1200" i="1" dirty="0"/>
              <a:t>/</a:t>
            </a:r>
            <a:r>
              <a:rPr lang="en-US" sz="1200" i="1" dirty="0" err="1"/>
              <a:t>etc</a:t>
            </a:r>
            <a:r>
              <a:rPr lang="en-US" sz="1200" i="1" dirty="0"/>
              <a:t>/</a:t>
            </a:r>
            <a:r>
              <a:rPr lang="en-US" sz="1200" i="1" dirty="0" err="1"/>
              <a:t>resolv.conf</a:t>
            </a:r>
            <a:endParaRPr lang="en-US" sz="1200" i="1" dirty="0"/>
          </a:p>
          <a:p>
            <a:pPr>
              <a:lnSpc>
                <a:spcPct val="150000"/>
              </a:lnSpc>
            </a:pPr>
            <a:r>
              <a:rPr lang="en-US" sz="1200" dirty="0">
                <a:solidFill>
                  <a:schemeClr val="accent3">
                    <a:lumMod val="75000"/>
                  </a:schemeClr>
                </a:solidFill>
              </a:rPr>
              <a:t>echo</a:t>
            </a:r>
            <a:r>
              <a:rPr lang="en-US" sz="1200" dirty="0"/>
              <a:t> "nameserver 8.8.8.8" | </a:t>
            </a:r>
            <a:r>
              <a:rPr lang="en-US" sz="1200" dirty="0" err="1">
                <a:solidFill>
                  <a:schemeClr val="accent3">
                    <a:lumMod val="75000"/>
                  </a:schemeClr>
                </a:solidFill>
              </a:rPr>
              <a:t>sudo</a:t>
            </a:r>
            <a:r>
              <a:rPr lang="en-US" sz="1200" dirty="0"/>
              <a:t> tee </a:t>
            </a:r>
            <a:r>
              <a:rPr lang="en-US" sz="1200" i="1" dirty="0"/>
              <a:t>/</a:t>
            </a:r>
            <a:r>
              <a:rPr lang="en-US" sz="1200" i="1" dirty="0" err="1"/>
              <a:t>etc</a:t>
            </a:r>
            <a:r>
              <a:rPr lang="en-US" sz="1200" i="1" dirty="0"/>
              <a:t>/</a:t>
            </a:r>
            <a:r>
              <a:rPr lang="en-US" sz="1200" i="1" dirty="0" err="1"/>
              <a:t>resolv.conf</a:t>
            </a:r>
            <a:r>
              <a:rPr lang="en-US" sz="1200" i="1" dirty="0"/>
              <a:t> </a:t>
            </a:r>
          </a:p>
          <a:p>
            <a:pPr>
              <a:lnSpc>
                <a:spcPct val="150000"/>
              </a:lnSpc>
            </a:pPr>
            <a:r>
              <a:rPr lang="en-US" sz="1200" dirty="0" err="1">
                <a:solidFill>
                  <a:schemeClr val="accent3">
                    <a:lumMod val="75000"/>
                  </a:schemeClr>
                </a:solidFill>
              </a:rPr>
              <a:t>sudo</a:t>
            </a:r>
            <a:r>
              <a:rPr lang="en-US" sz="1200" dirty="0"/>
              <a:t> </a:t>
            </a:r>
            <a:r>
              <a:rPr lang="en-US" sz="1200" dirty="0" err="1"/>
              <a:t>chattr</a:t>
            </a:r>
            <a:r>
              <a:rPr lang="en-US" sz="1200" dirty="0"/>
              <a:t> +</a:t>
            </a:r>
            <a:r>
              <a:rPr lang="en-US" sz="1200" dirty="0" err="1"/>
              <a:t>i</a:t>
            </a:r>
            <a:r>
              <a:rPr lang="en-US" sz="1200" dirty="0"/>
              <a:t> </a:t>
            </a:r>
            <a:r>
              <a:rPr lang="en-US" sz="1200" i="1" dirty="0"/>
              <a:t>/</a:t>
            </a:r>
            <a:r>
              <a:rPr lang="en-US" sz="1200" i="1" dirty="0" err="1"/>
              <a:t>etc</a:t>
            </a:r>
            <a:r>
              <a:rPr lang="en-US" sz="1200" i="1" dirty="0"/>
              <a:t>/</a:t>
            </a:r>
            <a:r>
              <a:rPr lang="en-US" sz="1200" i="1" dirty="0" err="1"/>
              <a:t>resolv.conf</a:t>
            </a:r>
            <a:r>
              <a:rPr lang="en-US" sz="1200" dirty="0"/>
              <a:t>		</a:t>
            </a:r>
          </a:p>
        </p:txBody>
      </p:sp>
      <p:sp>
        <p:nvSpPr>
          <p:cNvPr id="6" name="Text Placeholder 1">
            <a:extLst>
              <a:ext uri="{FF2B5EF4-FFF2-40B4-BE49-F238E27FC236}">
                <a16:creationId xmlns:a16="http://schemas.microsoft.com/office/drawing/2014/main" id="{075B83C9-5844-4A68-B4EA-BD1C51E60B56}"/>
              </a:ext>
            </a:extLst>
          </p:cNvPr>
          <p:cNvSpPr txBox="1">
            <a:spLocks/>
          </p:cNvSpPr>
          <p:nvPr/>
        </p:nvSpPr>
        <p:spPr>
          <a:xfrm>
            <a:off x="390031" y="3301585"/>
            <a:ext cx="8363938" cy="2990532"/>
          </a:xfrm>
          <a:prstGeom prst="rect">
            <a:avLst/>
          </a:prstGeom>
        </p:spPr>
        <p:txBody>
          <a:bodyPr vert="horz" lIns="0" tIns="0" rIns="0" bIns="0" rtlCol="0">
            <a:noAutofit/>
          </a:bodyPr>
          <a:lstStyle>
            <a:lvl1pPr marL="0" marR="0" indent="0" algn="l" defTabSz="685955" rtl="0" eaLnBrk="1" fontAlgn="auto" latinLnBrk="0" hangingPunct="1">
              <a:lnSpc>
                <a:spcPct val="90000"/>
              </a:lnSpc>
              <a:spcBef>
                <a:spcPts val="1800"/>
              </a:spcBef>
              <a:spcAft>
                <a:spcPts val="0"/>
              </a:spcAft>
              <a:buClrTx/>
              <a:buSzPct val="80000"/>
              <a:buFont typeface="Arial" pitchFamily="34" charset="0"/>
              <a:buNone/>
              <a:tabLst/>
              <a:defRPr sz="3001" kern="1200" spc="-53" baseline="0">
                <a:solidFill>
                  <a:srgbClr val="333333"/>
                </a:solidFill>
                <a:latin typeface="+mj-lt"/>
                <a:ea typeface="+mn-ea"/>
                <a:cs typeface="+mn-cs"/>
              </a:defRPr>
            </a:lvl1pPr>
            <a:lvl2pPr marL="0" marR="0" indent="0" algn="l" defTabSz="685955" rtl="0" eaLnBrk="1" fontAlgn="auto" latinLnBrk="0" hangingPunct="1">
              <a:lnSpc>
                <a:spcPct val="90000"/>
              </a:lnSpc>
              <a:spcBef>
                <a:spcPct val="20000"/>
              </a:spcBef>
              <a:spcAft>
                <a:spcPts val="0"/>
              </a:spcAft>
              <a:buClrTx/>
              <a:buSzPct val="90000"/>
              <a:buFont typeface="Wingdings" pitchFamily="2" charset="2"/>
              <a:buNone/>
              <a:tabLst/>
              <a:defRPr sz="1500" kern="1200" spc="0" baseline="0">
                <a:solidFill>
                  <a:srgbClr val="333333"/>
                </a:solidFill>
                <a:latin typeface="+mn-lt"/>
                <a:ea typeface="+mn-ea"/>
                <a:cs typeface="+mn-cs"/>
              </a:defRPr>
            </a:lvl2pPr>
            <a:lvl3pPr marL="173878" marR="0" indent="0" algn="l" defTabSz="685955" rtl="0" eaLnBrk="1" fontAlgn="auto" latinLnBrk="0" hangingPunct="1">
              <a:lnSpc>
                <a:spcPct val="90000"/>
              </a:lnSpc>
              <a:spcBef>
                <a:spcPct val="20000"/>
              </a:spcBef>
              <a:spcAft>
                <a:spcPts val="0"/>
              </a:spcAft>
              <a:buClrTx/>
              <a:buSzPct val="90000"/>
              <a:buFont typeface="Wingdings" pitchFamily="2" charset="2"/>
              <a:buNone/>
              <a:tabLst>
                <a:tab pos="599044" algn="l"/>
              </a:tabLst>
              <a:defRPr sz="1500" kern="1200" spc="0" baseline="0">
                <a:solidFill>
                  <a:srgbClr val="333333"/>
                </a:solidFill>
                <a:latin typeface="+mn-lt"/>
                <a:ea typeface="+mn-ea"/>
                <a:cs typeface="+mn-cs"/>
              </a:defRPr>
            </a:lvl3pPr>
            <a:lvl4pPr marL="342991" marR="0" indent="0" algn="l" defTabSz="685955" rtl="0" eaLnBrk="1" fontAlgn="auto" latinLnBrk="0" hangingPunct="1">
              <a:lnSpc>
                <a:spcPct val="90000"/>
              </a:lnSpc>
              <a:spcBef>
                <a:spcPct val="20000"/>
              </a:spcBef>
              <a:spcAft>
                <a:spcPts val="0"/>
              </a:spcAft>
              <a:buClrTx/>
              <a:buSzPct val="90000"/>
              <a:buFont typeface="Wingdings" pitchFamily="2" charset="2"/>
              <a:buNone/>
              <a:tabLst/>
              <a:defRPr sz="1500" kern="1200" spc="0" baseline="0">
                <a:solidFill>
                  <a:srgbClr val="333333"/>
                </a:solidFill>
                <a:latin typeface="+mn-lt"/>
                <a:ea typeface="+mn-ea"/>
                <a:cs typeface="+mn-cs"/>
              </a:defRPr>
            </a:lvl4pPr>
            <a:lvl5pPr marL="520442" marR="0" indent="0" algn="l" defTabSz="685955" rtl="0" eaLnBrk="1" fontAlgn="auto" latinLnBrk="0" hangingPunct="1">
              <a:lnSpc>
                <a:spcPct val="90000"/>
              </a:lnSpc>
              <a:spcBef>
                <a:spcPct val="20000"/>
              </a:spcBef>
              <a:spcAft>
                <a:spcPts val="0"/>
              </a:spcAft>
              <a:buClrTx/>
              <a:buSzPct val="90000"/>
              <a:buFont typeface="Wingdings" pitchFamily="2" charset="2"/>
              <a:buNone/>
              <a:tabLst>
                <a:tab pos="942036" algn="l"/>
              </a:tabLst>
              <a:defRPr sz="1500" kern="1200" spc="0" baseline="0">
                <a:solidFill>
                  <a:srgbClr val="333333"/>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57200" indent="-457200">
              <a:buFont typeface="Arial" panose="020B0604020202020204" pitchFamily="34" charset="0"/>
              <a:buChar char="•"/>
            </a:pPr>
            <a:r>
              <a:rPr lang="es-ES" dirty="0" err="1"/>
              <a:t>Sharing</a:t>
            </a:r>
            <a:r>
              <a:rPr lang="es-ES" dirty="0"/>
              <a:t> SSH </a:t>
            </a:r>
            <a:r>
              <a:rPr lang="es-ES" dirty="0" err="1"/>
              <a:t>Keys</a:t>
            </a:r>
            <a:r>
              <a:rPr lang="es-ES" dirty="0"/>
              <a:t> </a:t>
            </a:r>
            <a:r>
              <a:rPr lang="es-ES" dirty="0" err="1"/>
              <a:t>between</a:t>
            </a:r>
            <a:r>
              <a:rPr lang="es-ES" dirty="0"/>
              <a:t> Windows and Linux</a:t>
            </a:r>
          </a:p>
          <a:p>
            <a:pPr marL="631078" lvl="2" indent="-457200">
              <a:buFont typeface="Arial" panose="020B0604020202020204" pitchFamily="34" charset="0"/>
              <a:buChar char="•"/>
            </a:pPr>
            <a:r>
              <a:rPr lang="en-US" sz="1600" dirty="0">
                <a:hlinkClick r:id="rId2"/>
              </a:rPr>
              <a:t>https://devblogs.microsoft.com/commandline/sharing-ssh-keys-between-windows-and-wsl-2/</a:t>
            </a:r>
            <a:endParaRPr lang="en-US" sz="1600" dirty="0"/>
          </a:p>
          <a:p>
            <a:pPr marL="457200" indent="-457200">
              <a:buFont typeface="Arial" panose="020B0604020202020204" pitchFamily="34" charset="0"/>
              <a:buChar char="•"/>
            </a:pPr>
            <a:r>
              <a:rPr lang="es-ES" dirty="0" err="1"/>
              <a:t>Yeoman</a:t>
            </a:r>
            <a:r>
              <a:rPr lang="es-ES" dirty="0"/>
              <a:t> </a:t>
            </a:r>
            <a:r>
              <a:rPr lang="es-ES" dirty="0" err="1"/>
              <a:t>too</a:t>
            </a:r>
            <a:r>
              <a:rPr lang="es-ES" dirty="0"/>
              <a:t> </a:t>
            </a:r>
            <a:r>
              <a:rPr lang="es-ES" dirty="0" err="1"/>
              <a:t>slow</a:t>
            </a:r>
            <a:endParaRPr lang="es-ES" dirty="0"/>
          </a:p>
          <a:p>
            <a:pPr marL="631078" lvl="2" indent="-457200">
              <a:buFont typeface="Arial" panose="020B0604020202020204" pitchFamily="34" charset="0"/>
              <a:buChar char="•"/>
            </a:pPr>
            <a:r>
              <a:rPr lang="es-ES" dirty="0" err="1"/>
              <a:t>Ensure</a:t>
            </a:r>
            <a:r>
              <a:rPr lang="es-ES" dirty="0"/>
              <a:t> </a:t>
            </a:r>
            <a:r>
              <a:rPr lang="es-ES" dirty="0" err="1"/>
              <a:t>you</a:t>
            </a:r>
            <a:r>
              <a:rPr lang="es-ES" dirty="0"/>
              <a:t> are </a:t>
            </a:r>
            <a:r>
              <a:rPr lang="es-ES" dirty="0" err="1"/>
              <a:t>using</a:t>
            </a:r>
            <a:r>
              <a:rPr lang="es-ES" dirty="0"/>
              <a:t> </a:t>
            </a:r>
            <a:r>
              <a:rPr lang="es-ES" dirty="0" err="1"/>
              <a:t>latest</a:t>
            </a:r>
            <a:r>
              <a:rPr lang="es-ES" dirty="0"/>
              <a:t> versión</a:t>
            </a:r>
          </a:p>
          <a:p>
            <a:pPr marL="457200" lvl="1" indent="-457200">
              <a:buFont typeface="Arial" panose="020B0604020202020204" pitchFamily="34" charset="0"/>
              <a:buChar char="•"/>
            </a:pPr>
            <a:r>
              <a:rPr lang="es-ES" sz="3001" spc="-53" dirty="0" err="1">
                <a:latin typeface="+mj-lt"/>
              </a:rPr>
              <a:t>Yeoman</a:t>
            </a:r>
            <a:r>
              <a:rPr lang="es-ES" sz="3001" spc="-53" dirty="0">
                <a:latin typeface="+mj-lt"/>
              </a:rPr>
              <a:t> </a:t>
            </a:r>
            <a:r>
              <a:rPr lang="es-ES" sz="3001" spc="-53" dirty="0" err="1">
                <a:latin typeface="+mj-lt"/>
              </a:rPr>
              <a:t>cannot</a:t>
            </a:r>
            <a:r>
              <a:rPr lang="es-ES" sz="3001" spc="-53" dirty="0">
                <a:latin typeface="+mj-lt"/>
              </a:rPr>
              <a:t> </a:t>
            </a:r>
            <a:r>
              <a:rPr lang="es-ES" sz="3001" spc="-53" dirty="0" err="1">
                <a:latin typeface="+mj-lt"/>
              </a:rPr>
              <a:t>find</a:t>
            </a:r>
            <a:r>
              <a:rPr lang="es-ES" sz="3001" spc="-53" dirty="0">
                <a:latin typeface="+mj-lt"/>
              </a:rPr>
              <a:t> </a:t>
            </a:r>
            <a:r>
              <a:rPr lang="es-ES" sz="3001" spc="-53" dirty="0" err="1">
                <a:latin typeface="+mj-lt"/>
              </a:rPr>
              <a:t>generators</a:t>
            </a:r>
            <a:endParaRPr lang="es-ES" dirty="0"/>
          </a:p>
          <a:p>
            <a:pPr marL="631078" lvl="2" indent="-457200">
              <a:buFont typeface="Arial" panose="020B0604020202020204" pitchFamily="34" charset="0"/>
              <a:buChar char="•"/>
            </a:pPr>
            <a:r>
              <a:rPr lang="es-ES" dirty="0"/>
              <a:t>Run: </a:t>
            </a:r>
            <a:r>
              <a:rPr lang="es-ES" i="1" dirty="0">
                <a:solidFill>
                  <a:schemeClr val="accent3">
                    <a:lumMod val="75000"/>
                  </a:schemeClr>
                </a:solidFill>
              </a:rPr>
              <a:t>yo</a:t>
            </a:r>
            <a:r>
              <a:rPr lang="es-ES" dirty="0"/>
              <a:t> </a:t>
            </a:r>
            <a:r>
              <a:rPr lang="es-ES" i="1" dirty="0"/>
              <a:t>doctor</a:t>
            </a:r>
          </a:p>
          <a:p>
            <a:pPr marL="631078" lvl="2" indent="-457200">
              <a:buFont typeface="Arial" panose="020B0604020202020204" pitchFamily="34" charset="0"/>
              <a:buChar char="•"/>
            </a:pPr>
            <a:r>
              <a:rPr lang="es-ES" i="1" dirty="0" err="1"/>
              <a:t>You</a:t>
            </a:r>
            <a:r>
              <a:rPr lang="es-ES" i="1" dirty="0"/>
              <a:t> </a:t>
            </a:r>
            <a:r>
              <a:rPr lang="es-ES" i="1" dirty="0" err="1"/>
              <a:t>might</a:t>
            </a:r>
            <a:r>
              <a:rPr lang="es-ES" i="1" dirty="0"/>
              <a:t> </a:t>
            </a:r>
            <a:r>
              <a:rPr lang="es-ES" i="1" dirty="0" err="1"/>
              <a:t>need</a:t>
            </a:r>
            <a:r>
              <a:rPr lang="es-ES" i="1" dirty="0"/>
              <a:t> </a:t>
            </a:r>
            <a:r>
              <a:rPr lang="es-ES" i="1" dirty="0" err="1"/>
              <a:t>to</a:t>
            </a:r>
            <a:r>
              <a:rPr lang="es-ES" i="1" dirty="0"/>
              <a:t> re </a:t>
            </a:r>
            <a:r>
              <a:rPr lang="es-ES" i="1" dirty="0" err="1"/>
              <a:t>install</a:t>
            </a:r>
            <a:r>
              <a:rPr lang="es-ES" i="1" dirty="0"/>
              <a:t> YO </a:t>
            </a:r>
            <a:r>
              <a:rPr lang="es-ES" i="1" dirty="0" err="1"/>
              <a:t>generators</a:t>
            </a:r>
            <a:r>
              <a:rPr lang="es-ES" i="1" dirty="0"/>
              <a:t> after </a:t>
            </a:r>
            <a:r>
              <a:rPr lang="es-ES" i="1" dirty="0" err="1"/>
              <a:t>upgrading</a:t>
            </a:r>
            <a:endParaRPr lang="es-ES" dirty="0"/>
          </a:p>
          <a:p>
            <a:pPr marL="457200" lvl="1" indent="-457200">
              <a:buFont typeface="Arial" panose="020B0604020202020204" pitchFamily="34" charset="0"/>
              <a:buChar char="•"/>
            </a:pPr>
            <a:endParaRPr lang="en-US" dirty="0"/>
          </a:p>
        </p:txBody>
      </p:sp>
    </p:spTree>
    <p:extLst>
      <p:ext uri="{BB962C8B-B14F-4D97-AF65-F5344CB8AC3E}">
        <p14:creationId xmlns:p14="http://schemas.microsoft.com/office/powerpoint/2010/main" val="3073110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53703CAA-FDF8-4138-90DA-58487F104F7C}"/>
              </a:ext>
            </a:extLst>
          </p:cNvPr>
          <p:cNvGraphicFramePr>
            <a:graphicFrameLocks noGrp="1"/>
          </p:cNvGraphicFramePr>
          <p:nvPr>
            <p:extLst>
              <p:ext uri="{D42A27DB-BD31-4B8C-83A1-F6EECF244321}">
                <p14:modId xmlns:p14="http://schemas.microsoft.com/office/powerpoint/2010/main" val="1209869702"/>
              </p:ext>
            </p:extLst>
          </p:nvPr>
        </p:nvGraphicFramePr>
        <p:xfrm>
          <a:off x="1524000" y="3653229"/>
          <a:ext cx="6096000" cy="1924797"/>
        </p:xfrm>
        <a:graphic>
          <a:graphicData uri="http://schemas.openxmlformats.org/drawingml/2006/table">
            <a:tbl>
              <a:tblPr firstRow="1" bandRow="1">
                <a:tableStyleId>{5C22544A-7EE6-4342-B048-85BDC9FD1C3A}</a:tableStyleId>
              </a:tblPr>
              <a:tblGrid>
                <a:gridCol w="2470879">
                  <a:extLst>
                    <a:ext uri="{9D8B030D-6E8A-4147-A177-3AD203B41FA5}">
                      <a16:colId xmlns:a16="http://schemas.microsoft.com/office/drawing/2014/main" val="2398001305"/>
                    </a:ext>
                  </a:extLst>
                </a:gridCol>
                <a:gridCol w="1738859">
                  <a:extLst>
                    <a:ext uri="{9D8B030D-6E8A-4147-A177-3AD203B41FA5}">
                      <a16:colId xmlns:a16="http://schemas.microsoft.com/office/drawing/2014/main" val="2329669023"/>
                    </a:ext>
                  </a:extLst>
                </a:gridCol>
                <a:gridCol w="1886262">
                  <a:extLst>
                    <a:ext uri="{9D8B030D-6E8A-4147-A177-3AD203B41FA5}">
                      <a16:colId xmlns:a16="http://schemas.microsoft.com/office/drawing/2014/main" val="1241557332"/>
                    </a:ext>
                  </a:extLst>
                </a:gridCol>
              </a:tblGrid>
              <a:tr h="607101">
                <a:tc>
                  <a:txBody>
                    <a:bodyPr/>
                    <a:lstStyle/>
                    <a:p>
                      <a:r>
                        <a:rPr lang="es-ES" dirty="0" err="1"/>
                        <a:t>Empty</a:t>
                      </a:r>
                      <a:r>
                        <a:rPr lang="es-ES" dirty="0"/>
                        <a:t> </a:t>
                      </a:r>
                      <a:r>
                        <a:rPr lang="es-ES" dirty="0" err="1"/>
                        <a:t>SPFx</a:t>
                      </a:r>
                      <a:r>
                        <a:rPr lang="es-ES" dirty="0"/>
                        <a:t> Project</a:t>
                      </a:r>
                      <a:endParaRPr lang="en-US" dirty="0"/>
                    </a:p>
                  </a:txBody>
                  <a:tcPr/>
                </a:tc>
                <a:tc>
                  <a:txBody>
                    <a:bodyPr/>
                    <a:lstStyle/>
                    <a:p>
                      <a:r>
                        <a:rPr lang="es-ES" dirty="0"/>
                        <a:t>Windows</a:t>
                      </a:r>
                      <a:endParaRPr lang="en-US" dirty="0"/>
                    </a:p>
                  </a:txBody>
                  <a:tcPr/>
                </a:tc>
                <a:tc>
                  <a:txBody>
                    <a:bodyPr/>
                    <a:lstStyle/>
                    <a:p>
                      <a:r>
                        <a:rPr lang="es-ES" dirty="0"/>
                        <a:t>Ubuntu (WSL2)</a:t>
                      </a:r>
                      <a:endParaRPr lang="en-US" dirty="0"/>
                    </a:p>
                  </a:txBody>
                  <a:tcPr/>
                </a:tc>
                <a:extLst>
                  <a:ext uri="{0D108BD9-81ED-4DB2-BD59-A6C34878D82A}">
                    <a16:rowId xmlns:a16="http://schemas.microsoft.com/office/drawing/2014/main" val="183309658"/>
                  </a:ext>
                </a:extLst>
              </a:tr>
              <a:tr h="439232">
                <a:tc>
                  <a:txBody>
                    <a:bodyPr/>
                    <a:lstStyle/>
                    <a:p>
                      <a:r>
                        <a:rPr lang="es-ES" dirty="0" err="1"/>
                        <a:t>Npm</a:t>
                      </a:r>
                      <a:r>
                        <a:rPr lang="es-ES" dirty="0"/>
                        <a:t> </a:t>
                      </a:r>
                      <a:r>
                        <a:rPr lang="es-ES" dirty="0" err="1"/>
                        <a:t>install</a:t>
                      </a:r>
                      <a:endParaRPr lang="en-US" dirty="0"/>
                    </a:p>
                  </a:txBody>
                  <a:tcPr/>
                </a:tc>
                <a:tc>
                  <a:txBody>
                    <a:bodyPr/>
                    <a:lstStyle/>
                    <a:p>
                      <a:r>
                        <a:rPr lang="es-ES" dirty="0"/>
                        <a:t>1 min 57 </a:t>
                      </a:r>
                      <a:r>
                        <a:rPr lang="es-ES" dirty="0" err="1"/>
                        <a:t>secs</a:t>
                      </a:r>
                      <a:endParaRPr lang="en-US" dirty="0"/>
                    </a:p>
                  </a:txBody>
                  <a:tcPr/>
                </a:tc>
                <a:tc>
                  <a:txBody>
                    <a:bodyPr/>
                    <a:lstStyle/>
                    <a:p>
                      <a:r>
                        <a:rPr lang="es-ES" dirty="0"/>
                        <a:t>1 min 34 </a:t>
                      </a:r>
                      <a:r>
                        <a:rPr lang="es-ES" dirty="0" err="1"/>
                        <a:t>secs</a:t>
                      </a:r>
                      <a:endParaRPr lang="en-US" dirty="0"/>
                    </a:p>
                  </a:txBody>
                  <a:tcPr/>
                </a:tc>
                <a:extLst>
                  <a:ext uri="{0D108BD9-81ED-4DB2-BD59-A6C34878D82A}">
                    <a16:rowId xmlns:a16="http://schemas.microsoft.com/office/drawing/2014/main" val="3700193516"/>
                  </a:ext>
                </a:extLst>
              </a:tr>
              <a:tr h="439232">
                <a:tc>
                  <a:txBody>
                    <a:bodyPr/>
                    <a:lstStyle/>
                    <a:p>
                      <a:r>
                        <a:rPr lang="es-ES" dirty="0" err="1"/>
                        <a:t>Gulp</a:t>
                      </a:r>
                      <a:r>
                        <a:rPr lang="es-ES" dirty="0"/>
                        <a:t> </a:t>
                      </a:r>
                      <a:r>
                        <a:rPr lang="es-ES" dirty="0" err="1"/>
                        <a:t>bundle</a:t>
                      </a:r>
                      <a:r>
                        <a:rPr lang="es-ES" dirty="0"/>
                        <a:t> --</a:t>
                      </a:r>
                      <a:r>
                        <a:rPr lang="es-ES" dirty="0" err="1"/>
                        <a:t>ship</a:t>
                      </a:r>
                      <a:endParaRPr lang="en-US" dirty="0"/>
                    </a:p>
                  </a:txBody>
                  <a:tcPr/>
                </a:tc>
                <a:tc>
                  <a:txBody>
                    <a:bodyPr/>
                    <a:lstStyle/>
                    <a:p>
                      <a:r>
                        <a:rPr lang="es-ES" dirty="0"/>
                        <a:t>15 </a:t>
                      </a:r>
                      <a:r>
                        <a:rPr lang="es-ES" dirty="0" err="1"/>
                        <a:t>secs</a:t>
                      </a:r>
                      <a:endParaRPr lang="en-US" dirty="0"/>
                    </a:p>
                  </a:txBody>
                  <a:tcPr/>
                </a:tc>
                <a:tc>
                  <a:txBody>
                    <a:bodyPr/>
                    <a:lstStyle/>
                    <a:p>
                      <a:r>
                        <a:rPr lang="es-ES" dirty="0"/>
                        <a:t>11 </a:t>
                      </a:r>
                      <a:r>
                        <a:rPr lang="es-ES" dirty="0" err="1"/>
                        <a:t>secs</a:t>
                      </a:r>
                      <a:endParaRPr lang="en-US" dirty="0"/>
                    </a:p>
                  </a:txBody>
                  <a:tcPr/>
                </a:tc>
                <a:extLst>
                  <a:ext uri="{0D108BD9-81ED-4DB2-BD59-A6C34878D82A}">
                    <a16:rowId xmlns:a16="http://schemas.microsoft.com/office/drawing/2014/main" val="2706414445"/>
                  </a:ext>
                </a:extLst>
              </a:tr>
              <a:tr h="439232">
                <a:tc>
                  <a:txBody>
                    <a:bodyPr/>
                    <a:lstStyle/>
                    <a:p>
                      <a:r>
                        <a:rPr lang="es-ES" dirty="0" err="1"/>
                        <a:t>Gulp</a:t>
                      </a:r>
                      <a:r>
                        <a:rPr lang="es-ES" dirty="0"/>
                        <a:t> </a:t>
                      </a:r>
                      <a:r>
                        <a:rPr lang="es-ES" dirty="0" err="1"/>
                        <a:t>package-solution</a:t>
                      </a:r>
                      <a:r>
                        <a:rPr lang="es-ES" dirty="0"/>
                        <a:t> --</a:t>
                      </a:r>
                      <a:r>
                        <a:rPr lang="es-ES" dirty="0" err="1"/>
                        <a:t>ship</a:t>
                      </a:r>
                      <a:endParaRPr lang="en-US" dirty="0"/>
                    </a:p>
                  </a:txBody>
                  <a:tcPr/>
                </a:tc>
                <a:tc>
                  <a:txBody>
                    <a:bodyPr/>
                    <a:lstStyle/>
                    <a:p>
                      <a:r>
                        <a:rPr lang="es-ES" dirty="0"/>
                        <a:t>4.38 </a:t>
                      </a:r>
                      <a:r>
                        <a:rPr lang="es-ES" dirty="0" err="1"/>
                        <a:t>secs</a:t>
                      </a:r>
                      <a:endParaRPr lang="en-US" dirty="0"/>
                    </a:p>
                  </a:txBody>
                  <a:tcPr/>
                </a:tc>
                <a:tc>
                  <a:txBody>
                    <a:bodyPr/>
                    <a:lstStyle/>
                    <a:p>
                      <a:r>
                        <a:rPr lang="es-ES" dirty="0"/>
                        <a:t>2.4 </a:t>
                      </a:r>
                      <a:r>
                        <a:rPr lang="es-ES" dirty="0" err="1"/>
                        <a:t>secs</a:t>
                      </a:r>
                      <a:endParaRPr lang="en-US" dirty="0"/>
                    </a:p>
                  </a:txBody>
                  <a:tcPr/>
                </a:tc>
                <a:extLst>
                  <a:ext uri="{0D108BD9-81ED-4DB2-BD59-A6C34878D82A}">
                    <a16:rowId xmlns:a16="http://schemas.microsoft.com/office/drawing/2014/main" val="1986293432"/>
                  </a:ext>
                </a:extLst>
              </a:tr>
            </a:tbl>
          </a:graphicData>
        </a:graphic>
      </p:graphicFrame>
      <p:grpSp>
        <p:nvGrpSpPr>
          <p:cNvPr id="4" name="Group 3">
            <a:extLst>
              <a:ext uri="{FF2B5EF4-FFF2-40B4-BE49-F238E27FC236}">
                <a16:creationId xmlns:a16="http://schemas.microsoft.com/office/drawing/2014/main" id="{DD2E8E91-5CED-4644-BC4E-D0E25DB7462D}"/>
              </a:ext>
            </a:extLst>
          </p:cNvPr>
          <p:cNvGrpSpPr/>
          <p:nvPr/>
        </p:nvGrpSpPr>
        <p:grpSpPr>
          <a:xfrm>
            <a:off x="2253522" y="655822"/>
            <a:ext cx="4384309" cy="2548950"/>
            <a:chOff x="2246027" y="1832550"/>
            <a:chExt cx="4384309" cy="2548950"/>
          </a:xfrm>
        </p:grpSpPr>
        <p:pic>
          <p:nvPicPr>
            <p:cNvPr id="4106" name="Picture 10" descr="Brand, brands, linux, logo, logos">
              <a:extLst>
                <a:ext uri="{FF2B5EF4-FFF2-40B4-BE49-F238E27FC236}">
                  <a16:creationId xmlns:a16="http://schemas.microsoft.com/office/drawing/2014/main" id="{01A060C3-BF5E-427B-81AB-49A071923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1263" y="1832550"/>
              <a:ext cx="1409073" cy="1409073"/>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Brand, brands, logo, logos, microsoft, windows">
              <a:extLst>
                <a:ext uri="{FF2B5EF4-FFF2-40B4-BE49-F238E27FC236}">
                  <a16:creationId xmlns:a16="http://schemas.microsoft.com/office/drawing/2014/main" id="{B20916BC-CE68-4F56-B680-33FD1FAD2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6027" y="1832550"/>
              <a:ext cx="1501514" cy="1501514"/>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Download Free png street fighter vs png - AbeonCliparts | Cliparts &amp;amp;  Vectors for ... - DLPNG.com">
              <a:extLst>
                <a:ext uri="{FF2B5EF4-FFF2-40B4-BE49-F238E27FC236}">
                  <a16:creationId xmlns:a16="http://schemas.microsoft.com/office/drawing/2014/main" id="{A83E6E4E-8D20-4203-B739-D2C8B7EAD9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2476500"/>
              <a:ext cx="2857500" cy="1905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27231824"/>
      </p:ext>
    </p:extLst>
  </p:cSld>
  <p:clrMapOvr>
    <a:masterClrMapping/>
  </p:clrMapOvr>
</p:sld>
</file>

<file path=ppt/theme/theme1.xml><?xml version="1.0" encoding="utf-8"?>
<a:theme xmlns:a="http://schemas.openxmlformats.org/drawingml/2006/main" name="5-30055_SharePoint Template 2012 - 16x9 - White Background">
  <a:themeElements>
    <a:clrScheme name="Custom 2">
      <a:dk1>
        <a:srgbClr val="333333"/>
      </a:dk1>
      <a:lt1>
        <a:srgbClr val="FFFFFF"/>
      </a:lt1>
      <a:dk2>
        <a:srgbClr val="91BCE3"/>
      </a:dk2>
      <a:lt2>
        <a:srgbClr val="393939"/>
      </a:lt2>
      <a:accent1>
        <a:srgbClr val="C8302D"/>
      </a:accent1>
      <a:accent2>
        <a:srgbClr val="FDCD15"/>
      </a:accent2>
      <a:accent3>
        <a:srgbClr val="1B61AE"/>
      </a:accent3>
      <a:accent4>
        <a:srgbClr val="548E37"/>
      </a:accent4>
      <a:accent5>
        <a:srgbClr val="E6E6E6"/>
      </a:accent5>
      <a:accent6>
        <a:srgbClr val="2E6CAF"/>
      </a:accent6>
      <a:hlink>
        <a:srgbClr val="2E6CAF"/>
      </a:hlink>
      <a:folHlink>
        <a:srgbClr val="2E6CA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SPSBCN18-Template.potx" id="{D93F9853-3490-490D-9401-9C48C227398D}" vid="{3A6E66D1-175B-4354-9CDC-FC044DA84F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D09E24228864C498FAF821E4A497301" ma:contentTypeVersion="0" ma:contentTypeDescription="Create a new document." ma:contentTypeScope="" ma:versionID="984fee8704a50c0447e1665a29d225e7">
  <xsd:schema xmlns:xsd="http://www.w3.org/2001/XMLSchema" xmlns:xs="http://www.w3.org/2001/XMLSchema" xmlns:p="http://schemas.microsoft.com/office/2006/metadata/properties" targetNamespace="http://schemas.microsoft.com/office/2006/metadata/properties" ma:root="true" ma:fieldsID="d15787acf22db4e4c0ac8b858fca640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1B7A3C-C0D4-4597-8E5A-7342A0BBF280}">
  <ds:schemaRefs>
    <ds:schemaRef ds:uri="http://schemas.microsoft.com/sharepoint/v3/contenttype/forms"/>
  </ds:schemaRefs>
</ds:datastoreItem>
</file>

<file path=customXml/itemProps2.xml><?xml version="1.0" encoding="utf-8"?>
<ds:datastoreItem xmlns:ds="http://schemas.openxmlformats.org/officeDocument/2006/customXml" ds:itemID="{162242B8-D109-4FE8-9000-541732B96A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C521726-F855-4E21-981C-7AED17A42AB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SPSBCN18-Template</Template>
  <TotalTime>0</TotalTime>
  <Words>723</Words>
  <Application>Microsoft Office PowerPoint</Application>
  <PresentationFormat>On-screen Show (4:3)</PresentationFormat>
  <Paragraphs>105</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Monaco</vt:lpstr>
      <vt:lpstr>Segoe UI</vt:lpstr>
      <vt:lpstr>Segoe UI Light</vt:lpstr>
      <vt:lpstr>TwitterChirp</vt:lpstr>
      <vt:lpstr>Wingdings</vt:lpstr>
      <vt:lpstr>5-30055_SharePoint Template 2012 - 16x9 - White Background</vt:lpstr>
      <vt:lpstr>Exprime tus proyectos SPFX</vt:lpstr>
      <vt:lpstr>PowerPoint Presentation</vt:lpstr>
      <vt:lpstr>PowerPoint Presentation</vt:lpstr>
      <vt:lpstr>PowerPoint Presentation</vt:lpstr>
      <vt:lpstr>PowerPoint Presentation</vt:lpstr>
      <vt:lpstr>PowerPoint Presentation</vt:lpstr>
      <vt:lpstr>PowerPoint Presentation</vt:lpstr>
      <vt:lpstr>Gotchas installing WSL2</vt:lpstr>
      <vt:lpstr>PowerPoint Presentation</vt:lpstr>
      <vt:lpstr>https://github.com/luismanez/collabdays-bcn-2021</vt:lpstr>
      <vt:lpstr>Resources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2018-10-20T09:14:34Z</dcterms:created>
  <dcterms:modified xsi:type="dcterms:W3CDTF">2021-10-21T12:46:58Z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0x0101002D09E24228864C498FAF821E4A497301</vt:lpwstr>
  </property>
  <property fmtid="{D5CDD505-2E9C-101B-9397-08002B2CF9AE}" pid="3" name="MSIP_Label_3e575051-ae9c-4f9b-beed-77532f7cfdad_Enabled">
    <vt:lpwstr>true</vt:lpwstr>
  </property>
  <property fmtid="{D5CDD505-2E9C-101B-9397-08002B2CF9AE}" pid="4" name="MSIP_Label_3e575051-ae9c-4f9b-beed-77532f7cfdad_SetDate">
    <vt:lpwstr>2021-10-21T08:38:52Z</vt:lpwstr>
  </property>
  <property fmtid="{D5CDD505-2E9C-101B-9397-08002B2CF9AE}" pid="5" name="MSIP_Label_3e575051-ae9c-4f9b-beed-77532f7cfdad_Method">
    <vt:lpwstr>Privileged</vt:lpwstr>
  </property>
  <property fmtid="{D5CDD505-2E9C-101B-9397-08002B2CF9AE}" pid="6" name="MSIP_Label_3e575051-ae9c-4f9b-beed-77532f7cfdad_Name">
    <vt:lpwstr>PERSONAL USE</vt:lpwstr>
  </property>
  <property fmtid="{D5CDD505-2E9C-101B-9397-08002B2CF9AE}" pid="7" name="MSIP_Label_3e575051-ae9c-4f9b-beed-77532f7cfdad_SiteId">
    <vt:lpwstr>ba4bb771-3da5-4ca3-ae29-bcf2d5763624</vt:lpwstr>
  </property>
  <property fmtid="{D5CDD505-2E9C-101B-9397-08002B2CF9AE}" pid="8" name="MSIP_Label_3e575051-ae9c-4f9b-beed-77532f7cfdad_ActionId">
    <vt:lpwstr>469b82d2-9b41-4b3e-8b76-717edd379725</vt:lpwstr>
  </property>
  <property fmtid="{D5CDD505-2E9C-101B-9397-08002B2CF9AE}" pid="9" name="MSIP_Label_3e575051-ae9c-4f9b-beed-77532f7cfdad_ContentBits">
    <vt:lpwstr>0</vt:lpwstr>
  </property>
</Properties>
</file>