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Lst>
  <p:notesMasterIdLst>
    <p:notesMasterId r:id="rId16"/>
  </p:notesMasterIdLst>
  <p:handoutMasterIdLst>
    <p:handoutMasterId r:id="rId17"/>
  </p:handoutMasterIdLst>
  <p:sldIdLst>
    <p:sldId id="330" r:id="rId5"/>
    <p:sldId id="386" r:id="rId6"/>
    <p:sldId id="375" r:id="rId7"/>
    <p:sldId id="382" r:id="rId8"/>
    <p:sldId id="383" r:id="rId9"/>
    <p:sldId id="384" r:id="rId10"/>
    <p:sldId id="379" r:id="rId11"/>
    <p:sldId id="385" r:id="rId12"/>
    <p:sldId id="387" r:id="rId13"/>
    <p:sldId id="388" r:id="rId14"/>
    <p:sldId id="389" r:id="rId15"/>
  </p:sldIdLst>
  <p:sldSz cx="12192000"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366" userDrawn="1">
          <p15:clr>
            <a:srgbClr val="A4A3A4"/>
          </p15:clr>
        </p15:guide>
        <p15:guide id="4" orient="horz" pos="1275" userDrawn="1">
          <p15:clr>
            <a:srgbClr val="A4A3A4"/>
          </p15:clr>
        </p15:guide>
        <p15:guide id="7" orient="horz" pos="2160" userDrawn="1">
          <p15:clr>
            <a:srgbClr val="A4A3A4"/>
          </p15:clr>
        </p15:guide>
        <p15:guide id="8" orient="horz" pos="3861" userDrawn="1">
          <p15:clr>
            <a:srgbClr val="A4A3A4"/>
          </p15:clr>
        </p15:guide>
        <p15:guide id="9" orient="horz" pos="3589" userDrawn="1">
          <p15:clr>
            <a:srgbClr val="A4A3A4"/>
          </p15:clr>
        </p15:guide>
        <p15:guide id="10" pos="165" userDrawn="1">
          <p15:clr>
            <a:srgbClr val="A4A3A4"/>
          </p15:clr>
        </p15:guide>
        <p15:guide id="12" pos="7515" userDrawn="1">
          <p15:clr>
            <a:srgbClr val="A4A3A4"/>
          </p15:clr>
        </p15:guide>
        <p15:guide id="13" pos="324" userDrawn="1">
          <p15:clr>
            <a:srgbClr val="A4A3A4"/>
          </p15:clr>
        </p15:guide>
        <p15:guide id="15" pos="596" userDrawn="1">
          <p15:clr>
            <a:srgbClr val="A4A3A4"/>
          </p15:clr>
        </p15:guide>
        <p15:guide id="16" pos="7039" userDrawn="1">
          <p15:clr>
            <a:srgbClr val="A4A3A4"/>
          </p15:clr>
        </p15:guide>
        <p15:guide id="17" pos="3840" userDrawn="1">
          <p15:clr>
            <a:srgbClr val="A4A3A4"/>
          </p15:clr>
        </p15:guide>
        <p15:guide id="18" pos="3024" userDrawn="1">
          <p15:clr>
            <a:srgbClr val="A4A3A4"/>
          </p15:clr>
        </p15:guide>
        <p15:guide id="21" orient="horz" pos="618" userDrawn="1">
          <p15:clr>
            <a:srgbClr val="A4A3A4"/>
          </p15:clr>
        </p15:guide>
        <p15:guide id="23" pos="5428" userDrawn="1">
          <p15:clr>
            <a:srgbClr val="A4A3A4"/>
          </p15:clr>
        </p15:guide>
        <p15:guide id="24" pos="737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71BC"/>
    <a:srgbClr val="FF2700"/>
    <a:srgbClr val="0078D7"/>
    <a:srgbClr val="005E9E"/>
    <a:srgbClr val="0071C0"/>
    <a:srgbClr val="FFFFFF"/>
    <a:srgbClr val="C8302D"/>
    <a:srgbClr val="D2421F"/>
    <a:srgbClr val="DFDF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4" autoAdjust="0"/>
    <p:restoredTop sz="82909" autoAdjust="0"/>
  </p:normalViewPr>
  <p:slideViewPr>
    <p:cSldViewPr snapToGrid="0">
      <p:cViewPr varScale="1">
        <p:scale>
          <a:sx n="75" d="100"/>
          <a:sy n="75" d="100"/>
        </p:scale>
        <p:origin x="333" y="48"/>
      </p:cViewPr>
      <p:guideLst>
        <p:guide orient="horz" pos="1366"/>
        <p:guide orient="horz" pos="1275"/>
        <p:guide orient="horz" pos="2160"/>
        <p:guide orient="horz" pos="3861"/>
        <p:guide orient="horz" pos="3589"/>
        <p:guide pos="165"/>
        <p:guide pos="7515"/>
        <p:guide pos="324"/>
        <p:guide pos="596"/>
        <p:guide pos="7039"/>
        <p:guide pos="3840"/>
        <p:guide pos="3024"/>
        <p:guide orient="horz" pos="618"/>
        <p:guide pos="5428"/>
        <p:guide pos="7379"/>
      </p:guideLst>
    </p:cSldViewPr>
  </p:slid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57" d="100"/>
          <a:sy n="57" d="100"/>
        </p:scale>
        <p:origin x="283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SharePoint Server 2013</a:t>
            </a:r>
          </a:p>
        </p:txBody>
      </p:sp>
      <p:sp>
        <p:nvSpPr>
          <p:cNvPr id="8" name="Footer Placeholder 7"/>
          <p:cNvSpPr>
            <a:spLocks noGrp="1"/>
          </p:cNvSpPr>
          <p:nvPr>
            <p:ph type="ftr" sz="quarter" idx="2"/>
          </p:nvPr>
        </p:nvSpPr>
        <p:spPr>
          <a:xfrm>
            <a:off x="0" y="8685212"/>
            <a:ext cx="5758543" cy="457201"/>
          </a:xfrm>
          <a:prstGeom prst="rect">
            <a:avLst/>
          </a:prstGeom>
        </p:spPr>
        <p:txBody>
          <a:bodyPr vert="horz" lIns="0" tIns="45720" rIns="91440" bIns="45720" rtlCol="0" anchor="t"/>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a:stretch/>
        </p:blipFill>
        <p:spPr bwMode="black">
          <a:xfrm>
            <a:off x="5136605" y="0"/>
            <a:ext cx="1599837" cy="548640"/>
          </a:xfrm>
          <a:prstGeom prst="rect">
            <a:avLst/>
          </a:prstGeom>
        </p:spPr>
      </p:pic>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SharePoint Server 2013</a:t>
            </a:r>
          </a:p>
        </p:txBody>
      </p:sp>
      <p:sp>
        <p:nvSpPr>
          <p:cNvPr id="15" name="Footer Placeholder 7"/>
          <p:cNvSpPr>
            <a:spLocks noGrp="1"/>
          </p:cNvSpPr>
          <p:nvPr>
            <p:ph type="ftr" sz="quarter" idx="4"/>
          </p:nvPr>
        </p:nvSpPr>
        <p:spPr>
          <a:xfrm>
            <a:off x="-1" y="8685212"/>
            <a:ext cx="5909309" cy="457201"/>
          </a:xfrm>
          <a:prstGeom prst="rect">
            <a:avLst/>
          </a:prstGeom>
        </p:spPr>
        <p:txBody>
          <a:bodyPr vert="horz" lIns="0" tIns="45720" rIns="91440" bIns="45720" rtlCol="0" anchor="t"/>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Start</a:t>
            </a:r>
            <a:r>
              <a:rPr lang="en-GB" baseline="0" dirty="0"/>
              <a:t> session with 3 browsers: SP site collection, VSTS 2 times, GitHub </a:t>
            </a:r>
            <a:r>
              <a:rPr lang="en-GB" baseline="0" dirty="0" err="1"/>
              <a:t>pnp</a:t>
            </a:r>
            <a:r>
              <a:rPr lang="en-GB" baseline="0" dirty="0"/>
              <a:t> template demo</a:t>
            </a:r>
            <a:endParaRPr lang="en-GB"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1</a:t>
            </a:fld>
            <a:endParaRPr lang="en-US"/>
          </a:p>
        </p:txBody>
      </p:sp>
    </p:spTree>
    <p:extLst>
      <p:ext uri="{BB962C8B-B14F-4D97-AF65-F5344CB8AC3E}">
        <p14:creationId xmlns:p14="http://schemas.microsoft.com/office/powerpoint/2010/main" val="140599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ca-ES" dirty="0" err="1"/>
              <a:t>Use</a:t>
            </a:r>
            <a:r>
              <a:rPr lang="ca-ES" dirty="0"/>
              <a:t> </a:t>
            </a:r>
            <a:r>
              <a:rPr lang="ca-ES" dirty="0" err="1"/>
              <a:t>this</a:t>
            </a:r>
            <a:r>
              <a:rPr lang="ca-ES" dirty="0"/>
              <a:t> as </a:t>
            </a:r>
            <a:r>
              <a:rPr lang="ca-ES" dirty="0" err="1"/>
              <a:t>the</a:t>
            </a:r>
            <a:r>
              <a:rPr lang="ca-ES" dirty="0"/>
              <a:t> </a:t>
            </a:r>
            <a:r>
              <a:rPr lang="ca-ES" dirty="0" err="1"/>
              <a:t>first</a:t>
            </a:r>
            <a:r>
              <a:rPr lang="ca-ES" baseline="0" dirty="0"/>
              <a:t> </a:t>
            </a:r>
            <a:r>
              <a:rPr lang="ca-ES" baseline="0" dirty="0" err="1"/>
              <a:t>slide</a:t>
            </a:r>
            <a:r>
              <a:rPr lang="ca-ES" baseline="0" dirty="0"/>
              <a:t> in </a:t>
            </a:r>
            <a:r>
              <a:rPr lang="ca-ES" baseline="0" dirty="0" err="1"/>
              <a:t>your</a:t>
            </a:r>
            <a:r>
              <a:rPr lang="ca-ES" baseline="0" dirty="0"/>
              <a:t> </a:t>
            </a:r>
            <a:r>
              <a:rPr lang="ca-ES" baseline="0" dirty="0" err="1"/>
              <a:t>slide</a:t>
            </a:r>
            <a:r>
              <a:rPr lang="ca-ES" baseline="0" dirty="0"/>
              <a:t> </a:t>
            </a:r>
            <a:r>
              <a:rPr lang="ca-ES" baseline="0" dirty="0" err="1"/>
              <a:t>deck</a:t>
            </a:r>
            <a:endParaRPr lang="es-ES" dirty="0"/>
          </a:p>
        </p:txBody>
      </p:sp>
      <p:sp>
        <p:nvSpPr>
          <p:cNvPr id="4" name="Slide Number Placeholder 3"/>
          <p:cNvSpPr>
            <a:spLocks noGrp="1"/>
          </p:cNvSpPr>
          <p:nvPr>
            <p:ph type="sldNum" sz="quarter" idx="10"/>
          </p:nvPr>
        </p:nvSpPr>
        <p:spPr/>
        <p:txBody>
          <a:bodyPr/>
          <a:lstStyle/>
          <a:p>
            <a:fld id="{B4008EB6-D09E-4580-8CD6-DDB14511944F}" type="slidenum">
              <a:rPr lang="en-US" smtClean="0"/>
              <a:t>2</a:t>
            </a:fld>
            <a:endParaRPr lang="en-US" dirty="0"/>
          </a:p>
        </p:txBody>
      </p:sp>
      <p:sp>
        <p:nvSpPr>
          <p:cNvPr id="5" name="Header Placeholder 4"/>
          <p:cNvSpPr>
            <a:spLocks noGrp="1"/>
          </p:cNvSpPr>
          <p:nvPr>
            <p:ph type="hdr" sz="quarter" idx="11"/>
          </p:nvPr>
        </p:nvSpPr>
        <p:spPr/>
        <p:txBody>
          <a:bodyPr/>
          <a:lstStyle/>
          <a:p>
            <a:r>
              <a:rPr lang="en-US"/>
              <a:t>Microsoft SharePoint Server 2013</a:t>
            </a:r>
            <a:endParaRPr lang="en-US" dirty="0"/>
          </a:p>
        </p:txBody>
      </p:sp>
      <p:sp>
        <p:nvSpPr>
          <p:cNvPr id="6" name="Footer Placeholder 5"/>
          <p:cNvSpPr>
            <a:spLocks noGrp="1"/>
          </p:cNvSpPr>
          <p:nvPr>
            <p:ph type="ftr" sz="quarter" idx="12"/>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64482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Template</a:t>
            </a:r>
            <a:r>
              <a:rPr lang="en-GB" baseline="0" dirty="0"/>
              <a:t> may be modified but please keep the title and the sponsor slide. </a:t>
            </a:r>
            <a:endParaRPr lang="en-GB" dirty="0"/>
          </a:p>
          <a:p>
            <a:r>
              <a:rPr lang="en-GB" dirty="0"/>
              <a:t>Twitter hashtag: #</a:t>
            </a:r>
            <a:r>
              <a:rPr lang="en-GB" dirty="0" err="1"/>
              <a:t>spsbcn</a:t>
            </a:r>
            <a:r>
              <a:rPr lang="en-GB" dirty="0"/>
              <a:t> for all sessions</a:t>
            </a:r>
          </a:p>
        </p:txBody>
      </p:sp>
      <p:sp>
        <p:nvSpPr>
          <p:cNvPr id="4" name="Slide Number Placeholder 3"/>
          <p:cNvSpPr>
            <a:spLocks noGrp="1"/>
          </p:cNvSpPr>
          <p:nvPr>
            <p:ph type="sldNum" sz="quarter" idx="10"/>
          </p:nvPr>
        </p:nvSpPr>
        <p:spPr/>
        <p:txBody>
          <a:bodyPr/>
          <a:lstStyle/>
          <a:p>
            <a:fld id="{675416BA-65F7-274A-AD61-D0FA78F3AA6E}" type="slidenum">
              <a:rPr lang="en-US" smtClean="0"/>
              <a:pPr/>
              <a:t>3</a:t>
            </a:fld>
            <a:endParaRPr lang="en-US"/>
          </a:p>
        </p:txBody>
      </p:sp>
    </p:spTree>
    <p:extLst>
      <p:ext uri="{BB962C8B-B14F-4D97-AF65-F5344CB8AC3E}">
        <p14:creationId xmlns:p14="http://schemas.microsoft.com/office/powerpoint/2010/main" val="133746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agenda: who’s working with</a:t>
            </a:r>
            <a:r>
              <a:rPr lang="en-GB" baseline="0" dirty="0"/>
              <a:t> SP Online / VSTS / PnP ???</a:t>
            </a:r>
            <a:endParaRPr lang="es-ES" dirty="0"/>
          </a:p>
        </p:txBody>
      </p:sp>
      <p:sp>
        <p:nvSpPr>
          <p:cNvPr id="4" name="Slide Number Placeholder 3"/>
          <p:cNvSpPr>
            <a:spLocks noGrp="1"/>
          </p:cNvSpPr>
          <p:nvPr>
            <p:ph type="sldNum" sz="quarter" idx="10"/>
          </p:nvPr>
        </p:nvSpPr>
        <p:spPr/>
        <p:txBody>
          <a:bodyPr/>
          <a:lstStyle/>
          <a:p>
            <a:fld id="{B4008EB6-D09E-4580-8CD6-DDB14511944F}" type="slidenum">
              <a:rPr lang="en-US" smtClean="0"/>
              <a:t>4</a:t>
            </a:fld>
            <a:endParaRPr lang="en-US" dirty="0"/>
          </a:p>
        </p:txBody>
      </p:sp>
      <p:sp>
        <p:nvSpPr>
          <p:cNvPr id="5" name="Header Placeholder 4"/>
          <p:cNvSpPr>
            <a:spLocks noGrp="1"/>
          </p:cNvSpPr>
          <p:nvPr>
            <p:ph type="hdr" sz="quarter" idx="11"/>
          </p:nvPr>
        </p:nvSpPr>
        <p:spPr/>
        <p:txBody>
          <a:bodyPr/>
          <a:lstStyle/>
          <a:p>
            <a:r>
              <a:rPr lang="en-US"/>
              <a:t>Microsoft SharePoint Server 2013</a:t>
            </a:r>
            <a:endParaRPr lang="en-US" dirty="0"/>
          </a:p>
        </p:txBody>
      </p:sp>
      <p:sp>
        <p:nvSpPr>
          <p:cNvPr id="6" name="Footer Placeholder 5"/>
          <p:cNvSpPr>
            <a:spLocks noGrp="1"/>
          </p:cNvSpPr>
          <p:nvPr>
            <p:ph type="ftr" sz="quarter" idx="12"/>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66053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 empty SP Site collection (home + site contents)</a:t>
            </a:r>
          </a:p>
          <a:p>
            <a:r>
              <a:rPr lang="en-GB" dirty="0"/>
              <a:t>Jump to VSTS Build</a:t>
            </a:r>
          </a:p>
          <a:p>
            <a:r>
              <a:rPr lang="en-GB" dirty="0"/>
              <a:t>Check SP </a:t>
            </a:r>
            <a:r>
              <a:rPr lang="en-GB" dirty="0" err="1"/>
              <a:t>url</a:t>
            </a:r>
            <a:r>
              <a:rPr lang="en-GB" dirty="0"/>
              <a:t> on</a:t>
            </a:r>
            <a:r>
              <a:rPr lang="en-GB" baseline="0" dirty="0"/>
              <a:t> build variables</a:t>
            </a:r>
          </a:p>
          <a:p>
            <a:r>
              <a:rPr lang="en-GB" dirty="0"/>
              <a:t>Queue the build</a:t>
            </a:r>
            <a:endParaRPr lang="es-ES" dirty="0"/>
          </a:p>
        </p:txBody>
      </p:sp>
      <p:sp>
        <p:nvSpPr>
          <p:cNvPr id="4" name="Slide Number Placeholder 3"/>
          <p:cNvSpPr>
            <a:spLocks noGrp="1"/>
          </p:cNvSpPr>
          <p:nvPr>
            <p:ph type="sldNum" sz="quarter" idx="10"/>
          </p:nvPr>
        </p:nvSpPr>
        <p:spPr/>
        <p:txBody>
          <a:bodyPr/>
          <a:lstStyle/>
          <a:p>
            <a:fld id="{B4008EB6-D09E-4580-8CD6-DDB14511944F}" type="slidenum">
              <a:rPr lang="en-US" smtClean="0"/>
              <a:t>5</a:t>
            </a:fld>
            <a:endParaRPr lang="en-US" dirty="0"/>
          </a:p>
        </p:txBody>
      </p:sp>
      <p:sp>
        <p:nvSpPr>
          <p:cNvPr id="5" name="Header Placeholder 4"/>
          <p:cNvSpPr>
            <a:spLocks noGrp="1"/>
          </p:cNvSpPr>
          <p:nvPr>
            <p:ph type="hdr" sz="quarter" idx="11"/>
          </p:nvPr>
        </p:nvSpPr>
        <p:spPr/>
        <p:txBody>
          <a:bodyPr/>
          <a:lstStyle/>
          <a:p>
            <a:r>
              <a:rPr lang="en-US"/>
              <a:t>Microsoft SharePoint Server 2013</a:t>
            </a:r>
            <a:endParaRPr lang="en-US" dirty="0"/>
          </a:p>
        </p:txBody>
      </p:sp>
      <p:sp>
        <p:nvSpPr>
          <p:cNvPr id="6" name="Footer Placeholder 5"/>
          <p:cNvSpPr>
            <a:spLocks noGrp="1"/>
          </p:cNvSpPr>
          <p:nvPr>
            <p:ph type="ftr" sz="quarter" idx="12"/>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89444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 premises story</a:t>
            </a:r>
          </a:p>
          <a:p>
            <a:r>
              <a:rPr lang="en-GB" dirty="0"/>
              <a:t>New</a:t>
            </a:r>
            <a:r>
              <a:rPr lang="en-GB" baseline="0" dirty="0"/>
              <a:t> SP Online dev tenant</a:t>
            </a:r>
            <a:r>
              <a:rPr lang="es-ES" baseline="0" dirty="0"/>
              <a:t>: </a:t>
            </a:r>
            <a:r>
              <a:rPr lang="es-ES" baseline="0" dirty="0" err="1"/>
              <a:t>same</a:t>
            </a:r>
            <a:r>
              <a:rPr lang="es-ES" baseline="0" dirty="0"/>
              <a:t> </a:t>
            </a:r>
            <a:r>
              <a:rPr lang="es-ES" baseline="0" dirty="0" err="1"/>
              <a:t>license</a:t>
            </a:r>
            <a:r>
              <a:rPr lang="es-ES" baseline="0" dirty="0"/>
              <a:t> </a:t>
            </a:r>
            <a:r>
              <a:rPr lang="es-ES" baseline="0" dirty="0" err="1"/>
              <a:t>for</a:t>
            </a:r>
            <a:r>
              <a:rPr lang="es-ES" baseline="0" dirty="0"/>
              <a:t> </a:t>
            </a:r>
            <a:r>
              <a:rPr lang="es-ES" baseline="0" dirty="0" err="1"/>
              <a:t>all</a:t>
            </a:r>
            <a:r>
              <a:rPr lang="es-ES" baseline="0" dirty="0"/>
              <a:t> </a:t>
            </a:r>
            <a:r>
              <a:rPr lang="es-ES" baseline="0" dirty="0" err="1"/>
              <a:t>devs</a:t>
            </a:r>
            <a:endParaRPr lang="en-GB" baseline="0" dirty="0"/>
          </a:p>
        </p:txBody>
      </p:sp>
      <p:sp>
        <p:nvSpPr>
          <p:cNvPr id="4" name="Slide Number Placeholder 3"/>
          <p:cNvSpPr>
            <a:spLocks noGrp="1"/>
          </p:cNvSpPr>
          <p:nvPr>
            <p:ph type="sldNum" sz="quarter" idx="10"/>
          </p:nvPr>
        </p:nvSpPr>
        <p:spPr/>
        <p:txBody>
          <a:bodyPr/>
          <a:lstStyle/>
          <a:p>
            <a:fld id="{B4008EB6-D09E-4580-8CD6-DDB14511944F}" type="slidenum">
              <a:rPr lang="en-US" smtClean="0"/>
              <a:t>7</a:t>
            </a:fld>
            <a:endParaRPr lang="en-US" dirty="0"/>
          </a:p>
        </p:txBody>
      </p:sp>
      <p:sp>
        <p:nvSpPr>
          <p:cNvPr id="5" name="Header Placeholder 4"/>
          <p:cNvSpPr>
            <a:spLocks noGrp="1"/>
          </p:cNvSpPr>
          <p:nvPr>
            <p:ph type="hdr" sz="quarter" idx="11"/>
          </p:nvPr>
        </p:nvSpPr>
        <p:spPr/>
        <p:txBody>
          <a:bodyPr/>
          <a:lstStyle/>
          <a:p>
            <a:r>
              <a:rPr lang="en-US"/>
              <a:t>Microsoft SharePoint Server 2013</a:t>
            </a:r>
            <a:endParaRPr lang="en-US" dirty="0"/>
          </a:p>
        </p:txBody>
      </p:sp>
      <p:sp>
        <p:nvSpPr>
          <p:cNvPr id="6" name="Footer Placeholder 5"/>
          <p:cNvSpPr>
            <a:spLocks noGrp="1"/>
          </p:cNvSpPr>
          <p:nvPr>
            <p:ph type="ftr" sz="quarter" idx="12"/>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39614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err="1"/>
              <a:t>Comentario</a:t>
            </a:r>
            <a:r>
              <a:rPr lang="en-GB" sz="900" dirty="0"/>
              <a:t> </a:t>
            </a:r>
            <a:r>
              <a:rPr lang="en-GB" sz="900" dirty="0" err="1"/>
              <a:t>rapido</a:t>
            </a:r>
            <a:r>
              <a:rPr lang="en-GB" sz="900" dirty="0"/>
              <a:t> </a:t>
            </a:r>
            <a:r>
              <a:rPr lang="en-GB" sz="900" dirty="0" err="1"/>
              <a:t>sobre</a:t>
            </a:r>
            <a:r>
              <a:rPr lang="en-GB" sz="900" dirty="0"/>
              <a:t> Gulp</a:t>
            </a:r>
            <a:endParaRPr lang="es-ES" sz="900" dirty="0"/>
          </a:p>
          <a:p>
            <a:r>
              <a:rPr lang="es-ES" sz="900" dirty="0" err="1"/>
              <a:t>Rapido</a:t>
            </a:r>
            <a:r>
              <a:rPr lang="es-ES" sz="900" dirty="0"/>
              <a:t> vistazo al proyecto demo</a:t>
            </a:r>
          </a:p>
          <a:p>
            <a:r>
              <a:rPr lang="en-GB" sz="900" dirty="0" err="1"/>
              <a:t>Definicion</a:t>
            </a:r>
            <a:r>
              <a:rPr lang="en-GB" sz="900" dirty="0"/>
              <a:t> de la Build: Agent</a:t>
            </a:r>
            <a:r>
              <a:rPr lang="en-GB" sz="900" baseline="0" dirty="0"/>
              <a:t> options</a:t>
            </a:r>
            <a:endParaRPr lang="en-GB" sz="900" dirty="0"/>
          </a:p>
          <a:p>
            <a:r>
              <a:rPr lang="en-GB" sz="900" dirty="0"/>
              <a:t>	$(</a:t>
            </a:r>
            <a:r>
              <a:rPr lang="en-GB" sz="900" dirty="0" err="1"/>
              <a:t>Build.Repository.LocalPath</a:t>
            </a:r>
            <a:r>
              <a:rPr lang="en-GB" sz="900" dirty="0"/>
              <a:t>)\</a:t>
            </a:r>
            <a:r>
              <a:rPr lang="en-GB" sz="900" dirty="0" err="1"/>
              <a:t>SPSBcn.GulpAndPnp.DeployTool</a:t>
            </a:r>
            <a:r>
              <a:rPr lang="en-GB" sz="900" dirty="0"/>
              <a:t>\bin\Release\SPSBcn.GulpAndPnp.DeployTool.exe</a:t>
            </a:r>
          </a:p>
          <a:p>
            <a:r>
              <a:rPr lang="en-GB" sz="900" dirty="0"/>
              <a:t>	$(</a:t>
            </a:r>
            <a:r>
              <a:rPr lang="en-GB" sz="900" dirty="0" err="1"/>
              <a:t>SharePointUrl</a:t>
            </a:r>
            <a:r>
              <a:rPr lang="en-GB" sz="900" dirty="0"/>
              <a:t>) $(</a:t>
            </a:r>
            <a:r>
              <a:rPr lang="en-GB" sz="900" dirty="0" err="1"/>
              <a:t>SharePointUser</a:t>
            </a:r>
            <a:r>
              <a:rPr lang="en-GB" sz="900" dirty="0"/>
              <a:t>) $(</a:t>
            </a:r>
            <a:r>
              <a:rPr lang="en-GB" sz="900" dirty="0" err="1"/>
              <a:t>SharePointPassword</a:t>
            </a:r>
            <a:r>
              <a:rPr lang="en-GB" sz="900" dirty="0"/>
              <a:t>) $(</a:t>
            </a:r>
            <a:r>
              <a:rPr lang="en-GB" sz="900" dirty="0" err="1"/>
              <a:t>Build.Repository.LocalPath</a:t>
            </a:r>
            <a:r>
              <a:rPr lang="en-GB" sz="900" dirty="0"/>
              <a:t>)\</a:t>
            </a:r>
            <a:r>
              <a:rPr lang="en-GB" sz="900" dirty="0" err="1"/>
              <a:t>SPSBcn.GulpAndPnp.Package</a:t>
            </a:r>
            <a:r>
              <a:rPr lang="en-GB" sz="900" dirty="0"/>
              <a:t>\</a:t>
            </a:r>
            <a:r>
              <a:rPr lang="en-GB" sz="900" dirty="0" err="1"/>
              <a:t>dist</a:t>
            </a:r>
            <a:r>
              <a:rPr lang="en-GB" sz="900" dirty="0"/>
              <a:t>\</a:t>
            </a:r>
            <a:r>
              <a:rPr lang="en-GB" sz="900" dirty="0" err="1"/>
              <a:t>src</a:t>
            </a:r>
            <a:r>
              <a:rPr lang="en-GB" sz="900" dirty="0"/>
              <a:t>\</a:t>
            </a:r>
            <a:r>
              <a:rPr lang="en-GB" sz="900" dirty="0" err="1"/>
              <a:t>pnp</a:t>
            </a:r>
            <a:r>
              <a:rPr lang="en-GB" sz="900" dirty="0"/>
              <a:t>\ProvisioningTemplate.Package.xml</a:t>
            </a:r>
          </a:p>
          <a:p>
            <a:r>
              <a:rPr lang="en-GB" sz="900" dirty="0"/>
              <a:t>	</a:t>
            </a:r>
          </a:p>
          <a:p>
            <a:r>
              <a:rPr lang="en-GB" sz="900" dirty="0" err="1"/>
              <a:t>Ejecucion</a:t>
            </a:r>
            <a:r>
              <a:rPr lang="en-GB" sz="900" dirty="0"/>
              <a:t> de la Build</a:t>
            </a:r>
          </a:p>
          <a:p>
            <a:r>
              <a:rPr lang="en-GB" sz="900" dirty="0"/>
              <a:t>Check</a:t>
            </a:r>
            <a:r>
              <a:rPr lang="en-GB" sz="900" baseline="0" dirty="0"/>
              <a:t> results of first field queued at the beginning of the session</a:t>
            </a:r>
            <a:endParaRPr lang="en-GB" sz="900" dirty="0"/>
          </a:p>
        </p:txBody>
      </p:sp>
      <p:sp>
        <p:nvSpPr>
          <p:cNvPr id="4" name="Slide Number Placeholder 3"/>
          <p:cNvSpPr>
            <a:spLocks noGrp="1"/>
          </p:cNvSpPr>
          <p:nvPr>
            <p:ph type="sldNum" sz="quarter" idx="10"/>
          </p:nvPr>
        </p:nvSpPr>
        <p:spPr/>
        <p:txBody>
          <a:bodyPr/>
          <a:lstStyle/>
          <a:p>
            <a:fld id="{B4008EB6-D09E-4580-8CD6-DDB14511944F}" type="slidenum">
              <a:rPr lang="en-US" smtClean="0"/>
              <a:t>8</a:t>
            </a:fld>
            <a:endParaRPr lang="en-US" dirty="0"/>
          </a:p>
        </p:txBody>
      </p:sp>
      <p:sp>
        <p:nvSpPr>
          <p:cNvPr id="5" name="Header Placeholder 4"/>
          <p:cNvSpPr>
            <a:spLocks noGrp="1"/>
          </p:cNvSpPr>
          <p:nvPr>
            <p:ph type="hdr" sz="quarter" idx="11"/>
          </p:nvPr>
        </p:nvSpPr>
        <p:spPr/>
        <p:txBody>
          <a:bodyPr/>
          <a:lstStyle/>
          <a:p>
            <a:r>
              <a:rPr lang="en-US"/>
              <a:t>Microsoft SharePoint Server 2013</a:t>
            </a:r>
            <a:endParaRPr lang="en-US" dirty="0"/>
          </a:p>
        </p:txBody>
      </p:sp>
      <p:sp>
        <p:nvSpPr>
          <p:cNvPr id="6" name="Footer Placeholder 5"/>
          <p:cNvSpPr>
            <a:spLocks noGrp="1"/>
          </p:cNvSpPr>
          <p:nvPr>
            <p:ph type="ftr" sz="quarter" idx="12"/>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25149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C8302D"/>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50" y="2109542"/>
            <a:ext cx="10240453"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78950" y="3425825"/>
            <a:ext cx="10240453"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771594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50" y="2109542"/>
            <a:ext cx="10240453" cy="997196"/>
          </a:xfrm>
        </p:spPr>
        <p:txBody>
          <a:bodyPr anchor="b" anchorCtr="0"/>
          <a:lstStyle>
            <a:lvl1pPr>
              <a:defRPr sz="5401" spc="-113" baseline="0">
                <a:solidFill>
                  <a:schemeClr val="bg2">
                    <a:lumMod val="75000"/>
                  </a:schemeClr>
                </a:solidFill>
              </a:defRPr>
            </a:lvl1pPr>
          </a:lstStyle>
          <a:p>
            <a:r>
              <a:rPr lang="en-US" dirty="0"/>
              <a:t>Click to edit title style</a:t>
            </a:r>
          </a:p>
        </p:txBody>
      </p:sp>
      <p:sp>
        <p:nvSpPr>
          <p:cNvPr id="5" name="Text Placeholder 4"/>
          <p:cNvSpPr>
            <a:spLocks noGrp="1"/>
          </p:cNvSpPr>
          <p:nvPr>
            <p:ph type="body" sz="quarter" idx="12" hasCustomPrompt="1"/>
          </p:nvPr>
        </p:nvSpPr>
        <p:spPr>
          <a:xfrm>
            <a:off x="978950" y="3425825"/>
            <a:ext cx="10240453" cy="498598"/>
          </a:xfrm>
        </p:spPr>
        <p:txBody>
          <a:bodyPr>
            <a:noAutofit/>
          </a:bodyPr>
          <a:lstStyle>
            <a:lvl1pPr marL="0" indent="0">
              <a:spcBef>
                <a:spcPts val="0"/>
              </a:spcBef>
              <a:buNone/>
              <a:defRPr spc="-53" baseline="0">
                <a:solidFill>
                  <a:schemeClr val="bg2">
                    <a:lumMod val="75000"/>
                  </a:schemeClr>
                </a:solidFill>
                <a:latin typeface="+mj-lt"/>
              </a:defRPr>
            </a:lvl1pPr>
          </a:lstStyle>
          <a:p>
            <a:pPr lvl="0"/>
            <a:r>
              <a:rPr lang="en-US" dirty="0"/>
              <a:t>Speaker Title</a:t>
            </a:r>
          </a:p>
        </p:txBody>
      </p:sp>
    </p:spTree>
    <p:extLst>
      <p:ext uri="{BB962C8B-B14F-4D97-AF65-F5344CB8AC3E}">
        <p14:creationId xmlns:p14="http://schemas.microsoft.com/office/powerpoint/2010/main" val="1121402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Divider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5"/>
            <a:ext cx="11151917" cy="1218795"/>
          </a:xfrm>
        </p:spPr>
        <p:txBody>
          <a:bodyPr anchor="b" anchorCtr="0"/>
          <a:lstStyle>
            <a:lvl1pPr>
              <a:defRPr sz="6602" spc="-225" baseline="0">
                <a:solidFill>
                  <a:schemeClr val="bg2">
                    <a:lumMod val="75000"/>
                  </a:schemeClr>
                </a:solidFill>
              </a:defRPr>
            </a:lvl1pPr>
          </a:lstStyle>
          <a:p>
            <a:r>
              <a:rPr lang="en-US" dirty="0"/>
              <a:t>Click to edit title style</a:t>
            </a:r>
          </a:p>
        </p:txBody>
      </p:sp>
    </p:spTree>
    <p:extLst>
      <p:ext uri="{BB962C8B-B14F-4D97-AF65-F5344CB8AC3E}">
        <p14:creationId xmlns:p14="http://schemas.microsoft.com/office/powerpoint/2010/main" val="3565681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Divider Slide w/ sub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5"/>
            <a:ext cx="11151917" cy="1218795"/>
          </a:xfrm>
        </p:spPr>
        <p:txBody>
          <a:bodyPr anchor="b" anchorCtr="0"/>
          <a:lstStyle>
            <a:lvl1pPr>
              <a:defRPr sz="6602" spc="-225" baseline="0">
                <a:solidFill>
                  <a:schemeClr val="bg2">
                    <a:lumMod val="75000"/>
                  </a:schemeClr>
                </a:solidFill>
              </a:defRPr>
            </a:lvl1pPr>
          </a:lstStyle>
          <a:p>
            <a:r>
              <a:rPr lang="en-US" dirty="0"/>
              <a:t>Click to edit title style</a:t>
            </a:r>
          </a:p>
        </p:txBody>
      </p:sp>
      <p:sp>
        <p:nvSpPr>
          <p:cNvPr id="6" name="Text Placeholder 4"/>
          <p:cNvSpPr>
            <a:spLocks noGrp="1"/>
          </p:cNvSpPr>
          <p:nvPr>
            <p:ph type="body" sz="quarter" idx="12" hasCustomPrompt="1"/>
          </p:nvPr>
        </p:nvSpPr>
        <p:spPr>
          <a:xfrm>
            <a:off x="519248" y="4114857"/>
            <a:ext cx="11151917" cy="498598"/>
          </a:xfrm>
        </p:spPr>
        <p:txBody>
          <a:bodyPr>
            <a:noAutofit/>
          </a:bodyPr>
          <a:lstStyle>
            <a:lvl1pPr marL="0" indent="0">
              <a:spcBef>
                <a:spcPts val="0"/>
              </a:spcBef>
              <a:buNone/>
              <a:defRPr spc="-53" baseline="0">
                <a:solidFill>
                  <a:schemeClr val="bg2">
                    <a:lumMod val="75000"/>
                  </a:schemeClr>
                </a:solidFill>
                <a:latin typeface="+mj-lt"/>
              </a:defRPr>
            </a:lvl1pPr>
          </a:lstStyle>
          <a:p>
            <a:pPr lvl="0"/>
            <a:r>
              <a:rPr lang="en-US" dirty="0"/>
              <a:t>Sub Title</a:t>
            </a:r>
          </a:p>
        </p:txBody>
      </p:sp>
    </p:spTree>
    <p:extLst>
      <p:ext uri="{BB962C8B-B14F-4D97-AF65-F5344CB8AC3E}">
        <p14:creationId xmlns:p14="http://schemas.microsoft.com/office/powerpoint/2010/main" val="1609880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2"/>
            <a:ext cx="10240453" cy="461665"/>
          </a:xfrm>
        </p:spPr>
        <p:txBody>
          <a:bodyPr>
            <a:noAutofit/>
          </a:bodyPr>
          <a:lstStyle>
            <a:lvl1pPr marL="0" indent="0" algn="l">
              <a:lnSpc>
                <a:spcPct val="90000"/>
              </a:lnSpc>
              <a:spcBef>
                <a:spcPts val="0"/>
              </a:spcBef>
              <a:buNone/>
              <a:defRPr lang="en-US" sz="2701" kern="1200" spc="-53" baseline="0" dirty="0">
                <a:solidFill>
                  <a:srgbClr val="333333"/>
                </a:soli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973393" y="2739678"/>
            <a:ext cx="10248393"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solidFill>
                  <a:schemeClr val="accent1"/>
                </a:soli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73392" y="1447800"/>
            <a:ext cx="10240453" cy="914096"/>
          </a:xfrm>
        </p:spPr>
        <p:txBody>
          <a:bodyPr wrap="square" anchor="b">
            <a:noAutofit/>
          </a:bodyPr>
          <a:lstStyle>
            <a:lvl1pPr marL="0" indent="0">
              <a:buNone/>
              <a:defRPr sz="4951" spc="-113">
                <a:solidFill>
                  <a:srgbClr val="333333"/>
                </a:solidFill>
              </a:defRPr>
            </a:lvl1pPr>
          </a:lstStyle>
          <a:p>
            <a:pPr lvl="0"/>
            <a:r>
              <a:rPr lang="en-US"/>
              <a:t>Edit Master text styles</a:t>
            </a:r>
          </a:p>
        </p:txBody>
      </p:sp>
    </p:spTree>
    <p:extLst>
      <p:ext uri="{BB962C8B-B14F-4D97-AF65-F5344CB8AC3E}">
        <p14:creationId xmlns:p14="http://schemas.microsoft.com/office/powerpoint/2010/main" val="2601557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688276"/>
            <a:ext cx="11151917" cy="1632996"/>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solidFill>
                  <a:srgbClr val="333333"/>
                </a:solidFill>
              </a:defRPr>
            </a:lvl1pPr>
          </a:lstStyle>
          <a:p>
            <a:r>
              <a:rPr lang="en-US"/>
              <a:t>Click to edit Master title style</a:t>
            </a:r>
            <a:endParaRPr lang="en-US" dirty="0"/>
          </a:p>
        </p:txBody>
      </p:sp>
    </p:spTree>
    <p:extLst>
      <p:ext uri="{BB962C8B-B14F-4D97-AF65-F5344CB8AC3E}">
        <p14:creationId xmlns:p14="http://schemas.microsoft.com/office/powerpoint/2010/main" val="2174816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Tree>
    <p:extLst>
      <p:ext uri="{BB962C8B-B14F-4D97-AF65-F5344CB8AC3E}">
        <p14:creationId xmlns:p14="http://schemas.microsoft.com/office/powerpoint/2010/main" val="2414694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2"/>
            <a:ext cx="11151917" cy="747897"/>
          </a:xfrm>
        </p:spPr>
        <p:txBody>
          <a:bodyPr/>
          <a:lstStyle>
            <a:lvl1pPr>
              <a:defRPr>
                <a:solidFill>
                  <a:schemeClr val="accent1"/>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213179" indent="-213179">
              <a:buFont typeface="Wingdings" pitchFamily="2" charset="2"/>
              <a:buChar char=""/>
              <a:defRPr sz="3001">
                <a:solidFill>
                  <a:srgbClr val="333333"/>
                </a:solidFill>
              </a:defRPr>
            </a:lvl1pPr>
            <a:lvl2pPr marL="388247" indent="-175069">
              <a:buFont typeface="Wingdings" pitchFamily="2" charset="2"/>
              <a:buChar char=""/>
              <a:defRPr>
                <a:solidFill>
                  <a:srgbClr val="333333"/>
                </a:solidFill>
                <a:latin typeface="+mn-lt"/>
              </a:defRPr>
            </a:lvl2pPr>
            <a:lvl3pPr marL="556171" indent="-167923">
              <a:buFont typeface="Wingdings" pitchFamily="2" charset="2"/>
              <a:buChar char=""/>
              <a:tabLst/>
              <a:defRPr>
                <a:solidFill>
                  <a:srgbClr val="333333"/>
                </a:solidFill>
                <a:latin typeface="+mn-lt"/>
              </a:defRPr>
            </a:lvl3pPr>
            <a:lvl4pPr marL="685983" indent="-129813">
              <a:buFont typeface="Wingdings" pitchFamily="2" charset="2"/>
              <a:buChar char=""/>
              <a:defRPr>
                <a:solidFill>
                  <a:srgbClr val="333333"/>
                </a:solidFill>
                <a:latin typeface="+mn-lt"/>
              </a:defRPr>
            </a:lvl4pPr>
            <a:lvl5pPr marL="815796" indent="-129813">
              <a:buFont typeface="Wingdings" pitchFamily="2" charset="2"/>
              <a:buChar char=""/>
              <a:tabLst/>
              <a:defRPr>
                <a:solidFill>
                  <a:srgbClr val="333333"/>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31968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836" y="1447802"/>
            <a:ext cx="5396365" cy="2462213"/>
          </a:xfrm>
        </p:spPr>
        <p:txBody>
          <a:bodyPr/>
          <a:lstStyle>
            <a:lvl1pPr marL="0" indent="0">
              <a:spcBef>
                <a:spcPts val="900"/>
              </a:spcBef>
              <a:buNone/>
              <a:defRPr sz="3001">
                <a:solidFill>
                  <a:schemeClr val="accent1"/>
                </a:solidFill>
                <a:latin typeface="+mj-lt"/>
              </a:defRPr>
            </a:lvl1pPr>
            <a:lvl2pPr marL="0" indent="0">
              <a:buNone/>
              <a:defRPr sz="1500">
                <a:solidFill>
                  <a:srgbClr val="333333"/>
                </a:solidFill>
              </a:defRPr>
            </a:lvl2pPr>
            <a:lvl3pPr marL="175069"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9563" y="1447802"/>
            <a:ext cx="5396365" cy="2462213"/>
          </a:xfrm>
        </p:spPr>
        <p:txBody>
          <a:bodyPr/>
          <a:lstStyle>
            <a:lvl1pPr marL="0" indent="0">
              <a:spcBef>
                <a:spcPts val="900"/>
              </a:spcBef>
              <a:buNone/>
              <a:defRPr lang="en-US" sz="3001" kern="1200" spc="-53" baseline="0" dirty="0" smtClean="0">
                <a:solidFill>
                  <a:schemeClr val="accent1"/>
                </a:soli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solidFill>
                  <a:srgbClr val="333333"/>
                </a:soli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Tree>
    <p:extLst>
      <p:ext uri="{BB962C8B-B14F-4D97-AF65-F5344CB8AC3E}">
        <p14:creationId xmlns:p14="http://schemas.microsoft.com/office/powerpoint/2010/main" val="15678233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836" y="1447802"/>
            <a:ext cx="5396365" cy="2462213"/>
          </a:xfrm>
        </p:spPr>
        <p:txBody>
          <a:bodyPr/>
          <a:lstStyle>
            <a:lvl1pPr marL="0" indent="0">
              <a:spcBef>
                <a:spcPts val="900"/>
              </a:spcBef>
              <a:buNone/>
              <a:defRPr sz="3001">
                <a:solidFill>
                  <a:srgbClr val="333333"/>
                </a:solidFill>
                <a:latin typeface="+mj-lt"/>
              </a:defRPr>
            </a:lvl1pPr>
            <a:lvl2pPr marL="0" indent="0">
              <a:buNone/>
              <a:defRPr sz="1500">
                <a:solidFill>
                  <a:srgbClr val="333333"/>
                </a:solidFill>
              </a:defRPr>
            </a:lvl2pPr>
            <a:lvl3pPr marL="175069"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9563" y="1447802"/>
            <a:ext cx="5396365" cy="2462213"/>
          </a:xfrm>
        </p:spPr>
        <p:txBody>
          <a:bodyPr/>
          <a:lstStyle>
            <a:lvl1pPr marL="0" indent="0">
              <a:spcBef>
                <a:spcPts val="900"/>
              </a:spcBef>
              <a:buNone/>
              <a:defRPr lang="en-US" sz="3001" kern="1200" spc="-53" baseline="0" dirty="0" smtClean="0">
                <a:solidFill>
                  <a:srgbClr val="333333"/>
                </a:soli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solidFill>
                  <a:srgbClr val="333333"/>
                </a:soli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Tree>
    <p:extLst>
      <p:ext uri="{BB962C8B-B14F-4D97-AF65-F5344CB8AC3E}">
        <p14:creationId xmlns:p14="http://schemas.microsoft.com/office/powerpoint/2010/main" val="26668435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20836" y="1447801"/>
            <a:ext cx="5396365" cy="1389739"/>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solidFill>
                  <a:srgbClr val="333333"/>
                </a:solidFill>
                <a:latin typeface="+mj-lt"/>
                <a:ea typeface="+mn-ea"/>
                <a:cs typeface="+mn-cs"/>
              </a:defRPr>
            </a:lvl1pPr>
            <a:lvl2pPr marL="390629" indent="-171496">
              <a:defRPr sz="1500">
                <a:solidFill>
                  <a:srgbClr val="333333"/>
                </a:solidFill>
              </a:defRPr>
            </a:lvl2pPr>
            <a:lvl3pPr marL="514487" indent="-123858">
              <a:tabLst/>
              <a:defRPr sz="1500">
                <a:solidFill>
                  <a:srgbClr val="333333"/>
                </a:solidFill>
              </a:defRPr>
            </a:lvl3pPr>
            <a:lvl4pPr marL="647873" indent="-133386">
              <a:defRPr>
                <a:solidFill>
                  <a:srgbClr val="333333"/>
                </a:solidFill>
              </a:defRPr>
            </a:lvl4pPr>
            <a:lvl5pPr marL="771731" indent="-123858">
              <a:tabLst/>
              <a:defRPr>
                <a:solidFill>
                  <a:srgbClr val="333333"/>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279563" y="1447801"/>
            <a:ext cx="5396365" cy="1666738"/>
          </a:xfrm>
        </p:spPr>
        <p:txBody>
          <a:bodyPr>
            <a:spAutoFit/>
          </a:bodyPr>
          <a:lstStyle>
            <a:lvl1pPr marL="254862" indent="-254862">
              <a:spcBef>
                <a:spcPts val="900"/>
              </a:spcBef>
              <a:buClr>
                <a:schemeClr val="bg2"/>
              </a:buClr>
              <a:buFont typeface="Arial" pitchFamily="34" charset="0"/>
              <a:buChar char="•"/>
              <a:defRPr lang="en-US" sz="2701" kern="1200" spc="-53" baseline="0" dirty="0" smtClean="0">
                <a:solidFill>
                  <a:srgbClr val="333333"/>
                </a:solidFill>
                <a:latin typeface="+mj-lt"/>
                <a:ea typeface="+mn-ea"/>
                <a:cs typeface="+mn-cs"/>
              </a:defRPr>
            </a:lvl1pPr>
            <a:lvl2pPr marL="476377" indent="-257244">
              <a:defRPr lang="en-US" sz="1500" kern="1200" spc="0" baseline="0" dirty="0" smtClean="0">
                <a:solidFill>
                  <a:srgbClr val="333333"/>
                </a:solidFill>
                <a:latin typeface="+mn-lt"/>
                <a:ea typeface="+mn-ea"/>
                <a:cs typeface="+mn-cs"/>
              </a:defRPr>
            </a:lvl2pPr>
            <a:lvl3pPr marL="647873" indent="-257244">
              <a:defRPr lang="en-US" sz="1500" kern="1200" spc="0" baseline="0" dirty="0" smtClean="0">
                <a:solidFill>
                  <a:srgbClr val="333333"/>
                </a:solidFill>
                <a:latin typeface="+mn-lt"/>
                <a:ea typeface="+mn-ea"/>
                <a:cs typeface="+mn-cs"/>
              </a:defRPr>
            </a:lvl3pPr>
            <a:lvl4pPr marL="771731" indent="-257244">
              <a:defRPr lang="en-US" sz="1500" kern="1200" spc="0" baseline="0" dirty="0" smtClean="0">
                <a:solidFill>
                  <a:srgbClr val="333333"/>
                </a:solidFill>
                <a:latin typeface="+mn-lt"/>
                <a:ea typeface="+mn-ea"/>
                <a:cs typeface="+mn-cs"/>
              </a:defRPr>
            </a:lvl4pPr>
            <a:lvl5pPr marL="905116" indent="-257244">
              <a:defRPr lang="en-US" sz="1500" kern="1200" spc="0" baseline="0" dirty="0">
                <a:solidFill>
                  <a:srgbClr val="333333"/>
                </a:soli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a:t>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5"/>
            <a:ext cx="11151917"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a:t>Click to edit title style</a:t>
            </a:r>
          </a:p>
        </p:txBody>
      </p:sp>
    </p:spTree>
    <p:extLst>
      <p:ext uri="{BB962C8B-B14F-4D97-AF65-F5344CB8AC3E}">
        <p14:creationId xmlns:p14="http://schemas.microsoft.com/office/powerpoint/2010/main" val="20657508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Comparison,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836" y="1965602"/>
            <a:ext cx="5396365" cy="2027107"/>
          </a:xfrm>
        </p:spPr>
        <p:txBody>
          <a:bodyPr/>
          <a:lstStyle>
            <a:lvl1pPr marL="0" indent="0">
              <a:spcBef>
                <a:spcPts val="900"/>
              </a:spcBef>
              <a:buNone/>
              <a:defRPr sz="2401">
                <a:solidFill>
                  <a:schemeClr val="accent1"/>
                </a:solidFill>
                <a:latin typeface="+mj-lt"/>
              </a:defRPr>
            </a:lvl1pPr>
            <a:lvl2pPr marL="0" indent="0">
              <a:buNone/>
              <a:defRPr sz="1500">
                <a:solidFill>
                  <a:srgbClr val="333333"/>
                </a:solidFill>
              </a:defRPr>
            </a:lvl2pPr>
            <a:lvl3pPr marL="175069"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83636" y="1965602"/>
            <a:ext cx="5396365" cy="2027107"/>
          </a:xfrm>
        </p:spPr>
        <p:txBody>
          <a:bodyPr/>
          <a:lstStyle>
            <a:lvl1pPr marL="0" indent="0">
              <a:spcBef>
                <a:spcPts val="900"/>
              </a:spcBef>
              <a:buNone/>
              <a:defRPr lang="en-US" sz="2401" kern="1200" spc="-53" baseline="0" dirty="0" smtClean="0">
                <a:solidFill>
                  <a:schemeClr val="accent1"/>
                </a:soli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solidFill>
                  <a:srgbClr val="333333"/>
                </a:soli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8" name="Text Placeholder 8"/>
          <p:cNvSpPr>
            <a:spLocks noGrp="1"/>
          </p:cNvSpPr>
          <p:nvPr>
            <p:ph type="body" sz="quarter" idx="13"/>
          </p:nvPr>
        </p:nvSpPr>
        <p:spPr>
          <a:xfrm>
            <a:off x="520836" y="1447200"/>
            <a:ext cx="5396365" cy="441688"/>
          </a:xfrm>
        </p:spPr>
        <p:txBody>
          <a:bodyPr/>
          <a:lstStyle>
            <a:lvl1pPr marL="0" indent="0">
              <a:spcBef>
                <a:spcPts val="900"/>
              </a:spcBef>
              <a:buNone/>
              <a:defRPr lang="en-US" sz="2701" b="1" kern="1200" spc="-53" baseline="0" dirty="0" smtClean="0">
                <a:solidFill>
                  <a:schemeClr val="accent1"/>
                </a:soli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Edit Master text styles</a:t>
            </a:r>
          </a:p>
        </p:txBody>
      </p:sp>
      <p:sp>
        <p:nvSpPr>
          <p:cNvPr id="11" name="Text Placeholder 8"/>
          <p:cNvSpPr>
            <a:spLocks noGrp="1"/>
          </p:cNvSpPr>
          <p:nvPr>
            <p:ph type="body" sz="quarter" idx="14"/>
          </p:nvPr>
        </p:nvSpPr>
        <p:spPr>
          <a:xfrm>
            <a:off x="6283636" y="1447200"/>
            <a:ext cx="5396365" cy="441688"/>
          </a:xfrm>
        </p:spPr>
        <p:txBody>
          <a:bodyPr/>
          <a:lstStyle>
            <a:lvl1pPr marL="0" indent="0">
              <a:spcBef>
                <a:spcPts val="900"/>
              </a:spcBef>
              <a:buNone/>
              <a:defRPr lang="en-US" sz="2701" b="1" kern="1200" spc="-53" baseline="0" dirty="0" smtClean="0">
                <a:solidFill>
                  <a:schemeClr val="accent1"/>
                </a:soli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Edit Master text styles</a:t>
            </a:r>
          </a:p>
        </p:txBody>
      </p:sp>
    </p:spTree>
    <p:extLst>
      <p:ext uri="{BB962C8B-B14F-4D97-AF65-F5344CB8AC3E}">
        <p14:creationId xmlns:p14="http://schemas.microsoft.com/office/powerpoint/2010/main" val="27848472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Comparison,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836" y="1965602"/>
            <a:ext cx="5396365" cy="2462213"/>
          </a:xfrm>
        </p:spPr>
        <p:txBody>
          <a:bodyPr/>
          <a:lstStyle>
            <a:lvl1pPr marL="0" indent="0">
              <a:spcBef>
                <a:spcPts val="900"/>
              </a:spcBef>
              <a:buNone/>
              <a:defRPr sz="2401">
                <a:solidFill>
                  <a:srgbClr val="333333"/>
                </a:solidFill>
                <a:latin typeface="+mj-lt"/>
              </a:defRPr>
            </a:lvl1pPr>
            <a:lvl2pPr marL="0" indent="0">
              <a:buNone/>
              <a:defRPr sz="1500">
                <a:solidFill>
                  <a:srgbClr val="333333"/>
                </a:solidFill>
              </a:defRPr>
            </a:lvl2pPr>
            <a:lvl3pPr marL="175069"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83636" y="1965602"/>
            <a:ext cx="5396365" cy="2462213"/>
          </a:xfrm>
        </p:spPr>
        <p:txBody>
          <a:bodyPr/>
          <a:lstStyle>
            <a:lvl1pPr marL="0" indent="0">
              <a:spcBef>
                <a:spcPts val="900"/>
              </a:spcBef>
              <a:buNone/>
              <a:defRPr lang="en-US" sz="2401" kern="1200" spc="-53" baseline="0" dirty="0" smtClean="0">
                <a:solidFill>
                  <a:srgbClr val="333333"/>
                </a:soli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solidFill>
                  <a:srgbClr val="333333"/>
                </a:soli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Text Placeholder 5"/>
          <p:cNvSpPr>
            <a:spLocks noGrp="1"/>
          </p:cNvSpPr>
          <p:nvPr>
            <p:ph type="body" sz="quarter" idx="13"/>
          </p:nvPr>
        </p:nvSpPr>
        <p:spPr>
          <a:xfrm>
            <a:off x="522136" y="1447200"/>
            <a:ext cx="5396365" cy="442800"/>
          </a:xfrm>
        </p:spPr>
        <p:txBody>
          <a:bodyPr/>
          <a:lstStyle>
            <a:lvl1pPr marL="0" indent="0">
              <a:spcBef>
                <a:spcPts val="900"/>
              </a:spcBef>
              <a:buNone/>
              <a:defRPr sz="2701" b="1">
                <a:solidFill>
                  <a:srgbClr val="333333"/>
                </a:soli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a:t>Edit Master text styles</a:t>
            </a:r>
          </a:p>
        </p:txBody>
      </p:sp>
      <p:sp>
        <p:nvSpPr>
          <p:cNvPr id="8" name="Text Placeholder 5"/>
          <p:cNvSpPr>
            <a:spLocks noGrp="1"/>
          </p:cNvSpPr>
          <p:nvPr>
            <p:ph type="body" sz="quarter" idx="14"/>
          </p:nvPr>
        </p:nvSpPr>
        <p:spPr>
          <a:xfrm>
            <a:off x="6283636" y="1447800"/>
            <a:ext cx="5396365" cy="442800"/>
          </a:xfrm>
        </p:spPr>
        <p:txBody>
          <a:bodyPr/>
          <a:lstStyle>
            <a:lvl1pPr marL="0" indent="0">
              <a:spcBef>
                <a:spcPts val="900"/>
              </a:spcBef>
              <a:buNone/>
              <a:defRPr sz="2701" b="1">
                <a:solidFill>
                  <a:srgbClr val="333333"/>
                </a:soli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a:t>Edit Master text styles</a:t>
            </a:r>
          </a:p>
        </p:txBody>
      </p:sp>
    </p:spTree>
    <p:extLst>
      <p:ext uri="{BB962C8B-B14F-4D97-AF65-F5344CB8AC3E}">
        <p14:creationId xmlns:p14="http://schemas.microsoft.com/office/powerpoint/2010/main" val="38263278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Comparis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22136" y="1966801"/>
            <a:ext cx="5396365" cy="1389739"/>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solidFill>
                  <a:srgbClr val="333333"/>
                </a:solidFill>
                <a:latin typeface="+mj-lt"/>
                <a:ea typeface="+mn-ea"/>
                <a:cs typeface="+mn-cs"/>
              </a:defRPr>
            </a:lvl1pPr>
            <a:lvl2pPr marL="390629" indent="-171496">
              <a:defRPr sz="1500">
                <a:solidFill>
                  <a:srgbClr val="333333"/>
                </a:solidFill>
              </a:defRPr>
            </a:lvl2pPr>
            <a:lvl3pPr marL="514487" indent="-123858">
              <a:tabLst/>
              <a:defRPr sz="1500">
                <a:solidFill>
                  <a:srgbClr val="333333"/>
                </a:solidFill>
              </a:defRPr>
            </a:lvl3pPr>
            <a:lvl4pPr marL="647873" indent="-133386">
              <a:defRPr>
                <a:solidFill>
                  <a:srgbClr val="333333"/>
                </a:solidFill>
              </a:defRPr>
            </a:lvl4pPr>
            <a:lvl5pPr marL="771731" indent="-123858">
              <a:tabLst/>
              <a:defRPr>
                <a:solidFill>
                  <a:srgbClr val="333333"/>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284327" y="1965601"/>
            <a:ext cx="5396365" cy="1666738"/>
          </a:xfrm>
        </p:spPr>
        <p:txBody>
          <a:bodyPr>
            <a:spAutoFit/>
          </a:bodyPr>
          <a:lstStyle>
            <a:lvl1pPr marL="254862" indent="-254862">
              <a:spcBef>
                <a:spcPts val="900"/>
              </a:spcBef>
              <a:buClr>
                <a:schemeClr val="bg2"/>
              </a:buClr>
              <a:buFont typeface="Arial" pitchFamily="34" charset="0"/>
              <a:buChar char="•"/>
              <a:defRPr lang="en-US" sz="2701" kern="1200" spc="-53" baseline="0" dirty="0" smtClean="0">
                <a:solidFill>
                  <a:srgbClr val="333333"/>
                </a:solidFill>
                <a:latin typeface="+mj-lt"/>
                <a:ea typeface="+mn-ea"/>
                <a:cs typeface="+mn-cs"/>
              </a:defRPr>
            </a:lvl1pPr>
            <a:lvl2pPr marL="476377" indent="-257244">
              <a:defRPr lang="en-US" sz="1500" kern="1200" spc="0" baseline="0" dirty="0" smtClean="0">
                <a:solidFill>
                  <a:srgbClr val="333333"/>
                </a:solidFill>
                <a:latin typeface="+mn-lt"/>
                <a:ea typeface="+mn-ea"/>
                <a:cs typeface="+mn-cs"/>
              </a:defRPr>
            </a:lvl2pPr>
            <a:lvl3pPr marL="647873" indent="-257244">
              <a:defRPr lang="en-US" sz="1500" kern="1200" spc="0" baseline="0" dirty="0" smtClean="0">
                <a:solidFill>
                  <a:srgbClr val="333333"/>
                </a:solidFill>
                <a:latin typeface="+mn-lt"/>
                <a:ea typeface="+mn-ea"/>
                <a:cs typeface="+mn-cs"/>
              </a:defRPr>
            </a:lvl3pPr>
            <a:lvl4pPr marL="771731" indent="-257244">
              <a:defRPr lang="en-US" sz="1500" kern="1200" spc="0" baseline="0" dirty="0" smtClean="0">
                <a:solidFill>
                  <a:srgbClr val="333333"/>
                </a:solidFill>
                <a:latin typeface="+mn-lt"/>
                <a:ea typeface="+mn-ea"/>
                <a:cs typeface="+mn-cs"/>
              </a:defRPr>
            </a:lvl4pPr>
            <a:lvl5pPr marL="905116" indent="-257244">
              <a:defRPr lang="en-US" sz="1500" kern="1200" spc="0" baseline="0" dirty="0">
                <a:solidFill>
                  <a:srgbClr val="333333"/>
                </a:soli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a:t>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a:t>Fifth level</a:t>
            </a:r>
            <a:endParaRPr lang="en-US" dirty="0"/>
          </a:p>
        </p:txBody>
      </p:sp>
      <p:sp>
        <p:nvSpPr>
          <p:cNvPr id="6" name="Text Placeholder 5"/>
          <p:cNvSpPr>
            <a:spLocks noGrp="1"/>
          </p:cNvSpPr>
          <p:nvPr>
            <p:ph type="body" sz="quarter" idx="13"/>
          </p:nvPr>
        </p:nvSpPr>
        <p:spPr>
          <a:xfrm>
            <a:off x="522136" y="1447800"/>
            <a:ext cx="5396365" cy="442800"/>
          </a:xfrm>
        </p:spPr>
        <p:txBody>
          <a:bodyPr/>
          <a:lstStyle>
            <a:lvl1pPr marL="0" indent="0">
              <a:spcBef>
                <a:spcPts val="900"/>
              </a:spcBef>
              <a:buNone/>
              <a:defRPr sz="2701" b="1">
                <a:solidFill>
                  <a:srgbClr val="333333"/>
                </a:soli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a:t>Edit Master text styles</a:t>
            </a:r>
          </a:p>
        </p:txBody>
      </p:sp>
      <p:sp>
        <p:nvSpPr>
          <p:cNvPr id="8" name="Text Placeholder 5"/>
          <p:cNvSpPr>
            <a:spLocks noGrp="1"/>
          </p:cNvSpPr>
          <p:nvPr>
            <p:ph type="body" sz="quarter" idx="14"/>
          </p:nvPr>
        </p:nvSpPr>
        <p:spPr>
          <a:xfrm>
            <a:off x="6283636" y="1447800"/>
            <a:ext cx="5396365" cy="442800"/>
          </a:xfrm>
        </p:spPr>
        <p:txBody>
          <a:bodyPr/>
          <a:lstStyle>
            <a:lvl1pPr marL="0" indent="0">
              <a:spcBef>
                <a:spcPts val="900"/>
              </a:spcBef>
              <a:buNone/>
              <a:defRPr sz="2701" b="1">
                <a:solidFill>
                  <a:srgbClr val="333333"/>
                </a:soli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a:t>Edit Master text styles</a:t>
            </a:r>
          </a:p>
        </p:txBody>
      </p:sp>
    </p:spTree>
    <p:extLst>
      <p:ext uri="{BB962C8B-B14F-4D97-AF65-F5344CB8AC3E}">
        <p14:creationId xmlns:p14="http://schemas.microsoft.com/office/powerpoint/2010/main" val="15642884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835" y="1447802"/>
            <a:ext cx="5434948" cy="1661993"/>
          </a:xfrm>
          <a:prstGeom prst="rect">
            <a:avLst/>
          </a:prstGeom>
        </p:spPr>
        <p:txBody>
          <a:bodyPr>
            <a:noAutofit/>
          </a:bodyPr>
          <a:lstStyle>
            <a:lvl1pPr marL="0" indent="0">
              <a:buNone/>
              <a:defRPr sz="3001" b="0" cap="none" baseline="0">
                <a:solidFill>
                  <a:schemeClr val="accent1"/>
                </a:soli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6" name="Content Placeholder 5"/>
          <p:cNvSpPr>
            <a:spLocks noGrp="1"/>
          </p:cNvSpPr>
          <p:nvPr>
            <p:ph sz="quarter" idx="4"/>
          </p:nvPr>
        </p:nvSpPr>
        <p:spPr>
          <a:xfrm>
            <a:off x="6189761" y="1681906"/>
            <a:ext cx="5486169" cy="332399"/>
          </a:xfrm>
          <a:prstGeom prst="rect">
            <a:avLst/>
          </a:prstGeom>
        </p:spPr>
        <p:txBody>
          <a:bodyPr>
            <a:noAutofit/>
          </a:bodyPr>
          <a:lstStyle>
            <a:lvl1pPr marL="0" indent="0">
              <a:spcBef>
                <a:spcPts val="900"/>
              </a:spcBef>
              <a:buNone/>
              <a:defRPr lang="en-US" sz="1500" kern="1200" spc="0" dirty="0" smtClean="0">
                <a:solidFill>
                  <a:srgbClr val="333333"/>
                </a:soli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Edit Master text styles</a:t>
            </a:r>
          </a:p>
        </p:txBody>
      </p:sp>
      <p:sp>
        <p:nvSpPr>
          <p:cNvPr id="12" name="Title 11"/>
          <p:cNvSpPr>
            <a:spLocks noGrp="1"/>
          </p:cNvSpPr>
          <p:nvPr>
            <p:ph type="title"/>
          </p:nvPr>
        </p:nvSpPr>
        <p:spPr/>
        <p:txBody>
          <a:bodyPr>
            <a:noAutofit/>
          </a:bodyPr>
          <a:lstStyle>
            <a:lvl1pPr>
              <a:defRPr>
                <a:solidFill>
                  <a:srgbClr val="333333"/>
                </a:solidFill>
              </a:defRPr>
            </a:lvl1pPr>
          </a:lstStyle>
          <a:p>
            <a:r>
              <a:rPr lang="en-US"/>
              <a:t>Click to edit Master title style</a:t>
            </a:r>
            <a:endParaRPr lang="en-US" dirty="0"/>
          </a:p>
        </p:txBody>
      </p:sp>
    </p:spTree>
    <p:extLst>
      <p:ext uri="{BB962C8B-B14F-4D97-AF65-F5344CB8AC3E}">
        <p14:creationId xmlns:p14="http://schemas.microsoft.com/office/powerpoint/2010/main" val="9672116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10331" y="0"/>
            <a:ext cx="5981669" cy="6858000"/>
          </a:xfrm>
        </p:spPr>
        <p:txBody>
          <a:bodyPr lIns="182880" anchor="ctr"/>
          <a:lstStyle>
            <a:lvl1pPr marL="0" indent="0" algn="l">
              <a:buNone/>
              <a:defRPr/>
            </a:lvl1pPr>
          </a:lstStyle>
          <a:p>
            <a:r>
              <a:rPr lang="en-US" dirty="0"/>
              <a:t>Click to insert photo.</a:t>
            </a:r>
          </a:p>
        </p:txBody>
      </p:sp>
      <p:sp>
        <p:nvSpPr>
          <p:cNvPr id="3" name="Text Placeholder 2"/>
          <p:cNvSpPr>
            <a:spLocks noGrp="1"/>
          </p:cNvSpPr>
          <p:nvPr>
            <p:ph type="body" idx="1" hasCustomPrompt="1"/>
          </p:nvPr>
        </p:nvSpPr>
        <p:spPr>
          <a:xfrm>
            <a:off x="520835" y="1447801"/>
            <a:ext cx="5434948" cy="1178442"/>
          </a:xfrm>
          <a:prstGeom prst="rect">
            <a:avLst/>
          </a:prstGeom>
        </p:spPr>
        <p:txBody>
          <a:bodyPr>
            <a:noAutofit/>
          </a:bodyPr>
          <a:lstStyle>
            <a:lvl1pPr marL="0" indent="0">
              <a:buNone/>
              <a:defRPr sz="3001" b="0" cap="none" baseline="0">
                <a:solidFill>
                  <a:schemeClr val="accent1"/>
                </a:soli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9" name="Content Placeholder 5"/>
          <p:cNvSpPr>
            <a:spLocks noGrp="1"/>
          </p:cNvSpPr>
          <p:nvPr>
            <p:ph sz="quarter" idx="13"/>
          </p:nvPr>
        </p:nvSpPr>
        <p:spPr>
          <a:xfrm>
            <a:off x="520837" y="2734985"/>
            <a:ext cx="5445583"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Edit Master text styles</a:t>
            </a:r>
          </a:p>
        </p:txBody>
      </p:sp>
    </p:spTree>
    <p:extLst>
      <p:ext uri="{BB962C8B-B14F-4D97-AF65-F5344CB8AC3E}">
        <p14:creationId xmlns:p14="http://schemas.microsoft.com/office/powerpoint/2010/main" val="38572461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9711" y="1447801"/>
            <a:ext cx="5434948" cy="1178442"/>
          </a:xfrm>
          <a:prstGeom prst="rect">
            <a:avLst/>
          </a:prstGeom>
        </p:spPr>
        <p:txBody>
          <a:bodyPr>
            <a:noAutofit/>
          </a:bodyPr>
          <a:lstStyle>
            <a:lvl1pPr marL="0" indent="0">
              <a:buNone/>
              <a:defRPr sz="3001" b="0" cap="none" baseline="0">
                <a:solidFill>
                  <a:schemeClr val="accent1"/>
                </a:soli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9" name="Content Placeholder 5"/>
          <p:cNvSpPr>
            <a:spLocks noGrp="1"/>
          </p:cNvSpPr>
          <p:nvPr>
            <p:ph sz="quarter" idx="13"/>
          </p:nvPr>
        </p:nvSpPr>
        <p:spPr>
          <a:xfrm>
            <a:off x="6219711" y="2734985"/>
            <a:ext cx="5445583"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Edit Master text styles</a:t>
            </a:r>
          </a:p>
        </p:txBody>
      </p:sp>
      <p:sp>
        <p:nvSpPr>
          <p:cNvPr id="4" name="Picture Placeholder 3"/>
          <p:cNvSpPr>
            <a:spLocks noGrp="1"/>
          </p:cNvSpPr>
          <p:nvPr>
            <p:ph type="pic" sz="quarter" idx="14" hasCustomPrompt="1"/>
          </p:nvPr>
        </p:nvSpPr>
        <p:spPr>
          <a:xfrm>
            <a:off x="0" y="0"/>
            <a:ext cx="5981669" cy="6858000"/>
          </a:xfrm>
        </p:spPr>
        <p:txBody>
          <a:bodyPr lIns="182880" anchor="ctr"/>
          <a:lstStyle>
            <a:lvl1pPr marL="0" indent="0" algn="l">
              <a:buNone/>
              <a:defRPr/>
            </a:lvl1pPr>
          </a:lstStyle>
          <a:p>
            <a:r>
              <a:rPr lang="en-US" dirty="0"/>
              <a:t>Click to insert photo.</a:t>
            </a:r>
          </a:p>
        </p:txBody>
      </p:sp>
    </p:spTree>
    <p:extLst>
      <p:ext uri="{BB962C8B-B14F-4D97-AF65-F5344CB8AC3E}">
        <p14:creationId xmlns:p14="http://schemas.microsoft.com/office/powerpoint/2010/main" val="13237559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11270" y="0"/>
            <a:ext cx="5931729"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835" y="1447802"/>
            <a:ext cx="5233764"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6" name="Content Placeholder 5"/>
          <p:cNvSpPr>
            <a:spLocks noGrp="1"/>
          </p:cNvSpPr>
          <p:nvPr>
            <p:ph sz="quarter" idx="4"/>
          </p:nvPr>
        </p:nvSpPr>
        <p:spPr>
          <a:xfrm>
            <a:off x="6189761" y="1447802"/>
            <a:ext cx="5486169"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Edit Master text styles</a:t>
            </a:r>
          </a:p>
        </p:txBody>
      </p:sp>
    </p:spTree>
    <p:extLst>
      <p:ext uri="{BB962C8B-B14F-4D97-AF65-F5344CB8AC3E}">
        <p14:creationId xmlns:p14="http://schemas.microsoft.com/office/powerpoint/2010/main" val="12350279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2" y="0"/>
            <a:ext cx="5931729"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835" y="1447802"/>
            <a:ext cx="5233764" cy="1661993"/>
          </a:xfrm>
          <a:prstGeom prst="rect">
            <a:avLst/>
          </a:prstGeom>
        </p:spPr>
        <p:txBody>
          <a:bodyPr>
            <a:noAutofit/>
          </a:bodyPr>
          <a:lstStyle>
            <a:lvl1pPr marL="0" indent="0">
              <a:buNone/>
              <a:defRPr sz="3001" b="0" cap="none" baseline="0">
                <a:solidFill>
                  <a:schemeClr val="bg2">
                    <a:lumMod val="75000"/>
                  </a:schemeClr>
                </a:soli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6" name="Content Placeholder 5"/>
          <p:cNvSpPr>
            <a:spLocks noGrp="1"/>
          </p:cNvSpPr>
          <p:nvPr>
            <p:ph sz="quarter" idx="4"/>
          </p:nvPr>
        </p:nvSpPr>
        <p:spPr>
          <a:xfrm>
            <a:off x="6189761" y="1447802"/>
            <a:ext cx="5486169"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Edit Master text styles</a:t>
            </a:r>
          </a:p>
        </p:txBody>
      </p:sp>
    </p:spTree>
    <p:extLst>
      <p:ext uri="{BB962C8B-B14F-4D97-AF65-F5344CB8AC3E}">
        <p14:creationId xmlns:p14="http://schemas.microsoft.com/office/powerpoint/2010/main" val="30259861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11270" y="0"/>
            <a:ext cx="5931729" cy="68580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835" y="1447802"/>
            <a:ext cx="5233764"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6" name="Content Placeholder 5"/>
          <p:cNvSpPr>
            <a:spLocks noGrp="1"/>
          </p:cNvSpPr>
          <p:nvPr>
            <p:ph sz="quarter" idx="4"/>
          </p:nvPr>
        </p:nvSpPr>
        <p:spPr>
          <a:xfrm>
            <a:off x="6189761" y="1447802"/>
            <a:ext cx="5486169"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Edit Master text styles</a:t>
            </a:r>
          </a:p>
        </p:txBody>
      </p:sp>
    </p:spTree>
    <p:extLst>
      <p:ext uri="{BB962C8B-B14F-4D97-AF65-F5344CB8AC3E}">
        <p14:creationId xmlns:p14="http://schemas.microsoft.com/office/powerpoint/2010/main" val="9458853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11270" y="0"/>
            <a:ext cx="5931729" cy="6858000"/>
          </a:xfrm>
          <a:prstGeom prst="rect">
            <a:avLst/>
          </a:prstGeom>
          <a:solidFill>
            <a:srgbClr val="548E3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835" y="1447802"/>
            <a:ext cx="5233764"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6" name="Content Placeholder 5"/>
          <p:cNvSpPr>
            <a:spLocks noGrp="1"/>
          </p:cNvSpPr>
          <p:nvPr>
            <p:ph sz="quarter" idx="4"/>
          </p:nvPr>
        </p:nvSpPr>
        <p:spPr>
          <a:xfrm>
            <a:off x="6189761" y="1447802"/>
            <a:ext cx="5486169"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Edit Master text styles</a:t>
            </a:r>
          </a:p>
        </p:txBody>
      </p:sp>
    </p:spTree>
    <p:extLst>
      <p:ext uri="{BB962C8B-B14F-4D97-AF65-F5344CB8AC3E}">
        <p14:creationId xmlns:p14="http://schemas.microsoft.com/office/powerpoint/2010/main" val="880019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w/ sub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5"/>
            <a:ext cx="11151917"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a:t>Click to edit title style</a:t>
            </a:r>
          </a:p>
        </p:txBody>
      </p:sp>
      <p:sp>
        <p:nvSpPr>
          <p:cNvPr id="6" name="Text Placeholder 4"/>
          <p:cNvSpPr>
            <a:spLocks noGrp="1"/>
          </p:cNvSpPr>
          <p:nvPr>
            <p:ph type="body" sz="quarter" idx="12" hasCustomPrompt="1"/>
          </p:nvPr>
        </p:nvSpPr>
        <p:spPr>
          <a:xfrm>
            <a:off x="519248" y="4114857"/>
            <a:ext cx="11151917"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a:t>Sub Title</a:t>
            </a:r>
          </a:p>
        </p:txBody>
      </p:sp>
    </p:spTree>
    <p:extLst>
      <p:ext uri="{BB962C8B-B14F-4D97-AF65-F5344CB8AC3E}">
        <p14:creationId xmlns:p14="http://schemas.microsoft.com/office/powerpoint/2010/main" val="7869817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8966" y="0"/>
            <a:ext cx="622144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6210331" y="0"/>
            <a:ext cx="5981669" cy="6858000"/>
          </a:xfrm>
        </p:spPr>
        <p:txBody>
          <a:bodyPr lIns="182880" anchor="ctr"/>
          <a:lstStyle>
            <a:lvl1pPr marL="0" indent="0" algn="l">
              <a:buNone/>
              <a:defRPr/>
            </a:lvl1pPr>
          </a:lstStyle>
          <a:p>
            <a:r>
              <a:rPr lang="en-US" dirty="0"/>
              <a:t>Click to insert photo.</a:t>
            </a:r>
          </a:p>
        </p:txBody>
      </p:sp>
      <p:sp>
        <p:nvSpPr>
          <p:cNvPr id="3" name="Text Placeholder 2"/>
          <p:cNvSpPr>
            <a:spLocks noGrp="1"/>
          </p:cNvSpPr>
          <p:nvPr>
            <p:ph type="body" idx="1" hasCustomPrompt="1"/>
          </p:nvPr>
        </p:nvSpPr>
        <p:spPr>
          <a:xfrm>
            <a:off x="520835" y="1447801"/>
            <a:ext cx="5434948"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9" name="Content Placeholder 5"/>
          <p:cNvSpPr>
            <a:spLocks noGrp="1"/>
          </p:cNvSpPr>
          <p:nvPr>
            <p:ph sz="quarter" idx="13"/>
          </p:nvPr>
        </p:nvSpPr>
        <p:spPr>
          <a:xfrm>
            <a:off x="520837" y="2734985"/>
            <a:ext cx="5445583"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Edit Master text styles</a:t>
            </a:r>
          </a:p>
        </p:txBody>
      </p:sp>
    </p:spTree>
    <p:extLst>
      <p:ext uri="{BB962C8B-B14F-4D97-AF65-F5344CB8AC3E}">
        <p14:creationId xmlns:p14="http://schemas.microsoft.com/office/powerpoint/2010/main" val="26926722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8968" y="0"/>
            <a:ext cx="622303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9711" y="1447801"/>
            <a:ext cx="5434948"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9" name="Content Placeholder 5"/>
          <p:cNvSpPr>
            <a:spLocks noGrp="1"/>
          </p:cNvSpPr>
          <p:nvPr>
            <p:ph sz="quarter" idx="13"/>
          </p:nvPr>
        </p:nvSpPr>
        <p:spPr>
          <a:xfrm>
            <a:off x="6219711" y="2734985"/>
            <a:ext cx="5445583"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Edit Master text styles</a:t>
            </a:r>
          </a:p>
        </p:txBody>
      </p:sp>
      <p:sp>
        <p:nvSpPr>
          <p:cNvPr id="4" name="Picture Placeholder 3"/>
          <p:cNvSpPr>
            <a:spLocks noGrp="1"/>
          </p:cNvSpPr>
          <p:nvPr>
            <p:ph type="pic" sz="quarter" idx="14" hasCustomPrompt="1"/>
          </p:nvPr>
        </p:nvSpPr>
        <p:spPr>
          <a:xfrm>
            <a:off x="0" y="0"/>
            <a:ext cx="5968968" cy="6858000"/>
          </a:xfrm>
        </p:spPr>
        <p:txBody>
          <a:bodyPr lIns="182880" anchor="ctr"/>
          <a:lstStyle>
            <a:lvl1pPr marL="0" indent="0" algn="l">
              <a:buNone/>
              <a:defRPr/>
            </a:lvl1pPr>
          </a:lstStyle>
          <a:p>
            <a:r>
              <a:rPr lang="en-US" dirty="0"/>
              <a:t>Click to insert photo.</a:t>
            </a:r>
          </a:p>
        </p:txBody>
      </p:sp>
    </p:spTree>
    <p:extLst>
      <p:ext uri="{BB962C8B-B14F-4D97-AF65-F5344CB8AC3E}">
        <p14:creationId xmlns:p14="http://schemas.microsoft.com/office/powerpoint/2010/main" val="27959698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92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836" y="1358055"/>
            <a:ext cx="11155093"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a:t>“Click to edit Master text styles”</a:t>
            </a:r>
          </a:p>
        </p:txBody>
      </p:sp>
      <p:sp>
        <p:nvSpPr>
          <p:cNvPr id="11" name="Content Placeholder 4"/>
          <p:cNvSpPr>
            <a:spLocks noGrp="1"/>
          </p:cNvSpPr>
          <p:nvPr>
            <p:ph sz="quarter" idx="13"/>
          </p:nvPr>
        </p:nvSpPr>
        <p:spPr>
          <a:xfrm>
            <a:off x="520836" y="4343402"/>
            <a:ext cx="11155093"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a:t>Edit Master text styles</a:t>
            </a:r>
          </a:p>
        </p:txBody>
      </p:sp>
    </p:spTree>
    <p:extLst>
      <p:ext uri="{BB962C8B-B14F-4D97-AF65-F5344CB8AC3E}">
        <p14:creationId xmlns:p14="http://schemas.microsoft.com/office/powerpoint/2010/main" val="25426154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Tree>
    <p:extLst>
      <p:ext uri="{BB962C8B-B14F-4D97-AF65-F5344CB8AC3E}">
        <p14:creationId xmlns:p14="http://schemas.microsoft.com/office/powerpoint/2010/main" val="33111357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Anima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pic>
        <p:nvPicPr>
          <p:cNvPr id="4" name="Picture 2" descr="C:\Users\vesaj\Pictures\DVD_ART36\Artwork_Imagery\Icons - Illustrations\Misc\animation movie film video entertainment ico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818630" y="13725"/>
            <a:ext cx="354316" cy="28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7201881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1"/>
                </a:solidFill>
              </a:defRPr>
            </a:lvl1pPr>
          </a:lstStyle>
          <a:p>
            <a:r>
              <a:rPr lang="en-US" dirty="0"/>
              <a:t>Slide for Developer Code</a:t>
            </a:r>
          </a:p>
        </p:txBody>
      </p:sp>
      <p:sp>
        <p:nvSpPr>
          <p:cNvPr id="3" name="Rectangle 2"/>
          <p:cNvSpPr/>
          <p:nvPr userDrawn="1"/>
        </p:nvSpPr>
        <p:spPr bwMode="hidden">
          <a:xfrm>
            <a:off x="0" y="1155940"/>
            <a:ext cx="12192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endParaRPr lang="en-US" sz="135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454" y="1447802"/>
            <a:ext cx="11155093"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50" y="2109542"/>
            <a:ext cx="10240453"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78950" y="3425825"/>
            <a:ext cx="10240453"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1634670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Divider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5"/>
            <a:ext cx="11151917"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a:t>Click to edit title style</a:t>
            </a:r>
          </a:p>
        </p:txBody>
      </p:sp>
    </p:spTree>
    <p:extLst>
      <p:ext uri="{BB962C8B-B14F-4D97-AF65-F5344CB8AC3E}">
        <p14:creationId xmlns:p14="http://schemas.microsoft.com/office/powerpoint/2010/main" val="2770485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Divider Slide w/ sub tit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5"/>
            <a:ext cx="11151917"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a:t>Click to edit title style</a:t>
            </a:r>
          </a:p>
        </p:txBody>
      </p:sp>
      <p:sp>
        <p:nvSpPr>
          <p:cNvPr id="6" name="Text Placeholder 4"/>
          <p:cNvSpPr>
            <a:spLocks noGrp="1"/>
          </p:cNvSpPr>
          <p:nvPr>
            <p:ph type="body" sz="quarter" idx="12" hasCustomPrompt="1"/>
          </p:nvPr>
        </p:nvSpPr>
        <p:spPr>
          <a:xfrm>
            <a:off x="519248" y="4114857"/>
            <a:ext cx="11151917"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a:t>Sub Title</a:t>
            </a:r>
          </a:p>
        </p:txBody>
      </p:sp>
    </p:spTree>
    <p:extLst>
      <p:ext uri="{BB962C8B-B14F-4D97-AF65-F5344CB8AC3E}">
        <p14:creationId xmlns:p14="http://schemas.microsoft.com/office/powerpoint/2010/main" val="2179906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solidFill>
          <a:srgbClr val="548E3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50" y="2109542"/>
            <a:ext cx="10240453"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78950" y="3425825"/>
            <a:ext cx="10240453"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1315942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Divider Slide">
    <p:bg>
      <p:bgPr>
        <a:solidFill>
          <a:srgbClr val="548E3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5"/>
            <a:ext cx="11151917"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a:t>Click to edit title style</a:t>
            </a:r>
          </a:p>
        </p:txBody>
      </p:sp>
    </p:spTree>
    <p:extLst>
      <p:ext uri="{BB962C8B-B14F-4D97-AF65-F5344CB8AC3E}">
        <p14:creationId xmlns:p14="http://schemas.microsoft.com/office/powerpoint/2010/main" val="2567451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_Divider Slide w/ sub title">
    <p:bg>
      <p:bgPr>
        <a:solidFill>
          <a:srgbClr val="548E3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5"/>
            <a:ext cx="11151917"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a:t>Click to edit title style</a:t>
            </a:r>
          </a:p>
        </p:txBody>
      </p:sp>
      <p:sp>
        <p:nvSpPr>
          <p:cNvPr id="6" name="Text Placeholder 4"/>
          <p:cNvSpPr>
            <a:spLocks noGrp="1"/>
          </p:cNvSpPr>
          <p:nvPr>
            <p:ph type="body" sz="quarter" idx="12" hasCustomPrompt="1"/>
          </p:nvPr>
        </p:nvSpPr>
        <p:spPr>
          <a:xfrm>
            <a:off x="519248" y="4114857"/>
            <a:ext cx="11151917"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a:t>Sub Title</a:t>
            </a:r>
          </a:p>
        </p:txBody>
      </p:sp>
    </p:spTree>
    <p:extLst>
      <p:ext uri="{BB962C8B-B14F-4D97-AF65-F5344CB8AC3E}">
        <p14:creationId xmlns:p14="http://schemas.microsoft.com/office/powerpoint/2010/main" val="701968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2"/>
            <a:ext cx="11151917" cy="747897"/>
          </a:xfrm>
          <a:prstGeom prst="rect">
            <a:avLst/>
          </a:prstGeom>
        </p:spPr>
        <p:txBody>
          <a:bodyPr vert="horz" wrap="square" lIns="0" tIns="0"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520836" y="2034395"/>
            <a:ext cx="11155093" cy="2055947"/>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151" r:id="rId3"/>
    <p:sldLayoutId id="2147484157" r:id="rId4"/>
    <p:sldLayoutId id="2147484158" r:id="rId5"/>
    <p:sldLayoutId id="2147484159" r:id="rId6"/>
    <p:sldLayoutId id="2147484160" r:id="rId7"/>
    <p:sldLayoutId id="2147484161" r:id="rId8"/>
    <p:sldLayoutId id="2147484162" r:id="rId9"/>
    <p:sldLayoutId id="2147484154" r:id="rId10"/>
    <p:sldLayoutId id="2147484155" r:id="rId11"/>
    <p:sldLayoutId id="2147484156" r:id="rId12"/>
    <p:sldLayoutId id="2147484085" r:id="rId13"/>
    <p:sldLayoutId id="2147484087" r:id="rId14"/>
    <p:sldLayoutId id="2147484088" r:id="rId15"/>
    <p:sldLayoutId id="2147484086" r:id="rId16"/>
    <p:sldLayoutId id="2147484090" r:id="rId17"/>
    <p:sldLayoutId id="2147484091" r:id="rId18"/>
    <p:sldLayoutId id="2147484089" r:id="rId19"/>
    <p:sldLayoutId id="2147484147" r:id="rId20"/>
    <p:sldLayoutId id="2147484148" r:id="rId21"/>
    <p:sldLayoutId id="2147484149" r:id="rId22"/>
    <p:sldLayoutId id="2147484119" r:id="rId23"/>
    <p:sldLayoutId id="2147484116" r:id="rId24"/>
    <p:sldLayoutId id="2147484117" r:id="rId25"/>
    <p:sldLayoutId id="2147484140" r:id="rId26"/>
    <p:sldLayoutId id="2147484163" r:id="rId27"/>
    <p:sldLayoutId id="2147484164" r:id="rId28"/>
    <p:sldLayoutId id="2147484165" r:id="rId29"/>
    <p:sldLayoutId id="2147484141" r:id="rId30"/>
    <p:sldLayoutId id="2147484142" r:id="rId31"/>
    <p:sldLayoutId id="2147484143" r:id="rId32"/>
    <p:sldLayoutId id="2147484092" r:id="rId33"/>
    <p:sldLayoutId id="2147484150" r:id="rId34"/>
    <p:sldLayoutId id="2147484093" r:id="rId35"/>
    <p:sldLayoutId id="2147484094" r:id="rId36"/>
  </p:sldLayoutIdLst>
  <p:hf hdr="0" ftr="0" dt="0"/>
  <p:txStyles>
    <p:titleStyle>
      <a:lvl1pPr algn="l" defTabSz="685955" rtl="0" eaLnBrk="1" latinLnBrk="0" hangingPunct="1">
        <a:lnSpc>
          <a:spcPct val="90000"/>
        </a:lnSpc>
        <a:spcBef>
          <a:spcPct val="0"/>
        </a:spcBef>
        <a:buNone/>
        <a:defRPr lang="en-US" sz="4051" b="0" kern="1200" cap="none" spc="-75" baseline="0" dirty="0" smtClean="0">
          <a:ln w="3175">
            <a:noFill/>
          </a:ln>
          <a:solidFill>
            <a:schemeClr val="accent1"/>
          </a:soli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solidFill>
            <a:srgbClr val="333333"/>
          </a:soli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solidFill>
            <a:srgbClr val="333333"/>
          </a:soli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solidFill>
            <a:srgbClr val="333333"/>
          </a:soli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solidFill>
            <a:srgbClr val="333333"/>
          </a:soli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solidFill>
            <a:srgbClr val="333333"/>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35.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jpe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33.xml"/><Relationship Id="rId6" Type="http://schemas.openxmlformats.org/officeDocument/2006/relationships/image" Target="../media/image9.jp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5.xml"/><Relationship Id="rId5" Type="http://schemas.openxmlformats.org/officeDocument/2006/relationships/image" Target="../media/image18.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OfficeDev/PnP-Sites-Core" TargetMode="External"/><Relationship Id="rId7" Type="http://schemas.openxmlformats.org/officeDocument/2006/relationships/hyperlink" Target="https://github.com/OfficeDev/PnP" TargetMode="External"/><Relationship Id="rId2" Type="http://schemas.openxmlformats.org/officeDocument/2006/relationships/hyperlink" Target="http://dev.office.com/" TargetMode="External"/><Relationship Id="rId1" Type="http://schemas.openxmlformats.org/officeDocument/2006/relationships/slideLayout" Target="../slideLayouts/slideLayout16.xml"/><Relationship Id="rId6" Type="http://schemas.openxmlformats.org/officeDocument/2006/relationships/hyperlink" Target="https://github.com/OfficeDev/PnP-PowerShell" TargetMode="External"/><Relationship Id="rId5" Type="http://schemas.openxmlformats.org/officeDocument/2006/relationships/hyperlink" Target="https://github.com/OfficeDev/PnP-Provisioning-Schema" TargetMode="External"/><Relationship Id="rId4" Type="http://schemas.openxmlformats.org/officeDocument/2006/relationships/hyperlink" Target="https://github.com/OfficeDev/PnP-JS-Cor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33.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9785" r="30104"/>
          <a:stretch/>
        </p:blipFill>
        <p:spPr>
          <a:xfrm>
            <a:off x="0" y="0"/>
            <a:ext cx="12191999" cy="6858000"/>
          </a:xfrm>
          <a:prstGeom prst="rect">
            <a:avLst/>
          </a:prstGeom>
        </p:spPr>
      </p:pic>
      <p:sp>
        <p:nvSpPr>
          <p:cNvPr id="6" name="Title 16"/>
          <p:cNvSpPr>
            <a:spLocks noGrp="1"/>
          </p:cNvSpPr>
          <p:nvPr>
            <p:ph type="title" idx="4294967295"/>
          </p:nvPr>
        </p:nvSpPr>
        <p:spPr>
          <a:xfrm>
            <a:off x="0" y="4221164"/>
            <a:ext cx="10668000" cy="1220787"/>
          </a:xfrm>
          <a:solidFill>
            <a:srgbClr val="F2F2F2">
              <a:alpha val="80000"/>
            </a:srgbClr>
          </a:solidFill>
          <a:ln>
            <a:noFill/>
          </a:ln>
        </p:spPr>
        <p:txBody>
          <a:bodyPr vert="horz" wrap="square" lIns="137196" tIns="102897" rIns="137736" bIns="34299" rtlCol="0" anchor="ctr" anchorCtr="0">
            <a:noAutofit/>
          </a:bodyPr>
          <a:lstStyle/>
          <a:p>
            <a:pPr defTabSz="685983"/>
            <a:r>
              <a:rPr lang="es-ES" sz="4400" dirty="0" err="1">
                <a:solidFill>
                  <a:srgbClr val="333333"/>
                </a:solidFill>
              </a:rPr>
              <a:t>Integracion</a:t>
            </a:r>
            <a:r>
              <a:rPr lang="es-ES" sz="4400" dirty="0">
                <a:solidFill>
                  <a:srgbClr val="333333"/>
                </a:solidFill>
              </a:rPr>
              <a:t> Continua en SharePoint </a:t>
            </a:r>
            <a:br>
              <a:rPr lang="es-ES" sz="4400" dirty="0">
                <a:solidFill>
                  <a:srgbClr val="333333"/>
                </a:solidFill>
              </a:rPr>
            </a:br>
            <a:r>
              <a:rPr lang="es-ES" sz="4400" dirty="0">
                <a:solidFill>
                  <a:srgbClr val="333333"/>
                </a:solidFill>
              </a:rPr>
              <a:t>con </a:t>
            </a:r>
            <a:r>
              <a:rPr lang="es-ES" sz="4400" dirty="0" err="1">
                <a:solidFill>
                  <a:srgbClr val="333333"/>
                </a:solidFill>
              </a:rPr>
              <a:t>Team</a:t>
            </a:r>
            <a:r>
              <a:rPr lang="es-ES" sz="4400" dirty="0">
                <a:solidFill>
                  <a:srgbClr val="333333"/>
                </a:solidFill>
              </a:rPr>
              <a:t> </a:t>
            </a:r>
            <a:r>
              <a:rPr lang="es-ES" sz="4400" dirty="0" err="1">
                <a:solidFill>
                  <a:srgbClr val="333333"/>
                </a:solidFill>
              </a:rPr>
              <a:t>Services</a:t>
            </a:r>
            <a:r>
              <a:rPr lang="es-ES" sz="4400" dirty="0">
                <a:solidFill>
                  <a:srgbClr val="333333"/>
                </a:solidFill>
              </a:rPr>
              <a:t> y </a:t>
            </a:r>
            <a:r>
              <a:rPr lang="es-ES" sz="4400" dirty="0" err="1">
                <a:solidFill>
                  <a:srgbClr val="333333"/>
                </a:solidFill>
              </a:rPr>
              <a:t>PnP</a:t>
            </a:r>
            <a:endParaRPr lang="en-US" sz="4400" dirty="0">
              <a:solidFill>
                <a:srgbClr val="333333"/>
              </a:solidFill>
              <a:ea typeface="+mj-ea"/>
            </a:endParaRPr>
          </a:p>
        </p:txBody>
      </p:sp>
      <p:sp>
        <p:nvSpPr>
          <p:cNvPr id="10" name="Text Placeholder 9"/>
          <p:cNvSpPr>
            <a:spLocks noGrp="1"/>
          </p:cNvSpPr>
          <p:nvPr>
            <p:ph type="body" sz="quarter" idx="4294967295"/>
          </p:nvPr>
        </p:nvSpPr>
        <p:spPr>
          <a:xfrm>
            <a:off x="1" y="5441950"/>
            <a:ext cx="6386514" cy="781050"/>
          </a:xfrm>
          <a:solidFill>
            <a:srgbClr val="F2F2F2">
              <a:alpha val="80000"/>
            </a:srgbClr>
          </a:solidFill>
          <a:ln>
            <a:noFill/>
          </a:ln>
        </p:spPr>
        <p:txBody>
          <a:bodyPr anchor="ctr">
            <a:normAutofit/>
          </a:bodyPr>
          <a:lstStyle/>
          <a:p>
            <a:pPr marL="180000" indent="0">
              <a:buNone/>
            </a:pPr>
            <a:r>
              <a:rPr lang="en-US" sz="2400" b="1" dirty="0"/>
              <a:t>Luis </a:t>
            </a:r>
            <a:r>
              <a:rPr lang="en-US" sz="2400" b="1" dirty="0" err="1"/>
              <a:t>Mañez</a:t>
            </a:r>
            <a:endParaRPr lang="en-US" sz="2400" b="1" dirty="0"/>
          </a:p>
        </p:txBody>
      </p:sp>
      <p:pic>
        <p:nvPicPr>
          <p:cNvPr id="4" name="Picture 3"/>
          <p:cNvPicPr>
            <a:picLocks noChangeAspect="1"/>
          </p:cNvPicPr>
          <p:nvPr/>
        </p:nvPicPr>
        <p:blipFill rotWithShape="1">
          <a:blip r:embed="rId4"/>
          <a:srcRect t="1" b="58"/>
          <a:stretch/>
        </p:blipFill>
        <p:spPr>
          <a:xfrm>
            <a:off x="10254469" y="3866356"/>
            <a:ext cx="1931543" cy="1930400"/>
          </a:xfrm>
          <a:prstGeom prst="rect">
            <a:avLst/>
          </a:prstGeom>
        </p:spPr>
      </p:pic>
      <p:sp>
        <p:nvSpPr>
          <p:cNvPr id="7" name="Text Placeholder 9"/>
          <p:cNvSpPr txBox="1">
            <a:spLocks/>
          </p:cNvSpPr>
          <p:nvPr/>
        </p:nvSpPr>
        <p:spPr>
          <a:xfrm>
            <a:off x="10241769" y="3085306"/>
            <a:ext cx="1931543" cy="781050"/>
          </a:xfrm>
          <a:prstGeom prst="rect">
            <a:avLst/>
          </a:prstGeom>
          <a:solidFill>
            <a:srgbClr val="F2F2F2">
              <a:alpha val="80000"/>
            </a:srgbClr>
          </a:solidFill>
          <a:ln>
            <a:noFill/>
          </a:ln>
        </p:spPr>
        <p:txBody>
          <a:bodyPr vert="horz" lIns="0" tIns="0" rIns="0" bIns="0" rtlCol="0" anchor="ctr">
            <a:normAutofit/>
          </a:bodyPr>
          <a:lst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solidFill>
                  <a:srgbClr val="333333"/>
                </a:soli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solidFill>
                  <a:srgbClr val="333333"/>
                </a:soli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solidFill>
                  <a:srgbClr val="333333"/>
                </a:soli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solidFill>
                  <a:srgbClr val="333333"/>
                </a:soli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solidFill>
                  <a:srgbClr val="333333"/>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80000" indent="0">
              <a:buNone/>
            </a:pPr>
            <a:r>
              <a:rPr lang="en-GB" sz="2400"/>
              <a:t>#spsbcn</a:t>
            </a:r>
            <a:endParaRPr lang="en-US" sz="2400" b="1" dirty="0"/>
          </a:p>
        </p:txBody>
      </p:sp>
    </p:spTree>
    <p:extLst>
      <p:ext uri="{BB962C8B-B14F-4D97-AF65-F5344CB8AC3E}">
        <p14:creationId xmlns:p14="http://schemas.microsoft.com/office/powerpoint/2010/main" val="5045344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Trucos</a:t>
            </a:r>
            <a:r>
              <a:rPr lang="en-GB" dirty="0"/>
              <a:t> para </a:t>
            </a:r>
            <a:r>
              <a:rPr lang="en-GB" dirty="0" err="1"/>
              <a:t>agilizar</a:t>
            </a:r>
            <a:r>
              <a:rPr lang="en-GB" dirty="0"/>
              <a:t> el </a:t>
            </a:r>
            <a:r>
              <a:rPr lang="en-GB" dirty="0" err="1"/>
              <a:t>desarrollo</a:t>
            </a:r>
            <a:r>
              <a:rPr lang="en-GB" dirty="0"/>
              <a:t> </a:t>
            </a:r>
            <a:r>
              <a:rPr lang="en-GB" dirty="0" err="1"/>
              <a:t>en</a:t>
            </a:r>
            <a:r>
              <a:rPr lang="en-GB" dirty="0"/>
              <a:t> SP Online</a:t>
            </a:r>
            <a:endParaRPr lang="es-ES" dirty="0"/>
          </a:p>
        </p:txBody>
      </p:sp>
      <p:sp>
        <p:nvSpPr>
          <p:cNvPr id="3" name="Text Placeholder 2"/>
          <p:cNvSpPr>
            <a:spLocks noGrp="1"/>
          </p:cNvSpPr>
          <p:nvPr>
            <p:ph type="body" sz="quarter" idx="10"/>
          </p:nvPr>
        </p:nvSpPr>
        <p:spPr>
          <a:xfrm>
            <a:off x="522136" y="821737"/>
            <a:ext cx="5396365" cy="5371792"/>
          </a:xfrm>
        </p:spPr>
        <p:txBody>
          <a:bodyPr/>
          <a:lstStyle/>
          <a:p>
            <a:pPr>
              <a:lnSpc>
                <a:spcPct val="150000"/>
              </a:lnSpc>
            </a:pPr>
            <a:r>
              <a:rPr lang="es-ES" dirty="0"/>
              <a:t>Organiza tus </a:t>
            </a:r>
            <a:r>
              <a:rPr lang="es-ES" dirty="0" err="1"/>
              <a:t>assets</a:t>
            </a:r>
            <a:r>
              <a:rPr lang="es-ES" dirty="0"/>
              <a:t> como lo hace SharePoint</a:t>
            </a:r>
          </a:p>
          <a:p>
            <a:pPr>
              <a:lnSpc>
                <a:spcPct val="150000"/>
              </a:lnSpc>
            </a:pPr>
            <a:r>
              <a:rPr lang="es-ES" dirty="0"/>
              <a:t>Excluye lo que no necesites de tu </a:t>
            </a:r>
            <a:r>
              <a:rPr lang="es-ES" dirty="0" err="1"/>
              <a:t>Source</a:t>
            </a:r>
            <a:r>
              <a:rPr lang="es-ES" dirty="0"/>
              <a:t> control </a:t>
            </a:r>
            <a:r>
              <a:rPr lang="es-ES" dirty="0" err="1"/>
              <a:t>system</a:t>
            </a:r>
            <a:endParaRPr lang="es-ES" dirty="0"/>
          </a:p>
          <a:p>
            <a:pPr>
              <a:lnSpc>
                <a:spcPct val="150000"/>
              </a:lnSpc>
            </a:pPr>
            <a:r>
              <a:rPr lang="es-ES" dirty="0"/>
              <a:t>Fichero de configuración por entorno y </a:t>
            </a:r>
            <a:r>
              <a:rPr lang="es-ES" dirty="0" err="1"/>
              <a:t>developer</a:t>
            </a:r>
            <a:endParaRPr lang="es-ES" dirty="0"/>
          </a:p>
          <a:p>
            <a:pPr>
              <a:lnSpc>
                <a:spcPct val="150000"/>
              </a:lnSpc>
            </a:pPr>
            <a:r>
              <a:rPr lang="es-ES" dirty="0"/>
              <a:t>Independiza las tareas de </a:t>
            </a:r>
            <a:r>
              <a:rPr lang="es-ES" dirty="0" err="1"/>
              <a:t>Gulp</a:t>
            </a:r>
            <a:endParaRPr lang="es-ES" dirty="0"/>
          </a:p>
          <a:p>
            <a:pPr>
              <a:lnSpc>
                <a:spcPct val="150000"/>
              </a:lnSpc>
            </a:pPr>
            <a:r>
              <a:rPr lang="es-ES" dirty="0"/>
              <a:t>Valida tu JavaScript con </a:t>
            </a:r>
            <a:r>
              <a:rPr lang="es-ES" dirty="0" err="1"/>
              <a:t>jshint</a:t>
            </a:r>
            <a:endParaRPr lang="es-ES" dirty="0"/>
          </a:p>
        </p:txBody>
      </p:sp>
      <p:sp>
        <p:nvSpPr>
          <p:cNvPr id="4" name="Text Placeholder 3"/>
          <p:cNvSpPr>
            <a:spLocks noGrp="1"/>
          </p:cNvSpPr>
          <p:nvPr>
            <p:ph type="body" sz="quarter" idx="11"/>
          </p:nvPr>
        </p:nvSpPr>
        <p:spPr>
          <a:xfrm>
            <a:off x="6506753" y="820537"/>
            <a:ext cx="5396365" cy="5995231"/>
          </a:xfrm>
        </p:spPr>
        <p:txBody>
          <a:bodyPr/>
          <a:lstStyle/>
          <a:p>
            <a:pPr>
              <a:lnSpc>
                <a:spcPct val="150000"/>
              </a:lnSpc>
            </a:pPr>
            <a:r>
              <a:rPr lang="es-ES" dirty="0"/>
              <a:t>Utiliza SASS (</a:t>
            </a:r>
            <a:r>
              <a:rPr lang="es-ES" dirty="0" err="1"/>
              <a:t>scss</a:t>
            </a:r>
            <a:r>
              <a:rPr lang="es-ES" dirty="0"/>
              <a:t>) para tus hojas de estilo</a:t>
            </a:r>
          </a:p>
          <a:p>
            <a:pPr>
              <a:lnSpc>
                <a:spcPct val="150000"/>
              </a:lnSpc>
            </a:pPr>
            <a:r>
              <a:rPr lang="es-ES" dirty="0"/>
              <a:t>Minimiza tus ficheros JS y CSS</a:t>
            </a:r>
          </a:p>
          <a:p>
            <a:pPr>
              <a:lnSpc>
                <a:spcPct val="150000"/>
              </a:lnSpc>
            </a:pPr>
            <a:r>
              <a:rPr lang="es-ES" dirty="0"/>
              <a:t>Utiliza </a:t>
            </a:r>
            <a:r>
              <a:rPr lang="es-ES" dirty="0" err="1"/>
              <a:t>sourcemaps</a:t>
            </a:r>
            <a:r>
              <a:rPr lang="es-ES" dirty="0"/>
              <a:t> en tus JS solo en desarrollo</a:t>
            </a:r>
          </a:p>
          <a:p>
            <a:pPr>
              <a:lnSpc>
                <a:spcPct val="150000"/>
              </a:lnSpc>
            </a:pPr>
            <a:r>
              <a:rPr lang="es-ES" dirty="0"/>
              <a:t>Usa </a:t>
            </a:r>
            <a:r>
              <a:rPr lang="es-ES" dirty="0" err="1"/>
              <a:t>xinclude</a:t>
            </a:r>
            <a:r>
              <a:rPr lang="es-ES" dirty="0"/>
              <a:t> para conformar la plantilla </a:t>
            </a:r>
            <a:r>
              <a:rPr lang="es-ES" dirty="0" err="1"/>
              <a:t>PnP</a:t>
            </a:r>
            <a:endParaRPr lang="es-ES" dirty="0"/>
          </a:p>
          <a:p>
            <a:pPr>
              <a:lnSpc>
                <a:spcPct val="150000"/>
              </a:lnSpc>
            </a:pPr>
            <a:r>
              <a:rPr lang="es-ES" dirty="0"/>
              <a:t>Sincroniza tus </a:t>
            </a:r>
            <a:r>
              <a:rPr lang="es-ES" dirty="0" err="1"/>
              <a:t>updates</a:t>
            </a:r>
            <a:r>
              <a:rPr lang="es-ES" dirty="0"/>
              <a:t> a SharePoint en cada “</a:t>
            </a:r>
            <a:r>
              <a:rPr lang="es-ES" dirty="0" err="1"/>
              <a:t>Save</a:t>
            </a:r>
            <a:r>
              <a:rPr lang="es-ES" dirty="0"/>
              <a:t> file”</a:t>
            </a:r>
          </a:p>
        </p:txBody>
      </p:sp>
    </p:spTree>
    <p:extLst>
      <p:ext uri="{BB962C8B-B14F-4D97-AF65-F5344CB8AC3E}">
        <p14:creationId xmlns:p14="http://schemas.microsoft.com/office/powerpoint/2010/main" val="3564040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121431" y="877089"/>
            <a:ext cx="3489918" cy="997196"/>
          </a:xfrm>
        </p:spPr>
        <p:txBody>
          <a:bodyPr/>
          <a:lstStyle/>
          <a:p>
            <a:r>
              <a:rPr lang="ca-ES" dirty="0" err="1"/>
              <a:t>Thank</a:t>
            </a:r>
            <a:r>
              <a:rPr lang="ca-ES" dirty="0"/>
              <a:t> </a:t>
            </a:r>
            <a:r>
              <a:rPr lang="ca-ES" dirty="0" err="1"/>
              <a:t>you</a:t>
            </a:r>
            <a:r>
              <a:rPr lang="ca-ES" dirty="0"/>
              <a:t>!</a:t>
            </a:r>
            <a:endParaRPr lang="es-ES" dirty="0"/>
          </a:p>
        </p:txBody>
      </p:sp>
      <p:sp>
        <p:nvSpPr>
          <p:cNvPr id="3" name="Text Placeholder 2"/>
          <p:cNvSpPr>
            <a:spLocks noGrp="1"/>
          </p:cNvSpPr>
          <p:nvPr>
            <p:ph type="body" sz="quarter" idx="12"/>
          </p:nvPr>
        </p:nvSpPr>
        <p:spPr>
          <a:xfrm>
            <a:off x="2258213" y="5303044"/>
            <a:ext cx="2635153" cy="498598"/>
          </a:xfrm>
        </p:spPr>
        <p:txBody>
          <a:bodyPr/>
          <a:lstStyle/>
          <a:p>
            <a:r>
              <a:rPr lang="ca-ES" sz="3200" dirty="0">
                <a:solidFill>
                  <a:srgbClr val="FFFF00"/>
                </a:solidFill>
                <a:latin typeface="+mn-lt"/>
              </a:rPr>
              <a:t>Live </a:t>
            </a:r>
            <a:r>
              <a:rPr lang="ca-ES" sz="3200" dirty="0" err="1">
                <a:solidFill>
                  <a:srgbClr val="FFFF00"/>
                </a:solidFill>
                <a:latin typeface="+mn-lt"/>
              </a:rPr>
              <a:t>Ratings</a:t>
            </a:r>
            <a:endParaRPr lang="ca-ES" sz="3200" dirty="0">
              <a:solidFill>
                <a:srgbClr val="FFFF00"/>
              </a:solidFill>
              <a:latin typeface="+mn-lt"/>
            </a:endParaRPr>
          </a:p>
          <a:p>
            <a:endParaRPr lang="ca-ES" sz="3200" dirty="0">
              <a:solidFill>
                <a:srgbClr val="FFFF00"/>
              </a:solidFill>
              <a:latin typeface="+mn-lt"/>
            </a:endParaRPr>
          </a:p>
          <a:p>
            <a:endParaRPr lang="ca-ES" sz="3200" dirty="0">
              <a:solidFill>
                <a:srgbClr val="FFFF00"/>
              </a:solidFill>
              <a:latin typeface="+mn-lt"/>
            </a:endParaRPr>
          </a:p>
          <a:p>
            <a:endParaRPr lang="ca-ES" sz="3200" dirty="0">
              <a:solidFill>
                <a:srgbClr val="FFFF00"/>
              </a:solidFill>
              <a:latin typeface="+mn-lt"/>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12393" y="588674"/>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6066185" y="5287703"/>
            <a:ext cx="4502419" cy="529283"/>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bit.ly/</a:t>
            </a:r>
            <a:r>
              <a:rPr lang="en-US" sz="32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2deMiX3</a:t>
            </a:r>
            <a:endParaRPr lang="en-US" sz="4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10" name="Text Placeholder 2"/>
          <p:cNvSpPr txBox="1">
            <a:spLocks/>
          </p:cNvSpPr>
          <p:nvPr/>
        </p:nvSpPr>
        <p:spPr>
          <a:xfrm>
            <a:off x="2258212" y="3339365"/>
            <a:ext cx="3151988" cy="498598"/>
          </a:xfrm>
          <a:prstGeom prst="rect">
            <a:avLst/>
          </a:prstGeom>
        </p:spPr>
        <p:txBody>
          <a:bodyPr vert="horz" lIns="0" tIns="0" rIns="0" bIns="0" rtlCol="0">
            <a:noAutofit/>
          </a:bodyPr>
          <a:lstStyle>
            <a:lvl1pPr marL="0" marR="0" indent="0" algn="l" defTabSz="685955" rtl="0" eaLnBrk="1" fontAlgn="auto" latinLnBrk="0" hangingPunct="1">
              <a:lnSpc>
                <a:spcPct val="90000"/>
              </a:lnSpc>
              <a:spcBef>
                <a:spcPts val="0"/>
              </a:spcBef>
              <a:spcAft>
                <a:spcPts val="0"/>
              </a:spcAft>
              <a:buClrTx/>
              <a:buSzPct val="80000"/>
              <a:buFont typeface="Arial" pitchFamily="34" charset="0"/>
              <a:buNone/>
              <a:tabLst/>
              <a:defRPr sz="2701" kern="1200" spc="-53" baseline="0">
                <a:gradFill>
                  <a:gsLst>
                    <a:gs pos="0">
                      <a:schemeClr val="bg1"/>
                    </a:gs>
                    <a:gs pos="100000">
                      <a:schemeClr val="bg1"/>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solidFill>
                  <a:srgbClr val="333333"/>
                </a:soli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solidFill>
                  <a:srgbClr val="333333"/>
                </a:soli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solidFill>
                  <a:srgbClr val="333333"/>
                </a:soli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solidFill>
                  <a:srgbClr val="333333"/>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ca-ES" sz="3200" dirty="0" err="1"/>
              <a:t>Questions</a:t>
            </a:r>
            <a:r>
              <a:rPr lang="ca-ES" sz="3200" dirty="0"/>
              <a:t>?</a:t>
            </a:r>
          </a:p>
          <a:p>
            <a:endParaRPr lang="ca-ES" sz="3200" dirty="0"/>
          </a:p>
          <a:p>
            <a:endParaRPr lang="ca-ES" sz="3200" dirty="0"/>
          </a:p>
          <a:p>
            <a:endParaRPr lang="ca-ES" sz="3200" dirty="0"/>
          </a:p>
        </p:txBody>
      </p:sp>
      <p:pic>
        <p:nvPicPr>
          <p:cNvPr id="2" name="Picture 1"/>
          <p:cNvPicPr>
            <a:picLocks noChangeAspect="1"/>
          </p:cNvPicPr>
          <p:nvPr/>
        </p:nvPicPr>
        <p:blipFill>
          <a:blip r:embed="rId3"/>
          <a:stretch>
            <a:fillRect/>
          </a:stretch>
        </p:blipFill>
        <p:spPr>
          <a:xfrm>
            <a:off x="6412393" y="588674"/>
            <a:ext cx="3810000" cy="3810000"/>
          </a:xfrm>
          <a:prstGeom prst="rect">
            <a:avLst/>
          </a:prstGeom>
        </p:spPr>
      </p:pic>
    </p:spTree>
    <p:extLst>
      <p:ext uri="{BB962C8B-B14F-4D97-AF65-F5344CB8AC3E}">
        <p14:creationId xmlns:p14="http://schemas.microsoft.com/office/powerpoint/2010/main" val="3372525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50" dirty="0">
                <a:latin typeface="Segoe UI Light" panose="020B0502040204020203" pitchFamily="34" charset="0"/>
                <a:cs typeface="Segoe UI Light" panose="020B0502040204020203" pitchFamily="34" charset="0"/>
              </a:rPr>
              <a:t>Thanks to our Sponsors</a:t>
            </a:r>
          </a:p>
        </p:txBody>
      </p:sp>
      <p:pic>
        <p:nvPicPr>
          <p:cNvPr id="22" name="Picture 2" descr="https://seattlesogeti.files.wordpress.com/2011/04/cropped-sogeti-logo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8231" y="1211658"/>
            <a:ext cx="3487276" cy="77495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4393" y="5876819"/>
            <a:ext cx="1752447" cy="720450"/>
          </a:xfrm>
          <a:prstGeom prst="rect">
            <a:avLst/>
          </a:prstGeom>
        </p:spPr>
      </p:pic>
      <p:pic>
        <p:nvPicPr>
          <p:cNvPr id="3" name="Picture 2"/>
          <p:cNvPicPr>
            <a:picLocks noChangeAspect="1"/>
          </p:cNvPicPr>
          <p:nvPr/>
        </p:nvPicPr>
        <p:blipFill>
          <a:blip r:embed="rId5"/>
          <a:stretch>
            <a:fillRect/>
          </a:stretch>
        </p:blipFill>
        <p:spPr>
          <a:xfrm>
            <a:off x="8879684" y="5939484"/>
            <a:ext cx="1177459" cy="75508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99991" y="6008455"/>
            <a:ext cx="1278305" cy="588814"/>
          </a:xfrm>
          <a:prstGeom prst="rect">
            <a:avLst/>
          </a:prstGeom>
        </p:spPr>
      </p:pic>
      <p:pic>
        <p:nvPicPr>
          <p:cNvPr id="1034" name="Picture 10" descr="https://upload.wikimedia.org/wikipedia/commons/thumb/9/96/Microsoft_logo_(2012).svg/2000px-Microsoft_logo_(2012).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3748" y="1227686"/>
            <a:ext cx="3487276" cy="7428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8"/>
          <a:stretch>
            <a:fillRect/>
          </a:stretch>
        </p:blipFill>
        <p:spPr>
          <a:xfrm>
            <a:off x="3141723" y="2623076"/>
            <a:ext cx="2264313" cy="837796"/>
          </a:xfrm>
          <a:prstGeom prst="rect">
            <a:avLst/>
          </a:prstGeom>
        </p:spPr>
      </p:pic>
      <p:pic>
        <p:nvPicPr>
          <p:cNvPr id="9" name="Picture 8"/>
          <p:cNvPicPr>
            <a:picLocks noChangeAspect="1"/>
          </p:cNvPicPr>
          <p:nvPr/>
        </p:nvPicPr>
        <p:blipFill>
          <a:blip r:embed="rId9"/>
          <a:stretch>
            <a:fillRect/>
          </a:stretch>
        </p:blipFill>
        <p:spPr>
          <a:xfrm>
            <a:off x="7383808" y="3685913"/>
            <a:ext cx="2087157" cy="513955"/>
          </a:xfrm>
          <a:prstGeom prst="rect">
            <a:avLst/>
          </a:prstGeom>
        </p:spPr>
      </p:pic>
      <p:pic>
        <p:nvPicPr>
          <p:cNvPr id="11" name="Picture 4" descr="http://www.spsevents.org/city/UK/UK2014/SPSSponsorLogos/SponsorLogo_15_Rectangl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6205" y="5916510"/>
            <a:ext cx="1556126" cy="7780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11"/>
          <a:stretch>
            <a:fillRect/>
          </a:stretch>
        </p:blipFill>
        <p:spPr>
          <a:xfrm>
            <a:off x="7930616" y="2511806"/>
            <a:ext cx="1898134" cy="949067"/>
          </a:xfrm>
          <a:prstGeom prst="rect">
            <a:avLst/>
          </a:prstGeom>
        </p:spPr>
      </p:pic>
      <p:pic>
        <p:nvPicPr>
          <p:cNvPr id="12" name="Picture 11"/>
          <p:cNvPicPr>
            <a:picLocks noChangeAspect="1"/>
          </p:cNvPicPr>
          <p:nvPr/>
        </p:nvPicPr>
        <p:blipFill>
          <a:blip r:embed="rId12"/>
          <a:stretch>
            <a:fillRect/>
          </a:stretch>
        </p:blipFill>
        <p:spPr>
          <a:xfrm>
            <a:off x="6144117" y="2549059"/>
            <a:ext cx="1163317" cy="783774"/>
          </a:xfrm>
          <a:prstGeom prst="rect">
            <a:avLst/>
          </a:prstGeom>
        </p:spPr>
      </p:pic>
      <p:pic>
        <p:nvPicPr>
          <p:cNvPr id="13" name="Picture 12"/>
          <p:cNvPicPr>
            <a:picLocks noChangeAspect="1"/>
          </p:cNvPicPr>
          <p:nvPr/>
        </p:nvPicPr>
        <p:blipFill>
          <a:blip r:embed="rId13"/>
          <a:stretch>
            <a:fillRect/>
          </a:stretch>
        </p:blipFill>
        <p:spPr>
          <a:xfrm>
            <a:off x="4209946" y="3559170"/>
            <a:ext cx="1988187" cy="767440"/>
          </a:xfrm>
          <a:prstGeom prst="rect">
            <a:avLst/>
          </a:prstGeom>
        </p:spPr>
      </p:pic>
      <p:sp>
        <p:nvSpPr>
          <p:cNvPr id="14" name="TextBox 13"/>
          <p:cNvSpPr txBox="1"/>
          <p:nvPr/>
        </p:nvSpPr>
        <p:spPr>
          <a:xfrm>
            <a:off x="1727156" y="3221234"/>
            <a:ext cx="872834" cy="307777"/>
          </a:xfrm>
          <a:prstGeom prst="rect">
            <a:avLst/>
          </a:prstGeom>
          <a:noFill/>
        </p:spPr>
        <p:txBody>
          <a:bodyPr wrap="square" lIns="0" tIns="0" rIns="0" bIns="0" rtlCol="0">
            <a:spAutoFit/>
          </a:bodyPr>
          <a:lstStyle/>
          <a:p>
            <a:r>
              <a:rPr lang="ca-ES" sz="2000" spc="-70" dirty="0" err="1">
                <a:solidFill>
                  <a:schemeClr val="bg1">
                    <a:lumMod val="75000"/>
                  </a:schemeClr>
                </a:solidFill>
              </a:rPr>
              <a:t>Silver</a:t>
            </a:r>
            <a:endParaRPr lang="es-ES" sz="2000" spc="-70" dirty="0">
              <a:solidFill>
                <a:schemeClr val="bg1">
                  <a:lumMod val="75000"/>
                </a:schemeClr>
              </a:solidFill>
            </a:endParaRPr>
          </a:p>
        </p:txBody>
      </p:sp>
      <p:sp>
        <p:nvSpPr>
          <p:cNvPr id="24" name="TextBox 23"/>
          <p:cNvSpPr txBox="1"/>
          <p:nvPr/>
        </p:nvSpPr>
        <p:spPr>
          <a:xfrm>
            <a:off x="1707880" y="1445112"/>
            <a:ext cx="872834" cy="307777"/>
          </a:xfrm>
          <a:prstGeom prst="rect">
            <a:avLst/>
          </a:prstGeom>
          <a:noFill/>
        </p:spPr>
        <p:txBody>
          <a:bodyPr wrap="square" lIns="0" tIns="0" rIns="0" bIns="0" rtlCol="0">
            <a:spAutoFit/>
          </a:bodyPr>
          <a:lstStyle/>
          <a:p>
            <a:r>
              <a:rPr lang="ca-ES" sz="2000" spc="-70" dirty="0" err="1">
                <a:solidFill>
                  <a:schemeClr val="bg1">
                    <a:lumMod val="75000"/>
                  </a:schemeClr>
                </a:solidFill>
              </a:rPr>
              <a:t>Gold</a:t>
            </a:r>
            <a:endParaRPr lang="es-ES" sz="2000" spc="-70" dirty="0">
              <a:solidFill>
                <a:schemeClr val="bg1">
                  <a:lumMod val="75000"/>
                </a:schemeClr>
              </a:solidFill>
            </a:endParaRPr>
          </a:p>
        </p:txBody>
      </p:sp>
      <p:sp>
        <p:nvSpPr>
          <p:cNvPr id="25" name="TextBox 24"/>
          <p:cNvSpPr txBox="1"/>
          <p:nvPr/>
        </p:nvSpPr>
        <p:spPr>
          <a:xfrm>
            <a:off x="1723646" y="4774014"/>
            <a:ext cx="1296381" cy="307777"/>
          </a:xfrm>
          <a:prstGeom prst="rect">
            <a:avLst/>
          </a:prstGeom>
          <a:noFill/>
        </p:spPr>
        <p:txBody>
          <a:bodyPr wrap="square" lIns="0" tIns="0" rIns="0" bIns="0" rtlCol="0">
            <a:spAutoFit/>
          </a:bodyPr>
          <a:lstStyle/>
          <a:p>
            <a:r>
              <a:rPr lang="ca-ES" sz="2000" spc="-70" dirty="0">
                <a:solidFill>
                  <a:schemeClr val="bg1">
                    <a:lumMod val="75000"/>
                  </a:schemeClr>
                </a:solidFill>
              </a:rPr>
              <a:t>Bronze</a:t>
            </a:r>
            <a:endParaRPr lang="es-ES" sz="2000" spc="-70" dirty="0">
              <a:solidFill>
                <a:schemeClr val="bg1">
                  <a:lumMod val="75000"/>
                </a:schemeClr>
              </a:solidFill>
            </a:endParaRPr>
          </a:p>
        </p:txBody>
      </p:sp>
      <p:sp>
        <p:nvSpPr>
          <p:cNvPr id="26" name="TextBox 25"/>
          <p:cNvSpPr txBox="1"/>
          <p:nvPr/>
        </p:nvSpPr>
        <p:spPr>
          <a:xfrm>
            <a:off x="1727156" y="5447959"/>
            <a:ext cx="1296381" cy="307777"/>
          </a:xfrm>
          <a:prstGeom prst="rect">
            <a:avLst/>
          </a:prstGeom>
          <a:noFill/>
        </p:spPr>
        <p:txBody>
          <a:bodyPr wrap="square" lIns="0" tIns="0" rIns="0" bIns="0" rtlCol="0">
            <a:spAutoFit/>
          </a:bodyPr>
          <a:lstStyle/>
          <a:p>
            <a:r>
              <a:rPr lang="ca-ES" sz="2000" spc="-70" dirty="0" err="1">
                <a:solidFill>
                  <a:schemeClr val="bg1">
                    <a:lumMod val="75000"/>
                  </a:schemeClr>
                </a:solidFill>
              </a:rPr>
              <a:t>Raffle</a:t>
            </a:r>
            <a:endParaRPr lang="es-ES" sz="2000" spc="-70" dirty="0">
              <a:solidFill>
                <a:schemeClr val="bg1">
                  <a:lumMod val="75000"/>
                </a:schemeClr>
              </a:solidFill>
            </a:endParaRPr>
          </a:p>
        </p:txBody>
      </p:sp>
      <p:sp>
        <p:nvSpPr>
          <p:cNvPr id="27" name="TextBox 26"/>
          <p:cNvSpPr txBox="1"/>
          <p:nvPr/>
        </p:nvSpPr>
        <p:spPr>
          <a:xfrm>
            <a:off x="6678045" y="5463347"/>
            <a:ext cx="2066923" cy="276999"/>
          </a:xfrm>
          <a:prstGeom prst="rect">
            <a:avLst/>
          </a:prstGeom>
          <a:noFill/>
        </p:spPr>
        <p:txBody>
          <a:bodyPr wrap="square" lIns="0" tIns="0" rIns="0" bIns="0" rtlCol="0">
            <a:spAutoFit/>
          </a:bodyPr>
          <a:lstStyle/>
          <a:p>
            <a:r>
              <a:rPr lang="ca-ES" spc="-70" dirty="0" err="1">
                <a:solidFill>
                  <a:schemeClr val="bg1">
                    <a:lumMod val="75000"/>
                  </a:schemeClr>
                </a:solidFill>
              </a:rPr>
              <a:t>Organized</a:t>
            </a:r>
            <a:r>
              <a:rPr lang="ca-ES" spc="-70" dirty="0">
                <a:solidFill>
                  <a:schemeClr val="bg1">
                    <a:lumMod val="75000"/>
                  </a:schemeClr>
                </a:solidFill>
              </a:rPr>
              <a:t> </a:t>
            </a:r>
            <a:r>
              <a:rPr lang="ca-ES" spc="-70" dirty="0" err="1">
                <a:solidFill>
                  <a:schemeClr val="bg1">
                    <a:lumMod val="75000"/>
                  </a:schemeClr>
                </a:solidFill>
              </a:rPr>
              <a:t>by</a:t>
            </a:r>
            <a:endParaRPr lang="es-ES" spc="-70" dirty="0">
              <a:solidFill>
                <a:schemeClr val="bg1">
                  <a:lumMod val="75000"/>
                </a:schemeClr>
              </a:solidFill>
            </a:endParaRPr>
          </a:p>
        </p:txBody>
      </p:sp>
      <p:pic>
        <p:nvPicPr>
          <p:cNvPr id="15" name="Picture 14"/>
          <p:cNvPicPr>
            <a:picLocks noChangeAspect="1"/>
          </p:cNvPicPr>
          <p:nvPr/>
        </p:nvPicPr>
        <p:blipFill>
          <a:blip r:embed="rId14"/>
          <a:stretch>
            <a:fillRect/>
          </a:stretch>
        </p:blipFill>
        <p:spPr>
          <a:xfrm>
            <a:off x="5873348" y="4513244"/>
            <a:ext cx="1831053" cy="564737"/>
          </a:xfrm>
          <a:prstGeom prst="rect">
            <a:avLst/>
          </a:prstGeom>
        </p:spPr>
      </p:pic>
    </p:spTree>
    <p:extLst>
      <p:ext uri="{BB962C8B-B14F-4D97-AF65-F5344CB8AC3E}">
        <p14:creationId xmlns:p14="http://schemas.microsoft.com/office/powerpoint/2010/main" val="3662673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9785" r="30104"/>
          <a:stretch/>
        </p:blipFill>
        <p:spPr>
          <a:xfrm>
            <a:off x="0" y="0"/>
            <a:ext cx="12191999" cy="6858000"/>
          </a:xfrm>
          <a:prstGeom prst="rect">
            <a:avLst/>
          </a:prstGeom>
        </p:spPr>
      </p:pic>
      <p:pic>
        <p:nvPicPr>
          <p:cNvPr id="4" name="Picture 3"/>
          <p:cNvPicPr>
            <a:picLocks noChangeAspect="1"/>
          </p:cNvPicPr>
          <p:nvPr/>
        </p:nvPicPr>
        <p:blipFill rotWithShape="1">
          <a:blip r:embed="rId4"/>
          <a:srcRect t="1" b="58"/>
          <a:stretch/>
        </p:blipFill>
        <p:spPr>
          <a:xfrm>
            <a:off x="10260449" y="3866356"/>
            <a:ext cx="1931543" cy="1930400"/>
          </a:xfrm>
          <a:prstGeom prst="rect">
            <a:avLst/>
          </a:prstGeom>
        </p:spPr>
      </p:pic>
      <p:sp>
        <p:nvSpPr>
          <p:cNvPr id="7" name="Marcador de texto 1"/>
          <p:cNvSpPr txBox="1">
            <a:spLocks/>
          </p:cNvSpPr>
          <p:nvPr/>
        </p:nvSpPr>
        <p:spPr>
          <a:xfrm>
            <a:off x="3662460" y="987719"/>
            <a:ext cx="8347505" cy="921230"/>
          </a:xfrm>
          <a:prstGeom prst="rect">
            <a:avLst/>
          </a:prstGeom>
          <a:solidFill>
            <a:sysClr val="window" lastClr="FFFFFF">
              <a:lumMod val="95000"/>
              <a:alpha val="90000"/>
            </a:sysClr>
          </a:solidFill>
        </p:spPr>
        <p:txBody>
          <a:bodyPr vert="horz" lIns="180000" tIns="180000" rIns="180000" bIns="18000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4800" kern="1200" baseline="0">
                <a:solidFill>
                  <a:srgbClr val="333333"/>
                </a:solidFill>
                <a:latin typeface="+mj-lt"/>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alibri Light" panose="020F0302020204030204"/>
              </a:rPr>
              <a:t>Luis </a:t>
            </a:r>
            <a:r>
              <a:rPr lang="en-US" dirty="0" err="1">
                <a:latin typeface="Calibri Light" panose="020F0302020204030204"/>
              </a:rPr>
              <a:t>Mañez</a:t>
            </a:r>
            <a:endParaRPr lang="en-US" dirty="0">
              <a:latin typeface="Calibri Light" panose="020F0302020204030204"/>
            </a:endParaRPr>
          </a:p>
        </p:txBody>
      </p:sp>
      <p:sp>
        <p:nvSpPr>
          <p:cNvPr id="8" name="Marcador de texto 2"/>
          <p:cNvSpPr txBox="1">
            <a:spLocks/>
          </p:cNvSpPr>
          <p:nvPr/>
        </p:nvSpPr>
        <p:spPr>
          <a:xfrm>
            <a:off x="3662460" y="1989686"/>
            <a:ext cx="8347504" cy="538648"/>
          </a:xfrm>
          <a:prstGeom prst="rect">
            <a:avLst/>
          </a:prstGeom>
          <a:solidFill>
            <a:sysClr val="window" lastClr="FFFFFF">
              <a:lumMod val="95000"/>
              <a:alpha val="90000"/>
            </a:sysClr>
          </a:solidFill>
        </p:spPr>
        <p:txBody>
          <a:bodyPr vert="horz" lIns="180000" tIns="180000" rIns="180000" bIns="18000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rgbClr val="333333"/>
                </a:solidFill>
                <a:latin typeface="+mj-lt"/>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atin typeface="Calibri Light" panose="020F0302020204030204"/>
              </a:rPr>
              <a:t>SharePoint / Cloud Solutions architect</a:t>
            </a:r>
            <a:endParaRPr lang="en-US" dirty="0">
              <a:latin typeface="Calibri Light" panose="020F0302020204030204"/>
            </a:endParaRPr>
          </a:p>
        </p:txBody>
      </p:sp>
      <p:sp>
        <p:nvSpPr>
          <p:cNvPr id="9" name="Marcador de texto 3"/>
          <p:cNvSpPr txBox="1">
            <a:spLocks/>
          </p:cNvSpPr>
          <p:nvPr/>
        </p:nvSpPr>
        <p:spPr>
          <a:xfrm>
            <a:off x="3662460" y="2609071"/>
            <a:ext cx="8347504" cy="538648"/>
          </a:xfrm>
          <a:prstGeom prst="rect">
            <a:avLst/>
          </a:prstGeom>
          <a:solidFill>
            <a:sysClr val="window" lastClr="FFFFFF">
              <a:lumMod val="95000"/>
              <a:alpha val="90000"/>
            </a:sysClr>
          </a:solidFill>
        </p:spPr>
        <p:txBody>
          <a:bodyPr vert="horz" lIns="180000" tIns="180000" rIns="180000" bIns="180000" rtlCol="0" anchor="ctr" anchorCtr="0">
            <a:normAutofit fontScale="5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rgbClr val="333333"/>
                </a:solidFill>
                <a:latin typeface="+mj-lt"/>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atin typeface="Calibri Light" panose="020F0302020204030204"/>
              </a:rPr>
              <a:t>ClearPeople LTD</a:t>
            </a:r>
            <a:endParaRPr lang="en-US" dirty="0">
              <a:latin typeface="Calibri Light" panose="020F0302020204030204"/>
            </a:endParaRPr>
          </a:p>
        </p:txBody>
      </p:sp>
      <p:sp>
        <p:nvSpPr>
          <p:cNvPr id="11" name="Marcador de texto 4"/>
          <p:cNvSpPr txBox="1">
            <a:spLocks/>
          </p:cNvSpPr>
          <p:nvPr/>
        </p:nvSpPr>
        <p:spPr>
          <a:xfrm>
            <a:off x="1544645" y="3444103"/>
            <a:ext cx="4254793" cy="538648"/>
          </a:xfrm>
          <a:prstGeom prst="rect">
            <a:avLst/>
          </a:prstGeom>
          <a:solidFill>
            <a:sysClr val="window" lastClr="FFFFFF">
              <a:lumMod val="95000"/>
              <a:alpha val="90000"/>
            </a:sysClr>
          </a:solidFill>
        </p:spPr>
        <p:txBody>
          <a:bodyPr vert="horz" lIns="180000" tIns="180000" rIns="180000" bIns="180000" rtlCol="0" anchor="ctr" anchorCtr="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200" kern="1200" baseline="0">
                <a:solidFill>
                  <a:srgbClr val="333333"/>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atin typeface="Calibri Light" panose="020F0302020204030204"/>
              </a:rPr>
              <a:t>http://geeks.ms/lmanez/</a:t>
            </a:r>
            <a:endParaRPr lang="en-US" dirty="0">
              <a:latin typeface="Calibri Light" panose="020F0302020204030204"/>
            </a:endParaRPr>
          </a:p>
        </p:txBody>
      </p:sp>
      <p:sp>
        <p:nvSpPr>
          <p:cNvPr id="12" name="Marcador de texto 5"/>
          <p:cNvSpPr txBox="1">
            <a:spLocks/>
          </p:cNvSpPr>
          <p:nvPr/>
        </p:nvSpPr>
        <p:spPr>
          <a:xfrm>
            <a:off x="1552256" y="3986504"/>
            <a:ext cx="8536026" cy="538648"/>
          </a:xfrm>
          <a:prstGeom prst="rect">
            <a:avLst/>
          </a:prstGeom>
          <a:solidFill>
            <a:sysClr val="window" lastClr="FFFFFF">
              <a:lumMod val="95000"/>
              <a:alpha val="90000"/>
            </a:sysClr>
          </a:solidFill>
        </p:spPr>
        <p:txBody>
          <a:bodyPr vert="horz" lIns="180000" tIns="180000" rIns="180000" bIns="180000" rtlCol="0" anchor="ctr" anchorCtr="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rgbClr val="333333"/>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alibri Light" panose="020F0302020204030204"/>
              </a:rPr>
              <a:t>@</a:t>
            </a:r>
            <a:r>
              <a:rPr lang="en-US" dirty="0" err="1">
                <a:latin typeface="Calibri Light" panose="020F0302020204030204"/>
              </a:rPr>
              <a:t>luismanez</a:t>
            </a:r>
            <a:endParaRPr lang="en-US" dirty="0">
              <a:latin typeface="Calibri Light" panose="020F0302020204030204"/>
            </a:endParaRPr>
          </a:p>
        </p:txBody>
      </p:sp>
      <p:sp>
        <p:nvSpPr>
          <p:cNvPr id="13" name="Marcador de texto 7"/>
          <p:cNvSpPr txBox="1">
            <a:spLocks/>
          </p:cNvSpPr>
          <p:nvPr/>
        </p:nvSpPr>
        <p:spPr>
          <a:xfrm>
            <a:off x="1552256" y="4528905"/>
            <a:ext cx="8536026" cy="1277612"/>
          </a:xfrm>
          <a:prstGeom prst="rect">
            <a:avLst/>
          </a:prstGeom>
          <a:solidFill>
            <a:sysClr val="window" lastClr="FFFFFF">
              <a:lumMod val="95000"/>
              <a:alpha val="90000"/>
            </a:sysClr>
          </a:solidFill>
        </p:spPr>
        <p:txBody>
          <a:bodyPr vert="horz" wrap="square" lIns="180000" tIns="180000" rIns="180000" bIns="180000" rtlCol="0" anchor="t" anchorCtr="0">
            <a:sp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rgbClr val="333333"/>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atin typeface="Calibri Light" panose="020F0302020204030204"/>
              </a:rPr>
              <a:t>SharePoint and Cloud solutions architect en ClearPeople. Cerca de 15 años trabajando con tecnologías Microsoft. SharePoint MCPD y Certified specialist in Developing Azure. OfficeDev PnP Key contributor.</a:t>
            </a:r>
            <a:endParaRPr lang="en-US" dirty="0">
              <a:latin typeface="Calibri Light" panose="020F0302020204030204"/>
            </a:endParaRPr>
          </a:p>
        </p:txBody>
      </p:sp>
      <p:pic>
        <p:nvPicPr>
          <p:cNvPr id="2" name="Picture 1"/>
          <p:cNvPicPr>
            <a:picLocks noChangeAspect="1"/>
          </p:cNvPicPr>
          <p:nvPr/>
        </p:nvPicPr>
        <p:blipFill>
          <a:blip r:embed="rId5"/>
          <a:stretch>
            <a:fillRect/>
          </a:stretch>
        </p:blipFill>
        <p:spPr>
          <a:xfrm>
            <a:off x="1418012" y="1011623"/>
            <a:ext cx="2137673" cy="2124144"/>
          </a:xfrm>
          <a:prstGeom prst="rect">
            <a:avLst/>
          </a:prstGeom>
        </p:spPr>
      </p:pic>
      <p:sp>
        <p:nvSpPr>
          <p:cNvPr id="14" name="Marcador de texto 4"/>
          <p:cNvSpPr txBox="1">
            <a:spLocks/>
          </p:cNvSpPr>
          <p:nvPr/>
        </p:nvSpPr>
        <p:spPr>
          <a:xfrm>
            <a:off x="5857103" y="3439981"/>
            <a:ext cx="4238357" cy="538648"/>
          </a:xfrm>
          <a:prstGeom prst="rect">
            <a:avLst/>
          </a:prstGeom>
          <a:solidFill>
            <a:sysClr val="window" lastClr="FFFFFF">
              <a:lumMod val="95000"/>
              <a:alpha val="90000"/>
            </a:sysClr>
          </a:solidFill>
        </p:spPr>
        <p:txBody>
          <a:bodyPr vert="horz" lIns="180000" tIns="180000" rIns="180000" bIns="180000" rtlCol="0" anchor="ctr" anchorCtr="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200" kern="1200" baseline="0">
                <a:solidFill>
                  <a:srgbClr val="333333"/>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alibri Light" panose="020F0302020204030204"/>
              </a:rPr>
              <a:t>https://github.com/luismanez</a:t>
            </a:r>
          </a:p>
        </p:txBody>
      </p:sp>
    </p:spTree>
    <p:extLst>
      <p:ext uri="{BB962C8B-B14F-4D97-AF65-F5344CB8AC3E}">
        <p14:creationId xmlns:p14="http://schemas.microsoft.com/office/powerpoint/2010/main" val="26102533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GB" dirty="0"/>
              <a:t>Agenda</a:t>
            </a:r>
            <a:endParaRPr lang="es-ES" dirty="0"/>
          </a:p>
        </p:txBody>
      </p:sp>
      <p:sp>
        <p:nvSpPr>
          <p:cNvPr id="3" name="Content Placeholder 2"/>
          <p:cNvSpPr>
            <a:spLocks noGrp="1"/>
          </p:cNvSpPr>
          <p:nvPr>
            <p:ph sz="quarter" idx="4"/>
          </p:nvPr>
        </p:nvSpPr>
        <p:spPr>
          <a:xfrm>
            <a:off x="6189761" y="1184188"/>
            <a:ext cx="5486169" cy="4917139"/>
          </a:xfrm>
        </p:spPr>
        <p:txBody>
          <a:bodyPr/>
          <a:lstStyle/>
          <a:p>
            <a:pPr>
              <a:lnSpc>
                <a:spcPct val="300000"/>
              </a:lnSpc>
            </a:pPr>
            <a:r>
              <a:rPr lang="en-GB" sz="2000" dirty="0" err="1"/>
              <a:t>Rapida</a:t>
            </a:r>
            <a:r>
              <a:rPr lang="en-GB" sz="2000" dirty="0"/>
              <a:t> </a:t>
            </a:r>
            <a:r>
              <a:rPr lang="en-GB" sz="2000" dirty="0" err="1"/>
              <a:t>introduccion</a:t>
            </a:r>
            <a:r>
              <a:rPr lang="en-GB" sz="2000" dirty="0"/>
              <a:t> al PnP</a:t>
            </a:r>
          </a:p>
          <a:p>
            <a:pPr>
              <a:lnSpc>
                <a:spcPct val="300000"/>
              </a:lnSpc>
            </a:pPr>
            <a:r>
              <a:rPr lang="en-GB" sz="2000" dirty="0" err="1"/>
              <a:t>Entornos</a:t>
            </a:r>
            <a:r>
              <a:rPr lang="en-GB" sz="2000" dirty="0"/>
              <a:t> </a:t>
            </a:r>
            <a:r>
              <a:rPr lang="en-GB" sz="2000" dirty="0" err="1"/>
              <a:t>en</a:t>
            </a:r>
            <a:r>
              <a:rPr lang="en-GB" sz="2000" dirty="0"/>
              <a:t> </a:t>
            </a:r>
            <a:r>
              <a:rPr lang="en-GB" sz="2000" dirty="0" err="1"/>
              <a:t>proyectos</a:t>
            </a:r>
            <a:r>
              <a:rPr lang="en-GB" sz="2000" dirty="0"/>
              <a:t> SharePoint Online</a:t>
            </a:r>
          </a:p>
          <a:p>
            <a:pPr>
              <a:lnSpc>
                <a:spcPct val="300000"/>
              </a:lnSpc>
            </a:pPr>
            <a:r>
              <a:rPr lang="en-GB" sz="2000" dirty="0" err="1"/>
              <a:t>Definiendo</a:t>
            </a:r>
            <a:r>
              <a:rPr lang="en-GB" sz="2000" dirty="0"/>
              <a:t> la Build de VSTS para CI</a:t>
            </a:r>
          </a:p>
          <a:p>
            <a:pPr>
              <a:lnSpc>
                <a:spcPct val="300000"/>
              </a:lnSpc>
            </a:pPr>
            <a:r>
              <a:rPr lang="en-GB" sz="2000" dirty="0" err="1"/>
              <a:t>Trucos</a:t>
            </a:r>
            <a:r>
              <a:rPr lang="en-GB" sz="2000" dirty="0"/>
              <a:t> para </a:t>
            </a:r>
            <a:r>
              <a:rPr lang="en-GB" sz="2000" dirty="0" err="1"/>
              <a:t>agilizar</a:t>
            </a:r>
            <a:r>
              <a:rPr lang="en-GB" sz="2000" dirty="0"/>
              <a:t> el </a:t>
            </a:r>
            <a:r>
              <a:rPr lang="en-GB" sz="2000" dirty="0" err="1"/>
              <a:t>desarrollo</a:t>
            </a:r>
            <a:endParaRPr lang="es-ES" sz="2000" dirty="0"/>
          </a:p>
          <a:p>
            <a:pPr>
              <a:lnSpc>
                <a:spcPct val="300000"/>
              </a:lnSpc>
            </a:pPr>
            <a:endParaRPr lang="es-ES" sz="2000" dirty="0"/>
          </a:p>
        </p:txBody>
      </p:sp>
    </p:spTree>
    <p:extLst>
      <p:ext uri="{BB962C8B-B14F-4D97-AF65-F5344CB8AC3E}">
        <p14:creationId xmlns:p14="http://schemas.microsoft.com/office/powerpoint/2010/main" val="3537067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GB" dirty="0"/>
              <a:t>Demo Time!</a:t>
            </a:r>
            <a:endParaRPr lang="es-ES" dirty="0"/>
          </a:p>
        </p:txBody>
      </p:sp>
      <p:sp>
        <p:nvSpPr>
          <p:cNvPr id="3" name="Content Placeholder 2"/>
          <p:cNvSpPr>
            <a:spLocks noGrp="1"/>
          </p:cNvSpPr>
          <p:nvPr>
            <p:ph sz="quarter" idx="13"/>
          </p:nvPr>
        </p:nvSpPr>
        <p:spPr/>
        <p:txBody>
          <a:bodyPr/>
          <a:lstStyle/>
          <a:p>
            <a:endParaRPr lang="es-ES"/>
          </a:p>
        </p:txBody>
      </p:sp>
      <p:pic>
        <p:nvPicPr>
          <p:cNvPr id="9" name="Picture 4" descr="Image resu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81" y="1767642"/>
            <a:ext cx="5186749" cy="2873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302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Rápida</a:t>
            </a:r>
            <a:r>
              <a:rPr lang="en-GB" dirty="0"/>
              <a:t> </a:t>
            </a:r>
            <a:r>
              <a:rPr lang="es-ES" dirty="0"/>
              <a:t>introducción</a:t>
            </a:r>
            <a:r>
              <a:rPr lang="en-GB" dirty="0"/>
              <a:t> al </a:t>
            </a:r>
            <a:r>
              <a:rPr lang="en-GB" dirty="0" err="1"/>
              <a:t>programa</a:t>
            </a:r>
            <a:r>
              <a:rPr lang="en-GB" dirty="0"/>
              <a:t> PnP</a:t>
            </a:r>
            <a:endParaRPr lang="es-ES" dirty="0"/>
          </a:p>
        </p:txBody>
      </p:sp>
      <p:sp>
        <p:nvSpPr>
          <p:cNvPr id="3" name="Text Placeholder 2"/>
          <p:cNvSpPr>
            <a:spLocks noGrp="1"/>
          </p:cNvSpPr>
          <p:nvPr>
            <p:ph type="body" sz="quarter" idx="10"/>
          </p:nvPr>
        </p:nvSpPr>
        <p:spPr>
          <a:xfrm>
            <a:off x="519248" y="1447798"/>
            <a:ext cx="11151917" cy="5067301"/>
          </a:xfrm>
        </p:spPr>
        <p:txBody>
          <a:bodyPr/>
          <a:lstStyle/>
          <a:p>
            <a:pPr>
              <a:lnSpc>
                <a:spcPct val="100000"/>
              </a:lnSpc>
            </a:pPr>
            <a:r>
              <a:rPr lang="es-ES" dirty="0"/>
              <a:t>Iniciativa de gente de Microsoft y reconocidos </a:t>
            </a:r>
            <a:r>
              <a:rPr lang="es-ES" dirty="0" err="1"/>
              <a:t>MVPs</a:t>
            </a:r>
            <a:endParaRPr lang="es-ES" dirty="0"/>
          </a:p>
          <a:p>
            <a:pPr>
              <a:lnSpc>
                <a:spcPct val="100000"/>
              </a:lnSpc>
            </a:pPr>
            <a:r>
              <a:rPr lang="es-ES" dirty="0"/>
              <a:t>Establece buenas prácticas para desarrollo en SharePoint Online</a:t>
            </a:r>
          </a:p>
          <a:p>
            <a:pPr>
              <a:lnSpc>
                <a:spcPct val="100000"/>
              </a:lnSpc>
            </a:pPr>
            <a:r>
              <a:rPr lang="es-ES" dirty="0">
                <a:hlinkClick r:id="rId2"/>
              </a:rPr>
              <a:t>http://dev.office.com</a:t>
            </a:r>
            <a:endParaRPr lang="es-ES" dirty="0"/>
          </a:p>
          <a:p>
            <a:pPr>
              <a:lnSpc>
                <a:spcPct val="100000"/>
              </a:lnSpc>
            </a:pPr>
            <a:r>
              <a:rPr lang="es-ES" dirty="0"/>
              <a:t>Diferentes proyectos en GitHub con diferentes utilidades</a:t>
            </a:r>
          </a:p>
          <a:p>
            <a:pPr>
              <a:lnSpc>
                <a:spcPct val="100000"/>
              </a:lnSpc>
            </a:pPr>
            <a:r>
              <a:rPr lang="es-ES" dirty="0"/>
              <a:t>Destacan:</a:t>
            </a:r>
          </a:p>
          <a:p>
            <a:pPr lvl="1">
              <a:lnSpc>
                <a:spcPct val="100000"/>
              </a:lnSpc>
            </a:pPr>
            <a:r>
              <a:rPr lang="es-ES" dirty="0" err="1"/>
              <a:t>PnP</a:t>
            </a:r>
            <a:r>
              <a:rPr lang="es-ES" dirty="0"/>
              <a:t> Core: </a:t>
            </a:r>
            <a:r>
              <a:rPr lang="es-ES" dirty="0">
                <a:hlinkClick r:id="rId3"/>
              </a:rPr>
              <a:t>https://github.com/OfficeDev/PnP-Sites-Core</a:t>
            </a:r>
            <a:endParaRPr lang="es-ES" dirty="0"/>
          </a:p>
          <a:p>
            <a:pPr lvl="1">
              <a:lnSpc>
                <a:spcPct val="100000"/>
              </a:lnSpc>
            </a:pPr>
            <a:r>
              <a:rPr lang="es-ES" dirty="0" err="1"/>
              <a:t>PnP</a:t>
            </a:r>
            <a:r>
              <a:rPr lang="es-ES" dirty="0"/>
              <a:t> JavaScript Core: </a:t>
            </a:r>
            <a:r>
              <a:rPr lang="es-ES" dirty="0">
                <a:hlinkClick r:id="rId4"/>
              </a:rPr>
              <a:t>https://github.com/OfficeDev/PnP-JS-Core</a:t>
            </a:r>
            <a:endParaRPr lang="es-ES" dirty="0"/>
          </a:p>
          <a:p>
            <a:pPr lvl="1">
              <a:lnSpc>
                <a:spcPct val="100000"/>
              </a:lnSpc>
            </a:pPr>
            <a:r>
              <a:rPr lang="es-ES" dirty="0" err="1"/>
              <a:t>PnP</a:t>
            </a:r>
            <a:r>
              <a:rPr lang="es-ES" dirty="0"/>
              <a:t> </a:t>
            </a:r>
            <a:r>
              <a:rPr lang="es-ES" dirty="0" err="1"/>
              <a:t>Provisioning</a:t>
            </a:r>
            <a:r>
              <a:rPr lang="es-ES" dirty="0"/>
              <a:t> </a:t>
            </a:r>
            <a:r>
              <a:rPr lang="es-ES" dirty="0" err="1"/>
              <a:t>Schema</a:t>
            </a:r>
            <a:r>
              <a:rPr lang="es-ES" dirty="0"/>
              <a:t>: </a:t>
            </a:r>
            <a:r>
              <a:rPr lang="es-ES" dirty="0">
                <a:hlinkClick r:id="rId5"/>
              </a:rPr>
              <a:t>https://github.com/OfficeDev/PnP-Provisioning-Schema</a:t>
            </a:r>
            <a:endParaRPr lang="es-ES" dirty="0"/>
          </a:p>
          <a:p>
            <a:pPr lvl="1">
              <a:lnSpc>
                <a:spcPct val="100000"/>
              </a:lnSpc>
            </a:pPr>
            <a:r>
              <a:rPr lang="es-ES" dirty="0" err="1"/>
              <a:t>PnP</a:t>
            </a:r>
            <a:r>
              <a:rPr lang="es-ES" dirty="0"/>
              <a:t> </a:t>
            </a:r>
            <a:r>
              <a:rPr lang="es-ES" dirty="0" err="1"/>
              <a:t>PowerShell</a:t>
            </a:r>
            <a:r>
              <a:rPr lang="es-ES" dirty="0"/>
              <a:t>: </a:t>
            </a:r>
            <a:r>
              <a:rPr lang="es-ES" dirty="0">
                <a:hlinkClick r:id="rId6"/>
              </a:rPr>
              <a:t>https://github.com/OfficeDev/PnP-PowerShell</a:t>
            </a:r>
            <a:endParaRPr lang="es-ES" dirty="0"/>
          </a:p>
          <a:p>
            <a:pPr lvl="1">
              <a:lnSpc>
                <a:spcPct val="100000"/>
              </a:lnSpc>
            </a:pPr>
            <a:r>
              <a:rPr lang="es-ES" dirty="0" err="1"/>
              <a:t>PnP</a:t>
            </a:r>
            <a:r>
              <a:rPr lang="es-ES" dirty="0"/>
              <a:t> </a:t>
            </a:r>
            <a:r>
              <a:rPr lang="es-ES" dirty="0" err="1"/>
              <a:t>Samples</a:t>
            </a:r>
            <a:r>
              <a:rPr lang="es-ES" dirty="0"/>
              <a:t>: </a:t>
            </a:r>
            <a:r>
              <a:rPr lang="es-ES" dirty="0">
                <a:hlinkClick r:id="rId7"/>
              </a:rPr>
              <a:t>https://github.com/OfficeDev/PnP</a:t>
            </a:r>
            <a:endParaRPr lang="es-ES" dirty="0"/>
          </a:p>
          <a:p>
            <a:pPr lvl="1">
              <a:lnSpc>
                <a:spcPct val="100000"/>
              </a:lnSpc>
            </a:pPr>
            <a:endParaRPr lang="es-ES" dirty="0"/>
          </a:p>
        </p:txBody>
      </p:sp>
    </p:spTree>
    <p:extLst>
      <p:ext uri="{BB962C8B-B14F-4D97-AF65-F5344CB8AC3E}">
        <p14:creationId xmlns:p14="http://schemas.microsoft.com/office/powerpoint/2010/main" val="3447585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Entornos</a:t>
            </a:r>
            <a:r>
              <a:rPr lang="en-GB" dirty="0"/>
              <a:t> </a:t>
            </a:r>
            <a:r>
              <a:rPr lang="en-GB" dirty="0" err="1"/>
              <a:t>en</a:t>
            </a:r>
            <a:r>
              <a:rPr lang="en-GB" dirty="0"/>
              <a:t> </a:t>
            </a:r>
            <a:r>
              <a:rPr lang="en-GB" dirty="0" err="1"/>
              <a:t>proyectos</a:t>
            </a:r>
            <a:r>
              <a:rPr lang="en-GB" dirty="0"/>
              <a:t> SharePoint Online</a:t>
            </a:r>
            <a:endParaRPr lang="es-ES" dirty="0"/>
          </a:p>
        </p:txBody>
      </p:sp>
      <p:sp>
        <p:nvSpPr>
          <p:cNvPr id="3" name="Rectangle 2"/>
          <p:cNvSpPr/>
          <p:nvPr/>
        </p:nvSpPr>
        <p:spPr>
          <a:xfrm>
            <a:off x="410096" y="2405803"/>
            <a:ext cx="4289762" cy="3851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angle 3"/>
          <p:cNvSpPr/>
          <p:nvPr/>
        </p:nvSpPr>
        <p:spPr>
          <a:xfrm>
            <a:off x="5024067" y="2405803"/>
            <a:ext cx="3902773" cy="38519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4"/>
          <p:cNvSpPr/>
          <p:nvPr/>
        </p:nvSpPr>
        <p:spPr>
          <a:xfrm>
            <a:off x="9224171" y="2405802"/>
            <a:ext cx="2647701" cy="38519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ES"/>
          </a:p>
        </p:txBody>
      </p:sp>
      <p:sp>
        <p:nvSpPr>
          <p:cNvPr id="10" name="TextBox 9"/>
          <p:cNvSpPr txBox="1"/>
          <p:nvPr/>
        </p:nvSpPr>
        <p:spPr>
          <a:xfrm>
            <a:off x="5074977" y="2463428"/>
            <a:ext cx="4179864" cy="523220"/>
          </a:xfrm>
          <a:prstGeom prst="rect">
            <a:avLst/>
          </a:prstGeom>
          <a:noFill/>
        </p:spPr>
        <p:txBody>
          <a:bodyPr wrap="square" rtlCol="0">
            <a:spAutoFit/>
          </a:bodyPr>
          <a:lstStyle>
            <a:defPPr>
              <a:defRPr lang="en-US"/>
            </a:defPPr>
            <a:lvl1pPr>
              <a:defRPr b="1">
                <a:solidFill>
                  <a:srgbClr val="FFFFFF"/>
                </a:solidFill>
              </a:defRPr>
            </a:lvl1pPr>
          </a:lstStyle>
          <a:p>
            <a:r>
              <a:rPr lang="en-GB" sz="1400" dirty="0"/>
              <a:t>Test (QA) - Office 365 E3</a:t>
            </a:r>
          </a:p>
          <a:p>
            <a:r>
              <a:rPr lang="en-GB" sz="1400" dirty="0"/>
              <a:t>https://clientqa.sharepoint.com</a:t>
            </a:r>
            <a:endParaRPr lang="es-ES" sz="1400" dirty="0"/>
          </a:p>
        </p:txBody>
      </p:sp>
      <p:sp>
        <p:nvSpPr>
          <p:cNvPr id="11" name="TextBox 10"/>
          <p:cNvSpPr txBox="1"/>
          <p:nvPr/>
        </p:nvSpPr>
        <p:spPr>
          <a:xfrm>
            <a:off x="9243754" y="2405803"/>
            <a:ext cx="2671155" cy="523220"/>
          </a:xfrm>
          <a:prstGeom prst="rect">
            <a:avLst/>
          </a:prstGeom>
          <a:noFill/>
        </p:spPr>
        <p:txBody>
          <a:bodyPr wrap="square" rtlCol="0">
            <a:spAutoFit/>
          </a:bodyPr>
          <a:lstStyle>
            <a:defPPr>
              <a:defRPr lang="en-US"/>
            </a:defPPr>
            <a:lvl1pPr>
              <a:defRPr b="1">
                <a:solidFill>
                  <a:srgbClr val="FFFFFF"/>
                </a:solidFill>
              </a:defRPr>
            </a:lvl1pPr>
          </a:lstStyle>
          <a:p>
            <a:r>
              <a:rPr lang="en-GB" sz="1400" dirty="0"/>
              <a:t>Production</a:t>
            </a:r>
          </a:p>
          <a:p>
            <a:r>
              <a:rPr lang="en-GB" sz="1400" dirty="0"/>
              <a:t>https://client.sharepoint.com</a:t>
            </a:r>
            <a:endParaRPr lang="es-ES" sz="1400" dirty="0"/>
          </a:p>
        </p:txBody>
      </p:sp>
      <p:pic>
        <p:nvPicPr>
          <p:cNvPr id="12" name="Picture 2" descr="https://cdn4.iconfinder.com/data/icons/city-life/500/developer-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004" y="5559720"/>
            <a:ext cx="671738" cy="67173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s://cdn4.iconfinder.com/data/icons/city-life/500/developer-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5001" y="5559720"/>
            <a:ext cx="671738" cy="671738"/>
          </a:xfrm>
          <a:prstGeom prst="rect">
            <a:avLst/>
          </a:prstGeom>
          <a:noFill/>
          <a:extLst>
            <a:ext uri="{909E8E84-426E-40DD-AFC4-6F175D3DCCD1}">
              <a14:hiddenFill xmlns:a14="http://schemas.microsoft.com/office/drawing/2010/main">
                <a:solidFill>
                  <a:srgbClr val="FFFFFF"/>
                </a:solidFill>
              </a14:hiddenFill>
            </a:ext>
          </a:extLst>
        </p:spPr>
      </p:pic>
      <p:sp>
        <p:nvSpPr>
          <p:cNvPr id="14" name="Rounded Rectangle 13"/>
          <p:cNvSpPr/>
          <p:nvPr/>
        </p:nvSpPr>
        <p:spPr>
          <a:xfrm>
            <a:off x="507118" y="3110177"/>
            <a:ext cx="1197429" cy="9009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t>Site Collection</a:t>
            </a:r>
          </a:p>
          <a:p>
            <a:pPr algn="ctr"/>
            <a:r>
              <a:rPr lang="en-GB" sz="1000" dirty="0" err="1"/>
              <a:t>ProductDev</a:t>
            </a:r>
            <a:r>
              <a:rPr lang="en-GB" sz="1000" dirty="0"/>
              <a:t> 1</a:t>
            </a:r>
          </a:p>
          <a:p>
            <a:pPr algn="ctr"/>
            <a:r>
              <a:rPr lang="en-GB" sz="1000" dirty="0"/>
              <a:t>/sites/dev1news</a:t>
            </a:r>
            <a:endParaRPr lang="es-ES" sz="1000" dirty="0"/>
          </a:p>
        </p:txBody>
      </p:sp>
      <p:sp>
        <p:nvSpPr>
          <p:cNvPr id="15" name="Rounded Rectangle 14"/>
          <p:cNvSpPr/>
          <p:nvPr/>
        </p:nvSpPr>
        <p:spPr>
          <a:xfrm>
            <a:off x="2660147" y="3077510"/>
            <a:ext cx="1197429" cy="9009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t>Site Collection</a:t>
            </a:r>
          </a:p>
          <a:p>
            <a:pPr algn="ctr"/>
            <a:r>
              <a:rPr lang="en-GB" sz="1000" dirty="0" err="1"/>
              <a:t>ProductDev</a:t>
            </a:r>
            <a:r>
              <a:rPr lang="en-GB" sz="1000" dirty="0"/>
              <a:t> 2</a:t>
            </a:r>
          </a:p>
          <a:p>
            <a:pPr algn="ctr"/>
            <a:r>
              <a:rPr lang="en-GB" sz="1000" dirty="0"/>
              <a:t>/sites/dev2news</a:t>
            </a:r>
            <a:endParaRPr lang="es-ES" sz="1000" dirty="0"/>
          </a:p>
        </p:txBody>
      </p:sp>
      <p:sp>
        <p:nvSpPr>
          <p:cNvPr id="16" name="Up Arrow 15"/>
          <p:cNvSpPr/>
          <p:nvPr/>
        </p:nvSpPr>
        <p:spPr>
          <a:xfrm>
            <a:off x="794001" y="4062819"/>
            <a:ext cx="311831" cy="1496902"/>
          </a:xfrm>
          <a:prstGeom prst="up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p>
        </p:txBody>
      </p:sp>
      <p:sp>
        <p:nvSpPr>
          <p:cNvPr id="17" name="Up Arrow 16"/>
          <p:cNvSpPr/>
          <p:nvPr/>
        </p:nvSpPr>
        <p:spPr>
          <a:xfrm>
            <a:off x="2948925" y="4011127"/>
            <a:ext cx="236913" cy="1518383"/>
          </a:xfrm>
          <a:prstGeom prst="up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p>
        </p:txBody>
      </p:sp>
      <p:sp>
        <p:nvSpPr>
          <p:cNvPr id="18" name="TextBox 17"/>
          <p:cNvSpPr txBox="1"/>
          <p:nvPr/>
        </p:nvSpPr>
        <p:spPr>
          <a:xfrm>
            <a:off x="507118" y="2517809"/>
            <a:ext cx="4026734" cy="523220"/>
          </a:xfrm>
          <a:prstGeom prst="rect">
            <a:avLst/>
          </a:prstGeom>
          <a:noFill/>
        </p:spPr>
        <p:txBody>
          <a:bodyPr wrap="square" rtlCol="0">
            <a:spAutoFit/>
          </a:bodyPr>
          <a:lstStyle>
            <a:defPPr>
              <a:defRPr lang="en-US"/>
            </a:defPPr>
            <a:lvl1pPr>
              <a:defRPr b="1">
                <a:solidFill>
                  <a:srgbClr val="FFFFFF"/>
                </a:solidFill>
              </a:defRPr>
            </a:lvl1pPr>
          </a:lstStyle>
          <a:p>
            <a:r>
              <a:rPr lang="en-GB" sz="1400" dirty="0"/>
              <a:t>Development - Office 365 E3</a:t>
            </a:r>
          </a:p>
          <a:p>
            <a:r>
              <a:rPr lang="en-GB" sz="1400" dirty="0"/>
              <a:t>https://clientdev.sharepoint.com</a:t>
            </a:r>
            <a:endParaRPr lang="es-ES" sz="1400" dirty="0"/>
          </a:p>
        </p:txBody>
      </p:sp>
      <p:sp>
        <p:nvSpPr>
          <p:cNvPr id="19" name="Rounded Rectangle 18"/>
          <p:cNvSpPr/>
          <p:nvPr/>
        </p:nvSpPr>
        <p:spPr>
          <a:xfrm>
            <a:off x="1259291" y="4062818"/>
            <a:ext cx="1350905" cy="9009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t>Site Collection</a:t>
            </a:r>
          </a:p>
          <a:p>
            <a:pPr algn="ctr"/>
            <a:r>
              <a:rPr lang="en-GB" sz="1000" dirty="0" err="1"/>
              <a:t>ProductDev</a:t>
            </a:r>
            <a:r>
              <a:rPr lang="en-GB" sz="1000" dirty="0"/>
              <a:t> 1</a:t>
            </a:r>
          </a:p>
          <a:p>
            <a:pPr algn="ctr"/>
            <a:r>
              <a:rPr lang="en-GB" sz="1000" dirty="0"/>
              <a:t>/sites/dev1locations</a:t>
            </a:r>
            <a:endParaRPr lang="es-ES" sz="1000" dirty="0"/>
          </a:p>
        </p:txBody>
      </p:sp>
      <p:sp>
        <p:nvSpPr>
          <p:cNvPr id="20" name="Up Arrow 19"/>
          <p:cNvSpPr/>
          <p:nvPr/>
        </p:nvSpPr>
        <p:spPr>
          <a:xfrm>
            <a:off x="1651739" y="4990064"/>
            <a:ext cx="244362" cy="571658"/>
          </a:xfrm>
          <a:prstGeom prst="up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p>
        </p:txBody>
      </p:sp>
      <p:sp>
        <p:nvSpPr>
          <p:cNvPr id="21" name="Rounded Rectangle 20"/>
          <p:cNvSpPr/>
          <p:nvPr/>
        </p:nvSpPr>
        <p:spPr>
          <a:xfrm>
            <a:off x="3262650" y="4032342"/>
            <a:ext cx="1350905" cy="9009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t>Site Collection</a:t>
            </a:r>
          </a:p>
          <a:p>
            <a:pPr algn="ctr"/>
            <a:r>
              <a:rPr lang="en-GB" sz="1000" dirty="0" err="1"/>
              <a:t>ProductDev</a:t>
            </a:r>
            <a:r>
              <a:rPr lang="en-GB" sz="1000" dirty="0"/>
              <a:t> 2</a:t>
            </a:r>
          </a:p>
          <a:p>
            <a:pPr algn="ctr"/>
            <a:r>
              <a:rPr lang="en-GB" sz="1000" dirty="0"/>
              <a:t>/sites/dev2locations</a:t>
            </a:r>
            <a:endParaRPr lang="es-ES" sz="1000" dirty="0"/>
          </a:p>
        </p:txBody>
      </p:sp>
      <p:sp>
        <p:nvSpPr>
          <p:cNvPr id="22" name="Up Arrow 21"/>
          <p:cNvSpPr/>
          <p:nvPr/>
        </p:nvSpPr>
        <p:spPr>
          <a:xfrm>
            <a:off x="3655098" y="4959588"/>
            <a:ext cx="244362" cy="571658"/>
          </a:xfrm>
          <a:prstGeom prst="up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p>
        </p:txBody>
      </p:sp>
      <p:sp>
        <p:nvSpPr>
          <p:cNvPr id="23" name="Rectangle 22"/>
          <p:cNvSpPr/>
          <p:nvPr/>
        </p:nvSpPr>
        <p:spPr>
          <a:xfrm>
            <a:off x="5068402" y="3010421"/>
            <a:ext cx="3749101" cy="43347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200" dirty="0">
                <a:solidFill>
                  <a:schemeClr val="bg1"/>
                </a:solidFill>
              </a:rPr>
              <a:t>https://clientqa.sharepoint.com/sites/news</a:t>
            </a:r>
            <a:endParaRPr lang="es-ES" sz="1200" dirty="0">
              <a:solidFill>
                <a:schemeClr val="bg1"/>
              </a:solidFill>
            </a:endParaRPr>
          </a:p>
        </p:txBody>
      </p:sp>
      <p:sp>
        <p:nvSpPr>
          <p:cNvPr id="24" name="Rectangle 23"/>
          <p:cNvSpPr/>
          <p:nvPr/>
        </p:nvSpPr>
        <p:spPr>
          <a:xfrm>
            <a:off x="5065628" y="3595080"/>
            <a:ext cx="3749101" cy="43347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200" dirty="0">
                <a:solidFill>
                  <a:schemeClr val="bg1"/>
                </a:solidFill>
              </a:rPr>
              <a:t>https://clientqa.sharepoint.com/sites/locations</a:t>
            </a:r>
            <a:endParaRPr lang="es-ES" sz="1200" dirty="0">
              <a:solidFill>
                <a:schemeClr val="bg1"/>
              </a:solidFill>
            </a:endParaRPr>
          </a:p>
        </p:txBody>
      </p:sp>
      <p:sp>
        <p:nvSpPr>
          <p:cNvPr id="25" name="Rectangle 24"/>
          <p:cNvSpPr/>
          <p:nvPr/>
        </p:nvSpPr>
        <p:spPr>
          <a:xfrm>
            <a:off x="5065628" y="4134186"/>
            <a:ext cx="3749101" cy="43347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200" dirty="0">
                <a:solidFill>
                  <a:schemeClr val="bg1"/>
                </a:solidFill>
              </a:rPr>
              <a:t>https://clientqa.sharepoint.com/sites/search</a:t>
            </a:r>
            <a:endParaRPr lang="es-ES" sz="1200" dirty="0">
              <a:solidFill>
                <a:schemeClr val="bg1"/>
              </a:solidFill>
            </a:endParaRPr>
          </a:p>
        </p:txBody>
      </p:sp>
      <p:sp>
        <p:nvSpPr>
          <p:cNvPr id="26" name="Rectangle 25"/>
          <p:cNvSpPr/>
          <p:nvPr/>
        </p:nvSpPr>
        <p:spPr>
          <a:xfrm>
            <a:off x="5065629" y="4716556"/>
            <a:ext cx="1202173" cy="4334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200" dirty="0">
                <a:solidFill>
                  <a:schemeClr val="bg1"/>
                </a:solidFill>
              </a:rPr>
              <a:t>Visitor user</a:t>
            </a:r>
            <a:endParaRPr lang="es-ES" sz="1200" dirty="0">
              <a:solidFill>
                <a:schemeClr val="bg1"/>
              </a:solidFill>
            </a:endParaRPr>
          </a:p>
        </p:txBody>
      </p:sp>
      <p:sp>
        <p:nvSpPr>
          <p:cNvPr id="27" name="Rectangle 26"/>
          <p:cNvSpPr/>
          <p:nvPr/>
        </p:nvSpPr>
        <p:spPr>
          <a:xfrm>
            <a:off x="6340480" y="4716556"/>
            <a:ext cx="1202173" cy="4334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200" dirty="0">
                <a:solidFill>
                  <a:schemeClr val="bg1"/>
                </a:solidFill>
              </a:rPr>
              <a:t>Contributor user</a:t>
            </a:r>
            <a:endParaRPr lang="es-ES" sz="1200" dirty="0">
              <a:solidFill>
                <a:schemeClr val="bg1"/>
              </a:solidFill>
            </a:endParaRPr>
          </a:p>
        </p:txBody>
      </p:sp>
      <p:sp>
        <p:nvSpPr>
          <p:cNvPr id="28" name="Rectangle 27"/>
          <p:cNvSpPr/>
          <p:nvPr/>
        </p:nvSpPr>
        <p:spPr>
          <a:xfrm>
            <a:off x="7615331" y="4716556"/>
            <a:ext cx="1202173" cy="4334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200" dirty="0">
                <a:solidFill>
                  <a:schemeClr val="bg1"/>
                </a:solidFill>
              </a:rPr>
              <a:t>Admin user</a:t>
            </a:r>
            <a:endParaRPr lang="es-ES" sz="1200" dirty="0">
              <a:solidFill>
                <a:schemeClr val="bg1"/>
              </a:solidFill>
            </a:endParaRPr>
          </a:p>
        </p:txBody>
      </p:sp>
      <p:sp>
        <p:nvSpPr>
          <p:cNvPr id="29" name="Rectangle 28"/>
          <p:cNvSpPr/>
          <p:nvPr/>
        </p:nvSpPr>
        <p:spPr>
          <a:xfrm>
            <a:off x="5065628" y="5450035"/>
            <a:ext cx="3749101" cy="58189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b="1" dirty="0">
                <a:solidFill>
                  <a:schemeClr val="bg1"/>
                </a:solidFill>
              </a:rPr>
              <a:t>Demo data</a:t>
            </a:r>
            <a:endParaRPr lang="es-ES" b="1" dirty="0">
              <a:solidFill>
                <a:schemeClr val="bg1"/>
              </a:solidFill>
            </a:endParaRPr>
          </a:p>
        </p:txBody>
      </p:sp>
      <p:pic>
        <p:nvPicPr>
          <p:cNvPr id="1026" name="Picture 2" descr="http://almsports.net/wp-content/uploads/2016/02/VST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1106" y="1206490"/>
            <a:ext cx="1648051" cy="972753"/>
          </a:xfrm>
          <a:prstGeom prst="rect">
            <a:avLst/>
          </a:prstGeom>
          <a:noFill/>
          <a:extLst>
            <a:ext uri="{909E8E84-426E-40DD-AFC4-6F175D3DCCD1}">
              <a14:hiddenFill xmlns:a14="http://schemas.microsoft.com/office/drawing/2010/main">
                <a:solidFill>
                  <a:srgbClr val="FFFFFF"/>
                </a:solidFill>
              </a14:hiddenFill>
            </a:ext>
          </a:extLst>
        </p:spPr>
      </p:pic>
      <p:sp>
        <p:nvSpPr>
          <p:cNvPr id="31" name="Curved Left Arrow 30"/>
          <p:cNvSpPr/>
          <p:nvPr/>
        </p:nvSpPr>
        <p:spPr>
          <a:xfrm rot="11997375">
            <a:off x="3267477" y="1408415"/>
            <a:ext cx="651931" cy="120311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024" name="Curved Left Arrow 1023"/>
          <p:cNvSpPr/>
          <p:nvPr/>
        </p:nvSpPr>
        <p:spPr>
          <a:xfrm>
            <a:off x="5795008" y="1487248"/>
            <a:ext cx="545472" cy="1027895"/>
          </a:xfrm>
          <a:prstGeom prst="curved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1505714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GB" dirty="0"/>
              <a:t>Demo Time!</a:t>
            </a:r>
            <a:endParaRPr lang="es-ES" dirty="0"/>
          </a:p>
        </p:txBody>
      </p:sp>
      <p:sp>
        <p:nvSpPr>
          <p:cNvPr id="3" name="Content Placeholder 2"/>
          <p:cNvSpPr>
            <a:spLocks noGrp="1"/>
          </p:cNvSpPr>
          <p:nvPr>
            <p:ph sz="quarter" idx="13"/>
          </p:nvPr>
        </p:nvSpPr>
        <p:spPr/>
        <p:txBody>
          <a:bodyPr/>
          <a:lstStyle/>
          <a:p>
            <a:r>
              <a:rPr lang="es-ES" sz="2000" dirty="0"/>
              <a:t>Definiendo la </a:t>
            </a:r>
            <a:r>
              <a:rPr lang="es-ES" sz="2000" dirty="0" err="1"/>
              <a:t>Build</a:t>
            </a:r>
            <a:r>
              <a:rPr lang="es-ES" sz="2000" dirty="0"/>
              <a:t> de VSTS para CI</a:t>
            </a:r>
          </a:p>
        </p:txBody>
      </p:sp>
      <p:pic>
        <p:nvPicPr>
          <p:cNvPr id="9" name="Picture 4" descr="Image resu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81" y="1767642"/>
            <a:ext cx="5186749" cy="2873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39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Bonus track!</a:t>
            </a:r>
            <a:endParaRPr lang="es-ES" dirty="0"/>
          </a:p>
        </p:txBody>
      </p:sp>
    </p:spTree>
    <p:extLst>
      <p:ext uri="{BB962C8B-B14F-4D97-AF65-F5344CB8AC3E}">
        <p14:creationId xmlns:p14="http://schemas.microsoft.com/office/powerpoint/2010/main" val="431527036"/>
      </p:ext>
    </p:extLst>
  </p:cSld>
  <p:clrMapOvr>
    <a:masterClrMapping/>
  </p:clrMapOvr>
</p:sld>
</file>

<file path=ppt/theme/theme1.xml><?xml version="1.0" encoding="utf-8"?>
<a:theme xmlns:a="http://schemas.openxmlformats.org/drawingml/2006/main" name="5-30055_SharePoint Template 2012 - 16x9 - White Background">
  <a:themeElements>
    <a:clrScheme name="Custom 2">
      <a:dk1>
        <a:srgbClr val="333333"/>
      </a:dk1>
      <a:lt1>
        <a:srgbClr val="FFFFFF"/>
      </a:lt1>
      <a:dk2>
        <a:srgbClr val="91BCE3"/>
      </a:dk2>
      <a:lt2>
        <a:srgbClr val="393939"/>
      </a:lt2>
      <a:accent1>
        <a:srgbClr val="C8302D"/>
      </a:accent1>
      <a:accent2>
        <a:srgbClr val="FDCD15"/>
      </a:accent2>
      <a:accent3>
        <a:srgbClr val="1B61AE"/>
      </a:accent3>
      <a:accent4>
        <a:srgbClr val="548E37"/>
      </a:accent4>
      <a:accent5>
        <a:srgbClr val="E6E6E6"/>
      </a:accent5>
      <a:accent6>
        <a:srgbClr val="2E6CAF"/>
      </a:accent6>
      <a:hlink>
        <a:srgbClr val="2E6CAF"/>
      </a:hlink>
      <a:folHlink>
        <a:srgbClr val="2E6CA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SPSBCN16-Template.potx" id="{77C32EA3-63BF-4E3B-B801-73A246840EDD}" vid="{1522EE2A-0561-4E66-8B5A-C4EDB7EFEA0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D09E24228864C498FAF821E4A497301" ma:contentTypeVersion="0" ma:contentTypeDescription="Create a new document." ma:contentTypeScope="" ma:versionID="984fee8704a50c0447e1665a29d225e7">
  <xsd:schema xmlns:xsd="http://www.w3.org/2001/XMLSchema" xmlns:xs="http://www.w3.org/2001/XMLSchema" xmlns:p="http://schemas.microsoft.com/office/2006/metadata/properties" targetNamespace="http://schemas.microsoft.com/office/2006/metadata/properties" ma:root="true" ma:fieldsID="d15787acf22db4e4c0ac8b858fca640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521726-F855-4E21-981C-7AED17A42AB4}">
  <ds:schemaRefs>
    <ds:schemaRef ds:uri="http://www.w3.org/XML/1998/namespace"/>
    <ds:schemaRef ds:uri="http://schemas.microsoft.com/office/2006/documentManagement/types"/>
    <ds:schemaRef ds:uri="http://purl.org/dc/dcmitype/"/>
    <ds:schemaRef ds:uri="http://schemas.microsoft.com/office/2006/metadata/properties"/>
    <ds:schemaRef ds:uri="http://schemas.openxmlformats.org/package/2006/metadata/core-properties"/>
    <ds:schemaRef ds:uri="http://purl.org/dc/terms/"/>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511B7A3C-C0D4-4597-8E5A-7342A0BBF280}">
  <ds:schemaRefs>
    <ds:schemaRef ds:uri="http://schemas.microsoft.com/sharepoint/v3/contenttype/forms"/>
  </ds:schemaRefs>
</ds:datastoreItem>
</file>

<file path=customXml/itemProps3.xml><?xml version="1.0" encoding="utf-8"?>
<ds:datastoreItem xmlns:ds="http://schemas.openxmlformats.org/officeDocument/2006/customXml" ds:itemID="{162242B8-D109-4FE8-9000-541732B96A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SPSBCN16-Integración Continua en SharePoint con Team Services y PnP</Template>
  <TotalTime>0</TotalTime>
  <Words>1060</Words>
  <Application>Microsoft Office PowerPoint</Application>
  <PresentationFormat>Widescreen</PresentationFormat>
  <Paragraphs>120</Paragraphs>
  <Slides>11</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Consolas</vt:lpstr>
      <vt:lpstr>Segoe UI</vt:lpstr>
      <vt:lpstr>Segoe UI Black</vt:lpstr>
      <vt:lpstr>Segoe UI Light</vt:lpstr>
      <vt:lpstr>Wingdings</vt:lpstr>
      <vt:lpstr>5-30055_SharePoint Template 2012 - 16x9 - White Background</vt:lpstr>
      <vt:lpstr>Integracion Continua en SharePoint  con Team Services y PnP</vt:lpstr>
      <vt:lpstr>Thanks to our Sponsors</vt:lpstr>
      <vt:lpstr>PowerPoint Presentation</vt:lpstr>
      <vt:lpstr>PowerPoint Presentation</vt:lpstr>
      <vt:lpstr>PowerPoint Presentation</vt:lpstr>
      <vt:lpstr>Rápida introducción al programa PnP</vt:lpstr>
      <vt:lpstr>Entornos en proyectos SharePoint Online</vt:lpstr>
      <vt:lpstr>PowerPoint Presentation</vt:lpstr>
      <vt:lpstr>Bonus track!</vt:lpstr>
      <vt:lpstr>Trucos para agilizar el desarrollo en SP Online</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2016-09-25T19:38:59Z</dcterms:created>
  <dcterms:modified xsi:type="dcterms:W3CDTF">2016-09-30T17:08:21Z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0x0101002D09E24228864C498FAF821E4A497301</vt:lpwstr>
  </property>
</Properties>
</file>