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1"/>
  </p:normalViewPr>
  <p:slideViewPr>
    <p:cSldViewPr snapToGrid="0" snapToObjects="1">
      <p:cViewPr varScale="1">
        <p:scale>
          <a:sx n="74" d="100"/>
          <a:sy n="74" d="100"/>
        </p:scale>
        <p:origin x="176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6FE1C3-8C7D-2B4E-B272-A6D7E4750750}" type="datetimeFigureOut">
              <a:rPr lang="es-ES_tradnl" smtClean="0"/>
              <a:t>12/10/17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87729A-BA9F-8C4B-A015-C9ED7C951017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0844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7729A-BA9F-8C4B-A015-C9ED7C951017}" type="slidenum">
              <a:rPr lang="es-ES_tradnl" smtClean="0"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24296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5EB1C-5127-6246-A8C8-C97EC2AD5ECF}" type="datetimeFigureOut">
              <a:rPr lang="es-ES_tradnl" smtClean="0"/>
              <a:t>12/10/17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76A36-5354-644B-8CF4-B0F983FD5C4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75069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5EB1C-5127-6246-A8C8-C97EC2AD5ECF}" type="datetimeFigureOut">
              <a:rPr lang="es-ES_tradnl" smtClean="0"/>
              <a:t>12/10/17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76A36-5354-644B-8CF4-B0F983FD5C4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57894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5EB1C-5127-6246-A8C8-C97EC2AD5ECF}" type="datetimeFigureOut">
              <a:rPr lang="es-ES_tradnl" smtClean="0"/>
              <a:t>12/10/17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76A36-5354-644B-8CF4-B0F983FD5C4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42383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5EB1C-5127-6246-A8C8-C97EC2AD5ECF}" type="datetimeFigureOut">
              <a:rPr lang="es-ES_tradnl" smtClean="0"/>
              <a:t>12/10/17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76A36-5354-644B-8CF4-B0F983FD5C4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13292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5EB1C-5127-6246-A8C8-C97EC2AD5ECF}" type="datetimeFigureOut">
              <a:rPr lang="es-ES_tradnl" smtClean="0"/>
              <a:t>12/10/17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76A36-5354-644B-8CF4-B0F983FD5C4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39400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5EB1C-5127-6246-A8C8-C97EC2AD5ECF}" type="datetimeFigureOut">
              <a:rPr lang="es-ES_tradnl" smtClean="0"/>
              <a:t>12/10/17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76A36-5354-644B-8CF4-B0F983FD5C4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82936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5EB1C-5127-6246-A8C8-C97EC2AD5ECF}" type="datetimeFigureOut">
              <a:rPr lang="es-ES_tradnl" smtClean="0"/>
              <a:t>12/10/17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76A36-5354-644B-8CF4-B0F983FD5C4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82227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5EB1C-5127-6246-A8C8-C97EC2AD5ECF}" type="datetimeFigureOut">
              <a:rPr lang="es-ES_tradnl" smtClean="0"/>
              <a:t>12/10/17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76A36-5354-644B-8CF4-B0F983FD5C4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81373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5EB1C-5127-6246-A8C8-C97EC2AD5ECF}" type="datetimeFigureOut">
              <a:rPr lang="es-ES_tradnl" smtClean="0"/>
              <a:t>12/10/17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76A36-5354-644B-8CF4-B0F983FD5C4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3462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5EB1C-5127-6246-A8C8-C97EC2AD5ECF}" type="datetimeFigureOut">
              <a:rPr lang="es-ES_tradnl" smtClean="0"/>
              <a:t>12/10/17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76A36-5354-644B-8CF4-B0F983FD5C4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10170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5EB1C-5127-6246-A8C8-C97EC2AD5ECF}" type="datetimeFigureOut">
              <a:rPr lang="es-ES_tradnl" smtClean="0"/>
              <a:t>12/10/17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76A36-5354-644B-8CF4-B0F983FD5C4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97199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5EB1C-5127-6246-A8C8-C97EC2AD5ECF}" type="datetimeFigureOut">
              <a:rPr lang="es-ES_tradnl" smtClean="0"/>
              <a:t>12/10/17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76A36-5354-644B-8CF4-B0F983FD5C4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30328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2.tif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SharePoint Framework (</a:t>
            </a:r>
            <a:r>
              <a:rPr lang="es-ES_tradnl" dirty="0" err="1" smtClean="0"/>
              <a:t>spfx</a:t>
            </a:r>
            <a:r>
              <a:rPr lang="es-ES_tradnl" dirty="0" smtClean="0"/>
              <a:t>) Reciclaje de desarrolladores de SP "clásicos"</a:t>
            </a:r>
            <a:endParaRPr lang="es-ES_tradn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_tradnl" dirty="0" smtClean="0"/>
              <a:t>Eres un desarrollador "clásico" de SharePoint? Te asustas cuando oyes cosas como </a:t>
            </a:r>
            <a:r>
              <a:rPr lang="es-ES_tradnl" dirty="0" err="1" smtClean="0"/>
              <a:t>TypeScript</a:t>
            </a:r>
            <a:r>
              <a:rPr lang="es-ES_tradnl" dirty="0" smtClean="0"/>
              <a:t>, </a:t>
            </a:r>
            <a:r>
              <a:rPr lang="es-ES_tradnl" dirty="0" err="1" smtClean="0"/>
              <a:t>Gulp</a:t>
            </a:r>
            <a:r>
              <a:rPr lang="es-ES_tradnl" dirty="0" smtClean="0"/>
              <a:t>, </a:t>
            </a:r>
            <a:r>
              <a:rPr lang="es-ES_tradnl" dirty="0" err="1" smtClean="0"/>
              <a:t>React</a:t>
            </a:r>
            <a:r>
              <a:rPr lang="es-ES_tradnl" dirty="0" smtClean="0"/>
              <a:t>, </a:t>
            </a:r>
            <a:r>
              <a:rPr lang="es-ES_tradnl" dirty="0" err="1" smtClean="0"/>
              <a:t>Yeoman</a:t>
            </a:r>
            <a:r>
              <a:rPr lang="es-ES_tradnl" dirty="0" smtClean="0"/>
              <a:t>? Entonces esta es tu sesión! Veremos las bases del desarrollo "moderno", necesario para trabajar con el </a:t>
            </a:r>
            <a:r>
              <a:rPr lang="es-ES_tradnl" dirty="0" err="1" smtClean="0"/>
              <a:t>spfx</a:t>
            </a:r>
            <a:r>
              <a:rPr lang="es-ES_tradnl" dirty="0" smtClean="0"/>
              <a:t>, y crearemos un </a:t>
            </a:r>
            <a:r>
              <a:rPr lang="es-ES_tradnl" dirty="0" err="1" smtClean="0"/>
              <a:t>webpart</a:t>
            </a:r>
            <a:r>
              <a:rPr lang="es-ES_tradnl" dirty="0" smtClean="0"/>
              <a:t> que interactúe con datos en listas de SharePoint.</a:t>
            </a:r>
          </a:p>
          <a:p>
            <a:r>
              <a:rPr lang="es-ES_tradnl" dirty="0" smtClean="0"/>
              <a:t/>
            </a:r>
            <a:br>
              <a:rPr lang="es-ES_tradnl" dirty="0" smtClean="0"/>
            </a:br>
            <a:endParaRPr lang="es-ES_tradnl" dirty="0" smtClean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5817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9481" y="1061884"/>
            <a:ext cx="6604000" cy="42672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4764563" y="292443"/>
            <a:ext cx="30225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400" smtClean="0">
                <a:solidFill>
                  <a:srgbClr val="0070C9"/>
                </a:solidFill>
              </a:rPr>
              <a:t>SharePoint</a:t>
            </a:r>
            <a:endParaRPr lang="es-ES_tradnl" sz="4400">
              <a:solidFill>
                <a:srgbClr val="0070C9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451905" y="946267"/>
            <a:ext cx="74704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_tradnl"/>
            </a:defPPr>
            <a:lvl1pPr>
              <a:defRPr sz="4400">
                <a:solidFill>
                  <a:srgbClr val="0070C9"/>
                </a:solidFill>
              </a:defRPr>
            </a:lvl1pPr>
          </a:lstStyle>
          <a:p>
            <a:r>
              <a:rPr lang="es-ES_tradnl" dirty="0" err="1" smtClean="0"/>
              <a:t>is</a:t>
            </a:r>
            <a:r>
              <a:rPr lang="es-ES_tradnl" dirty="0" smtClean="0"/>
              <a:t> </a:t>
            </a:r>
            <a:r>
              <a:rPr lang="es-ES_tradnl" b="1" dirty="0" err="1"/>
              <a:t>not</a:t>
            </a:r>
            <a:r>
              <a:rPr lang="es-ES_tradnl" dirty="0"/>
              <a:t> SharePoint </a:t>
            </a:r>
            <a:endParaRPr lang="es-ES_tradnl" dirty="0" smtClean="0"/>
          </a:p>
          <a:p>
            <a:r>
              <a:rPr lang="es-ES_tradnl" dirty="0" err="1" smtClean="0"/>
              <a:t>anymore</a:t>
            </a:r>
            <a:endParaRPr lang="es-ES_tradnl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3580" y="1061883"/>
            <a:ext cx="5596991" cy="549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171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1.11111E-6 L -0.35338 -0.0030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669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294626" y="1121434"/>
            <a:ext cx="712541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200" dirty="0" err="1" smtClean="0"/>
              <a:t>Keep</a:t>
            </a:r>
            <a:r>
              <a:rPr lang="es-ES_tradnl" sz="3200" dirty="0" smtClean="0"/>
              <a:t> </a:t>
            </a:r>
            <a:r>
              <a:rPr lang="es-ES_tradnl" sz="3200" dirty="0" err="1" smtClean="0"/>
              <a:t>Calm</a:t>
            </a:r>
            <a:endParaRPr lang="es-ES_tradnl" sz="3200" dirty="0" smtClean="0"/>
          </a:p>
          <a:p>
            <a:r>
              <a:rPr lang="es-ES_tradnl" sz="3200" dirty="0" smtClean="0"/>
              <a:t>And </a:t>
            </a:r>
          </a:p>
          <a:p>
            <a:r>
              <a:rPr lang="es-ES_tradnl" sz="3200" dirty="0" smtClean="0"/>
              <a:t>Be Modern</a:t>
            </a:r>
          </a:p>
          <a:p>
            <a:r>
              <a:rPr lang="es-ES_tradnl" sz="3200" dirty="0" smtClean="0"/>
              <a:t>(</a:t>
            </a:r>
            <a:r>
              <a:rPr lang="es-ES_tradnl" sz="3200" dirty="0" err="1" smtClean="0"/>
              <a:t>find</a:t>
            </a:r>
            <a:r>
              <a:rPr lang="es-ES_tradnl" sz="3200" dirty="0" smtClean="0"/>
              <a:t> a </a:t>
            </a:r>
            <a:r>
              <a:rPr lang="es-ES_tradnl" sz="3200" dirty="0" err="1" smtClean="0"/>
              <a:t>picture</a:t>
            </a:r>
            <a:r>
              <a:rPr lang="es-ES_tradnl" sz="3200" dirty="0" smtClean="0"/>
              <a:t>)</a:t>
            </a:r>
            <a:endParaRPr lang="es-ES_tradnl" sz="3200" dirty="0"/>
          </a:p>
        </p:txBody>
      </p:sp>
    </p:spTree>
    <p:extLst>
      <p:ext uri="{BB962C8B-B14F-4D97-AF65-F5344CB8AC3E}">
        <p14:creationId xmlns:p14="http://schemas.microsoft.com/office/powerpoint/2010/main" val="50541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688345" y="432122"/>
            <a:ext cx="3062890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 err="1" smtClean="0"/>
              <a:t>WPs</a:t>
            </a:r>
            <a:r>
              <a:rPr lang="es-ES_tradnl" dirty="0" smtClean="0"/>
              <a:t> </a:t>
            </a:r>
            <a:r>
              <a:rPr lang="es-ES_tradnl" dirty="0" err="1" smtClean="0"/>
              <a:t>samples</a:t>
            </a:r>
            <a:r>
              <a:rPr lang="es-ES_tradnl" dirty="0" smtClean="0"/>
              <a:t> </a:t>
            </a:r>
            <a:r>
              <a:rPr lang="es-ES_tradnl" dirty="0" err="1" smtClean="0"/>
              <a:t>from</a:t>
            </a:r>
            <a:r>
              <a:rPr lang="es-ES_tradnl" dirty="0" smtClean="0"/>
              <a:t> </a:t>
            </a:r>
            <a:r>
              <a:rPr lang="es-ES_tradnl" dirty="0" err="1" smtClean="0"/>
              <a:t>Community</a:t>
            </a:r>
            <a:endParaRPr lang="es-ES_tradnl" dirty="0" smtClean="0"/>
          </a:p>
          <a:p>
            <a:endParaRPr lang="es-ES_tradnl" dirty="0"/>
          </a:p>
          <a:p>
            <a:pPr marL="285750" indent="-285750">
              <a:buFontTx/>
              <a:buChar char="-"/>
            </a:pPr>
            <a:r>
              <a:rPr lang="es-ES_tradnl" dirty="0" smtClean="0"/>
              <a:t>Content </a:t>
            </a:r>
            <a:r>
              <a:rPr lang="es-ES_tradnl" dirty="0" err="1" smtClean="0"/>
              <a:t>Query</a:t>
            </a:r>
            <a:r>
              <a:rPr lang="es-ES_tradnl" dirty="0" smtClean="0"/>
              <a:t> </a:t>
            </a:r>
            <a:r>
              <a:rPr lang="es-ES_tradnl" dirty="0" err="1" smtClean="0"/>
              <a:t>WebPart</a:t>
            </a:r>
            <a:endParaRPr lang="es-ES_tradnl" dirty="0" smtClean="0"/>
          </a:p>
          <a:p>
            <a:pPr marL="285750" indent="-285750">
              <a:buFontTx/>
              <a:buChar char="-"/>
            </a:pPr>
            <a:r>
              <a:rPr lang="es-ES_tradnl" dirty="0" err="1" smtClean="0"/>
              <a:t>Search</a:t>
            </a:r>
            <a:r>
              <a:rPr lang="es-ES_tradnl" dirty="0" smtClean="0"/>
              <a:t> </a:t>
            </a:r>
            <a:r>
              <a:rPr lang="es-ES_tradnl" dirty="0" err="1" smtClean="0"/>
              <a:t>WebPart</a:t>
            </a:r>
            <a:endParaRPr lang="es-ES_tradnl" dirty="0" smtClean="0"/>
          </a:p>
          <a:p>
            <a:pPr marL="285750" indent="-285750">
              <a:buFontTx/>
              <a:buChar char="-"/>
            </a:pPr>
            <a:r>
              <a:rPr lang="es-ES_tradnl" dirty="0" smtClean="0"/>
              <a:t>Hero</a:t>
            </a:r>
          </a:p>
          <a:p>
            <a:pPr marL="285750" indent="-285750">
              <a:buFontTx/>
              <a:buChar char="-"/>
            </a:pPr>
            <a:r>
              <a:rPr lang="es-ES_tradnl" dirty="0" err="1" smtClean="0"/>
              <a:t>List</a:t>
            </a:r>
            <a:r>
              <a:rPr lang="es-ES_tradnl" dirty="0" smtClean="0"/>
              <a:t> View WP</a:t>
            </a:r>
          </a:p>
          <a:p>
            <a:pPr marL="285750" indent="-285750">
              <a:buFontTx/>
              <a:buChar char="-"/>
            </a:pPr>
            <a:endParaRPr lang="es-ES_tradnl" dirty="0" smtClean="0"/>
          </a:p>
          <a:p>
            <a:r>
              <a:rPr lang="es-ES_tradnl" dirty="0" err="1" smtClean="0"/>
              <a:t>Extensions</a:t>
            </a:r>
            <a:endParaRPr lang="es-ES_tradnl" dirty="0"/>
          </a:p>
          <a:p>
            <a:pPr marL="285750" indent="-285750">
              <a:buFontTx/>
              <a:buChar char="-"/>
            </a:pPr>
            <a:r>
              <a:rPr lang="es-ES_tradnl" dirty="0" smtClean="0"/>
              <a:t>Paolo </a:t>
            </a:r>
            <a:r>
              <a:rPr lang="es-ES_tradnl" dirty="0" err="1" smtClean="0"/>
              <a:t>Discuss</a:t>
            </a:r>
            <a:r>
              <a:rPr lang="es-ES_tradnl" dirty="0" smtClean="0"/>
              <a:t> </a:t>
            </a:r>
            <a:r>
              <a:rPr lang="es-ES_tradnl" dirty="0" err="1" smtClean="0"/>
              <a:t>now</a:t>
            </a:r>
            <a:r>
              <a:rPr lang="es-ES_tradnl" dirty="0" smtClean="0"/>
              <a:t> </a:t>
            </a:r>
            <a:r>
              <a:rPr lang="es-ES_tradnl" dirty="0" err="1" smtClean="0"/>
              <a:t>sample</a:t>
            </a:r>
            <a:endParaRPr lang="es-ES_tradnl" dirty="0" smtClean="0"/>
          </a:p>
          <a:p>
            <a:pPr marL="285750" indent="-285750">
              <a:buFontTx/>
              <a:buChar char="-"/>
            </a:pPr>
            <a:r>
              <a:rPr lang="es-ES_tradnl" dirty="0" err="1" smtClean="0"/>
              <a:t>Cognitive</a:t>
            </a:r>
            <a:r>
              <a:rPr lang="es-ES_tradnl" dirty="0" smtClean="0"/>
              <a:t> </a:t>
            </a:r>
            <a:r>
              <a:rPr lang="es-ES_tradnl" dirty="0" err="1" smtClean="0"/>
              <a:t>services</a:t>
            </a:r>
            <a:endParaRPr lang="es-ES_tradnl" dirty="0" smtClean="0"/>
          </a:p>
          <a:p>
            <a:pPr marL="285750" indent="-285750">
              <a:buFontTx/>
              <a:buChar char="-"/>
            </a:pPr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152688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966158" y="1104181"/>
            <a:ext cx="25016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 err="1" smtClean="0"/>
              <a:t>Languages</a:t>
            </a:r>
            <a:endParaRPr lang="es-ES_tradnl" sz="2400" dirty="0" smtClean="0"/>
          </a:p>
          <a:p>
            <a:endParaRPr lang="es-ES_tradnl" dirty="0"/>
          </a:p>
          <a:p>
            <a:pPr marL="285750" indent="-285750">
              <a:buFont typeface="Arial" charset="0"/>
              <a:buChar char="•"/>
            </a:pPr>
            <a:r>
              <a:rPr lang="es-ES_tradnl" dirty="0" err="1" smtClean="0"/>
              <a:t>Typescript</a:t>
            </a:r>
            <a:endParaRPr lang="es-ES_tradnl" dirty="0" smtClean="0"/>
          </a:p>
          <a:p>
            <a:pPr marL="285750" indent="-285750">
              <a:buFont typeface="Arial" charset="0"/>
              <a:buChar char="•"/>
            </a:pPr>
            <a:r>
              <a:rPr lang="es-ES_tradnl" dirty="0" smtClean="0"/>
              <a:t>JavaScript</a:t>
            </a:r>
          </a:p>
          <a:p>
            <a:pPr marL="285750" indent="-285750">
              <a:buFont typeface="Arial" charset="0"/>
              <a:buChar char="•"/>
            </a:pPr>
            <a:endParaRPr lang="es-ES_tradnl" dirty="0"/>
          </a:p>
        </p:txBody>
      </p:sp>
      <p:sp>
        <p:nvSpPr>
          <p:cNvPr id="3" name="CuadroTexto 2"/>
          <p:cNvSpPr txBox="1"/>
          <p:nvPr/>
        </p:nvSpPr>
        <p:spPr>
          <a:xfrm>
            <a:off x="3844505" y="1104181"/>
            <a:ext cx="250166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 smtClean="0"/>
              <a:t>Tools</a:t>
            </a:r>
          </a:p>
          <a:p>
            <a:endParaRPr lang="es-ES_tradnl" dirty="0"/>
          </a:p>
          <a:p>
            <a:pPr marL="285750" indent="-285750">
              <a:buFont typeface="Arial" charset="0"/>
              <a:buChar char="•"/>
            </a:pPr>
            <a:r>
              <a:rPr lang="es-ES_tradnl" dirty="0" err="1" smtClean="0"/>
              <a:t>Gulp</a:t>
            </a:r>
            <a:endParaRPr lang="es-ES_tradnl" dirty="0" smtClean="0"/>
          </a:p>
          <a:p>
            <a:pPr marL="285750" indent="-285750">
              <a:buFont typeface="Arial" charset="0"/>
              <a:buChar char="•"/>
            </a:pPr>
            <a:r>
              <a:rPr lang="es-ES_tradnl" dirty="0" err="1" smtClean="0"/>
              <a:t>Webpack</a:t>
            </a:r>
            <a:endParaRPr lang="es-ES_tradnl" dirty="0" smtClean="0"/>
          </a:p>
          <a:p>
            <a:pPr marL="285750" indent="-285750">
              <a:buFont typeface="Arial" charset="0"/>
              <a:buChar char="•"/>
            </a:pPr>
            <a:r>
              <a:rPr lang="es-ES_tradnl" dirty="0" smtClean="0"/>
              <a:t>Visual Studio </a:t>
            </a:r>
            <a:r>
              <a:rPr lang="es-ES_tradnl" dirty="0" err="1" smtClean="0"/>
              <a:t>Code</a:t>
            </a:r>
            <a:endParaRPr lang="es-ES_tradnl" dirty="0" smtClean="0"/>
          </a:p>
          <a:p>
            <a:pPr marL="285750" indent="-285750">
              <a:buFont typeface="Arial" charset="0"/>
              <a:buChar char="•"/>
            </a:pPr>
            <a:r>
              <a:rPr lang="es-ES_tradnl" dirty="0" err="1" smtClean="0"/>
              <a:t>Cmd</a:t>
            </a:r>
            <a:r>
              <a:rPr lang="es-ES_tradnl" dirty="0" smtClean="0"/>
              <a:t> (</a:t>
            </a:r>
            <a:r>
              <a:rPr lang="es-ES_tradnl" dirty="0" err="1" smtClean="0"/>
              <a:t>command</a:t>
            </a:r>
            <a:r>
              <a:rPr lang="es-ES_tradnl" dirty="0" smtClean="0"/>
              <a:t> line)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dirty="0" smtClean="0"/>
              <a:t>Babel</a:t>
            </a:r>
          </a:p>
          <a:p>
            <a:pPr marL="285750" indent="-285750">
              <a:buFont typeface="Arial" charset="0"/>
              <a:buChar char="•"/>
            </a:pPr>
            <a:endParaRPr lang="es-ES_tradnl" dirty="0"/>
          </a:p>
        </p:txBody>
      </p:sp>
      <p:sp>
        <p:nvSpPr>
          <p:cNvPr id="4" name="CuadroTexto 3"/>
          <p:cNvSpPr txBox="1"/>
          <p:nvPr/>
        </p:nvSpPr>
        <p:spPr>
          <a:xfrm>
            <a:off x="6843626" y="1104181"/>
            <a:ext cx="190356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 smtClean="0"/>
              <a:t>Frameworks</a:t>
            </a:r>
          </a:p>
          <a:p>
            <a:endParaRPr lang="es-ES_tradnl" dirty="0"/>
          </a:p>
          <a:p>
            <a:pPr marL="285750" indent="-285750">
              <a:buFont typeface="Arial" charset="0"/>
              <a:buChar char="•"/>
            </a:pPr>
            <a:r>
              <a:rPr lang="es-ES_tradnl" dirty="0" err="1" smtClean="0"/>
              <a:t>Spfx</a:t>
            </a:r>
            <a:endParaRPr lang="es-ES_tradnl" dirty="0" smtClean="0"/>
          </a:p>
          <a:p>
            <a:pPr marL="285750" indent="-285750">
              <a:buFont typeface="Arial" charset="0"/>
              <a:buChar char="•"/>
            </a:pPr>
            <a:r>
              <a:rPr lang="es-ES_tradnl" dirty="0" err="1" smtClean="0"/>
              <a:t>ReactJS</a:t>
            </a:r>
            <a:endParaRPr lang="es-ES_tradnl" dirty="0" smtClean="0"/>
          </a:p>
          <a:p>
            <a:pPr marL="285750" indent="-285750">
              <a:buFont typeface="Arial" charset="0"/>
              <a:buChar char="•"/>
            </a:pPr>
            <a:r>
              <a:rPr lang="es-ES_tradnl" dirty="0" err="1" smtClean="0"/>
              <a:t>Knockout</a:t>
            </a:r>
            <a:endParaRPr lang="es-ES_tradnl" dirty="0" smtClean="0"/>
          </a:p>
          <a:p>
            <a:pPr marL="285750" indent="-285750">
              <a:buFont typeface="Arial" charset="0"/>
              <a:buChar char="•"/>
            </a:pPr>
            <a:r>
              <a:rPr lang="es-ES_tradnl" dirty="0" err="1" smtClean="0"/>
              <a:t>AngularJS</a:t>
            </a:r>
            <a:endParaRPr lang="es-ES_tradnl" dirty="0" smtClean="0"/>
          </a:p>
          <a:p>
            <a:pPr marL="285750" indent="-285750">
              <a:buFont typeface="Arial" charset="0"/>
              <a:buChar char="•"/>
            </a:pPr>
            <a:r>
              <a:rPr lang="es-ES_tradnl" dirty="0" err="1" smtClean="0"/>
              <a:t>VueJS</a:t>
            </a:r>
            <a:endParaRPr lang="es-ES_tradnl" dirty="0" smtClean="0"/>
          </a:p>
          <a:p>
            <a:pPr marL="285750" indent="-285750">
              <a:buFont typeface="Arial" charset="0"/>
              <a:buChar char="•"/>
            </a:pPr>
            <a:r>
              <a:rPr lang="es-ES_tradnl" dirty="0" err="1" smtClean="0"/>
              <a:t>PnP</a:t>
            </a:r>
            <a:endParaRPr lang="es-ES_tradnl" dirty="0" smtClean="0"/>
          </a:p>
          <a:p>
            <a:pPr marL="285750" indent="-285750">
              <a:buFont typeface="Arial" charset="0"/>
              <a:buChar char="•"/>
            </a:pPr>
            <a:r>
              <a:rPr lang="es-ES_tradnl" dirty="0" err="1" smtClean="0"/>
              <a:t>You</a:t>
            </a:r>
            <a:r>
              <a:rPr lang="es-ES_tradnl" dirty="0" smtClean="0"/>
              <a:t> </a:t>
            </a:r>
            <a:r>
              <a:rPr lang="es-ES_tradnl" dirty="0" err="1" smtClean="0"/>
              <a:t>name</a:t>
            </a:r>
            <a:r>
              <a:rPr lang="es-ES_tradnl" dirty="0" smtClean="0"/>
              <a:t> </a:t>
            </a:r>
            <a:r>
              <a:rPr lang="es-ES_tradnl" dirty="0" err="1" smtClean="0"/>
              <a:t>it</a:t>
            </a:r>
            <a:endParaRPr lang="es-ES_tradnl" dirty="0" smtClean="0"/>
          </a:p>
          <a:p>
            <a:pPr marL="285750" indent="-285750">
              <a:buFont typeface="Arial" charset="0"/>
              <a:buChar char="•"/>
            </a:pPr>
            <a:endParaRPr lang="es-ES_tradnl" dirty="0" smtClean="0"/>
          </a:p>
          <a:p>
            <a:pPr marL="285750" indent="-285750">
              <a:buFont typeface="Arial" charset="0"/>
              <a:buChar char="•"/>
            </a:pPr>
            <a:endParaRPr lang="es-ES_tradnl" dirty="0"/>
          </a:p>
        </p:txBody>
      </p:sp>
      <p:sp>
        <p:nvSpPr>
          <p:cNvPr id="5" name="CuadroTexto 4"/>
          <p:cNvSpPr txBox="1"/>
          <p:nvPr/>
        </p:nvSpPr>
        <p:spPr>
          <a:xfrm>
            <a:off x="9342409" y="1101304"/>
            <a:ext cx="250166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 err="1" smtClean="0"/>
              <a:t>Words</a:t>
            </a:r>
            <a:endParaRPr lang="es-ES_tradnl" sz="2400" dirty="0" smtClean="0"/>
          </a:p>
          <a:p>
            <a:endParaRPr lang="es-ES_tradnl" dirty="0"/>
          </a:p>
          <a:p>
            <a:pPr marL="285750" indent="-285750">
              <a:buFont typeface="Arial" charset="0"/>
              <a:buChar char="•"/>
            </a:pPr>
            <a:r>
              <a:rPr lang="es-ES_tradnl" dirty="0" err="1" smtClean="0"/>
              <a:t>Transpile</a:t>
            </a:r>
            <a:endParaRPr lang="es-ES_tradnl" dirty="0" smtClean="0"/>
          </a:p>
          <a:p>
            <a:pPr marL="285750" indent="-285750">
              <a:buFont typeface="Arial" charset="0"/>
              <a:buChar char="•"/>
            </a:pPr>
            <a:r>
              <a:rPr lang="es-ES_tradnl" dirty="0" smtClean="0"/>
              <a:t>Compile</a:t>
            </a:r>
          </a:p>
          <a:p>
            <a:pPr marL="285750" indent="-285750">
              <a:buFont typeface="Arial" charset="0"/>
              <a:buChar char="•"/>
            </a:pPr>
            <a:endParaRPr lang="es-ES_tradnl" dirty="0" smtClean="0"/>
          </a:p>
          <a:p>
            <a:pPr marL="285750" indent="-285750">
              <a:buFont typeface="Arial" charset="0"/>
              <a:buChar char="•"/>
            </a:pPr>
            <a:endParaRPr lang="es-ES_tradnl" dirty="0" smtClean="0"/>
          </a:p>
          <a:p>
            <a:pPr marL="285750" indent="-285750">
              <a:buFont typeface="Arial" charset="0"/>
              <a:buChar char="•"/>
            </a:pPr>
            <a:endParaRPr lang="es-ES_tradnl" dirty="0"/>
          </a:p>
        </p:txBody>
      </p:sp>
      <p:cxnSp>
        <p:nvCxnSpPr>
          <p:cNvPr id="9" name="Conector recto 8"/>
          <p:cNvCxnSpPr/>
          <p:nvPr/>
        </p:nvCxnSpPr>
        <p:spPr>
          <a:xfrm>
            <a:off x="3157267" y="690113"/>
            <a:ext cx="18000" cy="504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6380674" y="704489"/>
            <a:ext cx="18000" cy="504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669986" y="6262777"/>
            <a:ext cx="5382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 smtClean="0">
                <a:solidFill>
                  <a:srgbClr val="FF0000"/>
                </a:solidFill>
              </a:rPr>
              <a:t>Images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</a:rPr>
              <a:t>from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</a:rPr>
              <a:t>toolchain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</a:rPr>
              <a:t>session</a:t>
            </a:r>
            <a:endParaRPr lang="es-ES_tradnl" dirty="0">
              <a:solidFill>
                <a:srgbClr val="FF0000"/>
              </a:solidFill>
            </a:endParaRPr>
          </a:p>
        </p:txBody>
      </p:sp>
      <p:cxnSp>
        <p:nvCxnSpPr>
          <p:cNvPr id="17" name="Conector recto 16"/>
          <p:cNvCxnSpPr/>
          <p:nvPr/>
        </p:nvCxnSpPr>
        <p:spPr>
          <a:xfrm>
            <a:off x="8948470" y="718865"/>
            <a:ext cx="18000" cy="504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6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897147" y="500333"/>
            <a:ext cx="8660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dirty="0" err="1" smtClean="0"/>
              <a:t>Learning</a:t>
            </a:r>
            <a:r>
              <a:rPr lang="es-ES_tradnl" sz="3600" dirty="0" smtClean="0"/>
              <a:t> </a:t>
            </a:r>
            <a:r>
              <a:rPr lang="es-ES_tradnl" sz="3600" dirty="0" err="1" smtClean="0"/>
              <a:t>Roadmap</a:t>
            </a:r>
            <a:endParaRPr lang="es-ES_tradnl" sz="3600" dirty="0"/>
          </a:p>
        </p:txBody>
      </p:sp>
      <p:sp>
        <p:nvSpPr>
          <p:cNvPr id="3" name="CuadroTexto 2"/>
          <p:cNvSpPr txBox="1"/>
          <p:nvPr/>
        </p:nvSpPr>
        <p:spPr>
          <a:xfrm>
            <a:off x="897147" y="1414732"/>
            <a:ext cx="98513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_tradnl" dirty="0" err="1" smtClean="0"/>
              <a:t>Plain</a:t>
            </a:r>
            <a:r>
              <a:rPr lang="es-ES_tradnl" dirty="0" smtClean="0"/>
              <a:t> JavaScript</a:t>
            </a:r>
          </a:p>
          <a:p>
            <a:pPr marL="342900" indent="-342900">
              <a:buFont typeface="+mj-lt"/>
              <a:buAutoNum type="arabicPeriod"/>
            </a:pPr>
            <a:r>
              <a:rPr lang="es-ES_tradnl" dirty="0" err="1" smtClean="0"/>
              <a:t>Typescript</a:t>
            </a:r>
            <a:endParaRPr lang="es-ES_tradnl" dirty="0" smtClean="0"/>
          </a:p>
          <a:p>
            <a:pPr marL="342900" indent="-342900">
              <a:buFont typeface="+mj-lt"/>
              <a:buAutoNum type="arabicPeriod"/>
            </a:pPr>
            <a:r>
              <a:rPr lang="es-ES_tradnl" dirty="0" err="1" smtClean="0"/>
              <a:t>ReactJS</a:t>
            </a:r>
            <a:endParaRPr lang="es-ES_tradnl" dirty="0" smtClean="0"/>
          </a:p>
          <a:p>
            <a:pPr marL="342900" indent="-342900">
              <a:buFont typeface="+mj-lt"/>
              <a:buAutoNum type="arabicPeriod"/>
            </a:pPr>
            <a:r>
              <a:rPr lang="es-ES_tradnl" dirty="0" err="1" smtClean="0"/>
              <a:t>Webpack</a:t>
            </a:r>
            <a:endParaRPr lang="es-ES_tradnl" dirty="0" smtClean="0"/>
          </a:p>
          <a:p>
            <a:pPr marL="342900" indent="-342900">
              <a:buFont typeface="+mj-lt"/>
              <a:buAutoNum type="arabicPeriod"/>
            </a:pPr>
            <a:r>
              <a:rPr lang="es-ES_tradnl" dirty="0" err="1" smtClean="0"/>
              <a:t>Gulp</a:t>
            </a:r>
            <a:endParaRPr lang="es-ES_tradnl" dirty="0" smtClean="0"/>
          </a:p>
          <a:p>
            <a:pPr marL="342900" indent="-342900">
              <a:buFont typeface="+mj-lt"/>
              <a:buAutoNum type="arabicPeriod"/>
            </a:pPr>
            <a:r>
              <a:rPr lang="es-ES_tradnl" dirty="0" err="1" smtClean="0"/>
              <a:t>Spfx</a:t>
            </a:r>
            <a:endParaRPr lang="es-ES_tradnl" dirty="0" smtClean="0"/>
          </a:p>
          <a:p>
            <a:pPr marL="342900" indent="-342900">
              <a:buFont typeface="+mj-lt"/>
              <a:buAutoNum type="arabicPeriod"/>
            </a:pPr>
            <a:r>
              <a:rPr lang="es-ES_tradnl" dirty="0" err="1" smtClean="0"/>
              <a:t>PnP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6524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577636" y="363111"/>
            <a:ext cx="75230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4000" smtClean="0"/>
              <a:t>spfx</a:t>
            </a:r>
            <a:r>
              <a:rPr lang="es-ES_tradnl" sz="4000" dirty="0" smtClean="0"/>
              <a:t> </a:t>
            </a:r>
            <a:r>
              <a:rPr lang="es-ES_tradnl" sz="4000" dirty="0" err="1" smtClean="0"/>
              <a:t>project</a:t>
            </a:r>
            <a:r>
              <a:rPr lang="es-ES_tradnl" sz="4000" dirty="0" smtClean="0"/>
              <a:t> </a:t>
            </a:r>
            <a:r>
              <a:rPr lang="es-ES_tradnl" sz="4000" dirty="0" err="1" smtClean="0"/>
              <a:t>anatomy</a:t>
            </a:r>
            <a:r>
              <a:rPr lang="es-ES_tradnl" sz="4000" dirty="0" smtClean="0"/>
              <a:t> and </a:t>
            </a:r>
            <a:r>
              <a:rPr lang="es-ES_tradnl" sz="4000" dirty="0" err="1" smtClean="0"/>
              <a:t>toolchain</a:t>
            </a:r>
            <a:endParaRPr lang="es-ES_tradnl" sz="4000" dirty="0"/>
          </a:p>
        </p:txBody>
      </p:sp>
      <p:sp>
        <p:nvSpPr>
          <p:cNvPr id="3" name="CuadroTexto 2"/>
          <p:cNvSpPr txBox="1"/>
          <p:nvPr/>
        </p:nvSpPr>
        <p:spPr>
          <a:xfrm>
            <a:off x="1690777" y="1570008"/>
            <a:ext cx="47962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_tradnl" dirty="0" err="1" smtClean="0"/>
              <a:t>Create</a:t>
            </a:r>
            <a:r>
              <a:rPr lang="es-ES_tradnl" dirty="0" smtClean="0"/>
              <a:t> </a:t>
            </a:r>
            <a:r>
              <a:rPr lang="es-ES_tradnl" dirty="0" err="1" smtClean="0"/>
              <a:t>project</a:t>
            </a:r>
            <a:r>
              <a:rPr lang="es-ES_tradnl" dirty="0" smtClean="0"/>
              <a:t> </a:t>
            </a:r>
            <a:r>
              <a:rPr lang="es-ES_tradnl" dirty="0" err="1" smtClean="0"/>
              <a:t>using</a:t>
            </a:r>
            <a:r>
              <a:rPr lang="es-ES_tradnl" dirty="0" smtClean="0"/>
              <a:t> </a:t>
            </a:r>
            <a:r>
              <a:rPr lang="es-ES_tradnl" dirty="0" err="1" smtClean="0"/>
              <a:t>yeoman</a:t>
            </a:r>
            <a:r>
              <a:rPr lang="es-ES_tradnl" dirty="0" smtClean="0"/>
              <a:t> </a:t>
            </a:r>
            <a:r>
              <a:rPr lang="es-ES_tradnl" dirty="0" err="1" smtClean="0"/>
              <a:t>template</a:t>
            </a:r>
            <a:r>
              <a:rPr lang="es-ES_tradnl" dirty="0" smtClean="0"/>
              <a:t> </a:t>
            </a:r>
            <a:r>
              <a:rPr lang="es-ES_tradnl" dirty="0" err="1" smtClean="0"/>
              <a:t>with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mr-IN" dirty="0" smtClean="0"/>
              <a:t>–</a:t>
            </a:r>
            <a:r>
              <a:rPr lang="es-ES_tradnl" dirty="0" err="1" smtClean="0"/>
              <a:t>skip-install</a:t>
            </a:r>
            <a:r>
              <a:rPr lang="es-ES_tradnl" dirty="0" smtClean="0"/>
              <a:t> </a:t>
            </a:r>
            <a:r>
              <a:rPr lang="es-ES_tradnl" dirty="0" err="1" smtClean="0"/>
              <a:t>option</a:t>
            </a:r>
            <a:endParaRPr lang="es-ES_tradnl" dirty="0" smtClean="0"/>
          </a:p>
          <a:p>
            <a:pPr marL="342900" indent="-342900">
              <a:buFont typeface="+mj-lt"/>
              <a:buAutoNum type="arabicPeriod"/>
            </a:pPr>
            <a:r>
              <a:rPr lang="es-ES_tradnl" dirty="0" smtClean="0"/>
              <a:t>Quick </a:t>
            </a:r>
            <a:r>
              <a:rPr lang="es-ES_tradnl" dirty="0" err="1" smtClean="0"/>
              <a:t>comment</a:t>
            </a:r>
            <a:r>
              <a:rPr lang="es-ES_tradnl" dirty="0" smtClean="0"/>
              <a:t> </a:t>
            </a:r>
            <a:r>
              <a:rPr lang="es-ES_tradnl" dirty="0" err="1" smtClean="0"/>
              <a:t>about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toolchain</a:t>
            </a:r>
            <a:r>
              <a:rPr lang="es-ES_tradnl" dirty="0" smtClean="0"/>
              <a:t> and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different</a:t>
            </a:r>
            <a:r>
              <a:rPr lang="es-ES_tradnl" dirty="0" smtClean="0"/>
              <a:t> files </a:t>
            </a:r>
            <a:r>
              <a:rPr lang="es-ES_tradnl" smtClean="0"/>
              <a:t>generated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717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173</Words>
  <Application>Microsoft Macintosh PowerPoint</Application>
  <PresentationFormat>Panorámica</PresentationFormat>
  <Paragraphs>58</Paragraphs>
  <Slides>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Mangal</vt:lpstr>
      <vt:lpstr>Arial</vt:lpstr>
      <vt:lpstr>Tema de Office</vt:lpstr>
      <vt:lpstr>SharePoint Framework (spfx) Reciclaje de desarrolladores de SP "clásicos"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SharePoint Framework (spfx) Reciclaje de desarrolladores de SP "clásicos"</dc:title>
  <dc:creator>Luis Mañez</dc:creator>
  <cp:lastModifiedBy>Luis Mañez</cp:lastModifiedBy>
  <cp:revision>26</cp:revision>
  <dcterms:created xsi:type="dcterms:W3CDTF">2017-10-12T06:44:09Z</dcterms:created>
  <dcterms:modified xsi:type="dcterms:W3CDTF">2017-10-12T12:32:45Z</dcterms:modified>
</cp:coreProperties>
</file>