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87" d="100"/>
          <a:sy n="87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EB1C-5127-6246-A8C8-C97EC2AD5ECF}" type="datetimeFigureOut">
              <a:rPr lang="es-ES_tradnl" smtClean="0"/>
              <a:t>12/10/17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6A36-5354-644B-8CF4-B0F983FD5C4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506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EB1C-5127-6246-A8C8-C97EC2AD5ECF}" type="datetimeFigureOut">
              <a:rPr lang="es-ES_tradnl" smtClean="0"/>
              <a:t>12/10/17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6A36-5354-644B-8CF4-B0F983FD5C4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789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EB1C-5127-6246-A8C8-C97EC2AD5ECF}" type="datetimeFigureOut">
              <a:rPr lang="es-ES_tradnl" smtClean="0"/>
              <a:t>12/10/17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6A36-5354-644B-8CF4-B0F983FD5C4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4238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EB1C-5127-6246-A8C8-C97EC2AD5ECF}" type="datetimeFigureOut">
              <a:rPr lang="es-ES_tradnl" smtClean="0"/>
              <a:t>12/10/17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6A36-5354-644B-8CF4-B0F983FD5C4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329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EB1C-5127-6246-A8C8-C97EC2AD5ECF}" type="datetimeFigureOut">
              <a:rPr lang="es-ES_tradnl" smtClean="0"/>
              <a:t>12/10/17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6A36-5354-644B-8CF4-B0F983FD5C4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940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EB1C-5127-6246-A8C8-C97EC2AD5ECF}" type="datetimeFigureOut">
              <a:rPr lang="es-ES_tradnl" smtClean="0"/>
              <a:t>12/10/17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6A36-5354-644B-8CF4-B0F983FD5C4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293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EB1C-5127-6246-A8C8-C97EC2AD5ECF}" type="datetimeFigureOut">
              <a:rPr lang="es-ES_tradnl" smtClean="0"/>
              <a:t>12/10/17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6A36-5354-644B-8CF4-B0F983FD5C4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222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EB1C-5127-6246-A8C8-C97EC2AD5ECF}" type="datetimeFigureOut">
              <a:rPr lang="es-ES_tradnl" smtClean="0"/>
              <a:t>12/10/17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6A36-5354-644B-8CF4-B0F983FD5C4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137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EB1C-5127-6246-A8C8-C97EC2AD5ECF}" type="datetimeFigureOut">
              <a:rPr lang="es-ES_tradnl" smtClean="0"/>
              <a:t>12/10/17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6A36-5354-644B-8CF4-B0F983FD5C4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346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EB1C-5127-6246-A8C8-C97EC2AD5ECF}" type="datetimeFigureOut">
              <a:rPr lang="es-ES_tradnl" smtClean="0"/>
              <a:t>12/10/17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6A36-5354-644B-8CF4-B0F983FD5C4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017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EB1C-5127-6246-A8C8-C97EC2AD5ECF}" type="datetimeFigureOut">
              <a:rPr lang="es-ES_tradnl" smtClean="0"/>
              <a:t>12/10/17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6A36-5354-644B-8CF4-B0F983FD5C4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9719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5EB1C-5127-6246-A8C8-C97EC2AD5ECF}" type="datetimeFigureOut">
              <a:rPr lang="es-ES_tradnl" smtClean="0"/>
              <a:t>12/10/17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76A36-5354-644B-8CF4-B0F983FD5C4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032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SharePoint Framework (</a:t>
            </a:r>
            <a:r>
              <a:rPr lang="es-ES_tradnl" dirty="0" err="1" smtClean="0"/>
              <a:t>spfx</a:t>
            </a:r>
            <a:r>
              <a:rPr lang="es-ES_tradnl" dirty="0" smtClean="0"/>
              <a:t>) Reciclaje de desarrolladores de SP "clásicos"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smtClean="0"/>
              <a:t>Eres un desarrollador "clásico" de SharePoint? Te asustas cuando oyes cosas como </a:t>
            </a:r>
            <a:r>
              <a:rPr lang="es-ES_tradnl" dirty="0" err="1" smtClean="0"/>
              <a:t>TypeScript</a:t>
            </a:r>
            <a:r>
              <a:rPr lang="es-ES_tradnl" dirty="0" smtClean="0"/>
              <a:t>, </a:t>
            </a:r>
            <a:r>
              <a:rPr lang="es-ES_tradnl" dirty="0" err="1" smtClean="0"/>
              <a:t>Gulp</a:t>
            </a:r>
            <a:r>
              <a:rPr lang="es-ES_tradnl" dirty="0" smtClean="0"/>
              <a:t>, </a:t>
            </a:r>
            <a:r>
              <a:rPr lang="es-ES_tradnl" dirty="0" err="1" smtClean="0"/>
              <a:t>React</a:t>
            </a:r>
            <a:r>
              <a:rPr lang="es-ES_tradnl" dirty="0" smtClean="0"/>
              <a:t>, </a:t>
            </a:r>
            <a:r>
              <a:rPr lang="es-ES_tradnl" dirty="0" err="1" smtClean="0"/>
              <a:t>Yeoman</a:t>
            </a:r>
            <a:r>
              <a:rPr lang="es-ES_tradnl" dirty="0" smtClean="0"/>
              <a:t>? Entonces esta es tu sesión! Veremos las bases del desarrollo "moderno", necesario para trabajar con el </a:t>
            </a:r>
            <a:r>
              <a:rPr lang="es-ES_tradnl" dirty="0" err="1" smtClean="0"/>
              <a:t>spfx</a:t>
            </a:r>
            <a:r>
              <a:rPr lang="es-ES_tradnl" dirty="0" smtClean="0"/>
              <a:t>, y crearemos un </a:t>
            </a:r>
            <a:r>
              <a:rPr lang="es-ES_tradnl" dirty="0" err="1" smtClean="0"/>
              <a:t>webpart</a:t>
            </a:r>
            <a:r>
              <a:rPr lang="es-ES_tradnl" dirty="0" smtClean="0"/>
              <a:t> que interactúe con datos en listas de SharePoint.</a:t>
            </a:r>
          </a:p>
          <a:p>
            <a:r>
              <a:rPr lang="es-ES_tradnl" smtClean="0"/>
              <a:t/>
            </a:r>
            <a:br>
              <a:rPr lang="es-ES_tradnl" smtClean="0"/>
            </a:br>
            <a:endParaRPr lang="es-ES_tradnl" smtClean="0"/>
          </a:p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81743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70</Words>
  <Application>Microsoft Macintosh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SharePoint Framework (spfx) Reciclaje de desarrolladores de SP "clásicos"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Framework (spfx) Reciclaje de desarrolladores de SP "clásicos"</dc:title>
  <dc:creator>Luis Mañez</dc:creator>
  <cp:lastModifiedBy>Luis Mañez</cp:lastModifiedBy>
  <cp:revision>1</cp:revision>
  <dcterms:created xsi:type="dcterms:W3CDTF">2017-10-12T06:44:09Z</dcterms:created>
  <dcterms:modified xsi:type="dcterms:W3CDTF">2017-10-12T06:50:53Z</dcterms:modified>
</cp:coreProperties>
</file>