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Lst>
  <p:notesMasterIdLst>
    <p:notesMasterId r:id="rId23"/>
  </p:notesMasterIdLst>
  <p:handoutMasterIdLst>
    <p:handoutMasterId r:id="rId24"/>
  </p:handoutMasterIdLst>
  <p:sldIdLst>
    <p:sldId id="375" r:id="rId5"/>
    <p:sldId id="376" r:id="rId6"/>
    <p:sldId id="396" r:id="rId7"/>
    <p:sldId id="382" r:id="rId8"/>
    <p:sldId id="380" r:id="rId9"/>
    <p:sldId id="383" r:id="rId10"/>
    <p:sldId id="386" r:id="rId11"/>
    <p:sldId id="387" r:id="rId12"/>
    <p:sldId id="384" r:id="rId13"/>
    <p:sldId id="388" r:id="rId14"/>
    <p:sldId id="389" r:id="rId15"/>
    <p:sldId id="390" r:id="rId16"/>
    <p:sldId id="391" r:id="rId17"/>
    <p:sldId id="392" r:id="rId18"/>
    <p:sldId id="393" r:id="rId19"/>
    <p:sldId id="394" r:id="rId20"/>
    <p:sldId id="377" r:id="rId21"/>
    <p:sldId id="395" r:id="rId22"/>
  </p:sldIdLst>
  <p:sldSz cx="12192000"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366" userDrawn="1">
          <p15:clr>
            <a:srgbClr val="A4A3A4"/>
          </p15:clr>
        </p15:guide>
        <p15:guide id="4" orient="horz" pos="1275" userDrawn="1">
          <p15:clr>
            <a:srgbClr val="A4A3A4"/>
          </p15:clr>
        </p15:guide>
        <p15:guide id="7" orient="horz" pos="2160" userDrawn="1">
          <p15:clr>
            <a:srgbClr val="A4A3A4"/>
          </p15:clr>
        </p15:guide>
        <p15:guide id="8" orient="horz" pos="3861" userDrawn="1">
          <p15:clr>
            <a:srgbClr val="A4A3A4"/>
          </p15:clr>
        </p15:guide>
        <p15:guide id="9" orient="horz" pos="3589" userDrawn="1">
          <p15:clr>
            <a:srgbClr val="A4A3A4"/>
          </p15:clr>
        </p15:guide>
        <p15:guide id="10" pos="165" userDrawn="1">
          <p15:clr>
            <a:srgbClr val="A4A3A4"/>
          </p15:clr>
        </p15:guide>
        <p15:guide id="12" pos="7515" userDrawn="1">
          <p15:clr>
            <a:srgbClr val="A4A3A4"/>
          </p15:clr>
        </p15:guide>
        <p15:guide id="13" pos="324" userDrawn="1">
          <p15:clr>
            <a:srgbClr val="A4A3A4"/>
          </p15:clr>
        </p15:guide>
        <p15:guide id="15" pos="596" userDrawn="1">
          <p15:clr>
            <a:srgbClr val="A4A3A4"/>
          </p15:clr>
        </p15:guide>
        <p15:guide id="16" pos="7039" userDrawn="1">
          <p15:clr>
            <a:srgbClr val="A4A3A4"/>
          </p15:clr>
        </p15:guide>
        <p15:guide id="17" pos="3840" userDrawn="1">
          <p15:clr>
            <a:srgbClr val="A4A3A4"/>
          </p15:clr>
        </p15:guide>
        <p15:guide id="18" pos="3024" userDrawn="1">
          <p15:clr>
            <a:srgbClr val="A4A3A4"/>
          </p15:clr>
        </p15:guide>
        <p15:guide id="21" orient="horz" pos="618" userDrawn="1">
          <p15:clr>
            <a:srgbClr val="A4A3A4"/>
          </p15:clr>
        </p15:guide>
        <p15:guide id="23" pos="5428" userDrawn="1">
          <p15:clr>
            <a:srgbClr val="A4A3A4"/>
          </p15:clr>
        </p15:guide>
        <p15:guide id="24" pos="73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61AE"/>
    <a:srgbClr val="EAB062"/>
    <a:srgbClr val="D2421F"/>
    <a:srgbClr val="C8302D"/>
    <a:srgbClr val="333333"/>
    <a:srgbClr val="0071BC"/>
    <a:srgbClr val="FF2700"/>
    <a:srgbClr val="0078D7"/>
    <a:srgbClr val="005E9E"/>
    <a:srgbClr val="0071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8" autoAdjust="0"/>
    <p:restoredTop sz="82909" autoAdjust="0"/>
  </p:normalViewPr>
  <p:slideViewPr>
    <p:cSldViewPr snapToGrid="0">
      <p:cViewPr varScale="1">
        <p:scale>
          <a:sx n="75" d="100"/>
          <a:sy n="75" d="100"/>
        </p:scale>
        <p:origin x="384" y="48"/>
      </p:cViewPr>
      <p:guideLst>
        <p:guide orient="horz" pos="1366"/>
        <p:guide orient="horz" pos="1275"/>
        <p:guide orient="horz" pos="2160"/>
        <p:guide orient="horz" pos="3861"/>
        <p:guide orient="horz" pos="3589"/>
        <p:guide pos="165"/>
        <p:guide pos="7515"/>
        <p:guide pos="324"/>
        <p:guide pos="596"/>
        <p:guide pos="7039"/>
        <p:guide pos="3840"/>
        <p:guide pos="3024"/>
        <p:guide orient="horz" pos="618"/>
        <p:guide pos="5428"/>
        <p:guide pos="7379"/>
      </p:guideLst>
    </p:cSldViewPr>
  </p:slid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SharePoint Server 2013</a:t>
            </a:r>
          </a:p>
        </p:txBody>
      </p:sp>
      <p:sp>
        <p:nvSpPr>
          <p:cNvPr id="8" name="Footer Placeholder 7"/>
          <p:cNvSpPr>
            <a:spLocks noGrp="1"/>
          </p:cNvSpPr>
          <p:nvPr>
            <p:ph type="ftr" sz="quarter" idx="2"/>
          </p:nvPr>
        </p:nvSpPr>
        <p:spPr>
          <a:xfrm>
            <a:off x="0" y="8685212"/>
            <a:ext cx="5758543"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black">
          <a:xfrm>
            <a:off x="5136605" y="0"/>
            <a:ext cx="1599837" cy="548640"/>
          </a:xfrm>
          <a:prstGeom prst="rect">
            <a:avLst/>
          </a:prstGeom>
        </p:spPr>
      </p:pic>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SharePoint Server 2013</a:t>
            </a:r>
          </a:p>
        </p:txBody>
      </p:sp>
      <p:sp>
        <p:nvSpPr>
          <p:cNvPr id="15" name="Footer Placeholder 7"/>
          <p:cNvSpPr>
            <a:spLocks noGrp="1"/>
          </p:cNvSpPr>
          <p:nvPr>
            <p:ph type="ftr" sz="quarter" idx="4"/>
          </p:nvPr>
        </p:nvSpPr>
        <p:spPr>
          <a:xfrm>
            <a:off x="-1" y="8685212"/>
            <a:ext cx="5909309"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This slide is mandatory. Please do</a:t>
            </a:r>
            <a:r>
              <a:rPr lang="en-US" baseline="0" dirty="0"/>
              <a:t> not</a:t>
            </a:r>
            <a:r>
              <a:rPr lang="en-US" dirty="0"/>
              <a:t> remove.</a:t>
            </a:r>
          </a:p>
        </p:txBody>
      </p:sp>
      <p:sp>
        <p:nvSpPr>
          <p:cNvPr id="4" name="Marcador de número de diapositiva 3"/>
          <p:cNvSpPr>
            <a:spLocks noGrp="1"/>
          </p:cNvSpPr>
          <p:nvPr>
            <p:ph type="sldNum" sz="quarter" idx="10"/>
          </p:nvPr>
        </p:nvSpPr>
        <p:spPr/>
        <p:txBody>
          <a:bodyPr/>
          <a:lstStyle/>
          <a:p>
            <a:fld id="{B4008EB6-D09E-4580-8CD6-DDB14511944F}" type="slidenum">
              <a:rPr lang="en-US" smtClean="0"/>
              <a:t>1</a:t>
            </a:fld>
            <a:endParaRPr lang="en-US" dirty="0"/>
          </a:p>
        </p:txBody>
      </p:sp>
      <p:sp>
        <p:nvSpPr>
          <p:cNvPr id="5" name="Marcador de encabezado 4"/>
          <p:cNvSpPr>
            <a:spLocks noGrp="1"/>
          </p:cNvSpPr>
          <p:nvPr>
            <p:ph type="hdr" sz="quarter" idx="11"/>
          </p:nvPr>
        </p:nvSpPr>
        <p:spPr/>
        <p:txBody>
          <a:bodyPr/>
          <a:lstStyle/>
          <a:p>
            <a:r>
              <a:rPr lang="en-US"/>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03853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This slide is mandatory. Please do</a:t>
            </a:r>
            <a:r>
              <a:rPr lang="en-US" baseline="0" dirty="0"/>
              <a:t> not</a:t>
            </a:r>
            <a:r>
              <a:rPr lang="en-US" dirty="0"/>
              <a:t> remove</a:t>
            </a:r>
            <a:r>
              <a:rPr lang="en-US" baseline="0" dirty="0"/>
              <a:t> and try to use it during Q&amp;A at the end of your session. Thank you!</a:t>
            </a:r>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3</a:t>
            </a:fld>
            <a:endParaRPr lang="en-US" dirty="0"/>
          </a:p>
        </p:txBody>
      </p:sp>
      <p:sp>
        <p:nvSpPr>
          <p:cNvPr id="5" name="Marcador de encabezado 4"/>
          <p:cNvSpPr>
            <a:spLocks noGrp="1"/>
          </p:cNvSpPr>
          <p:nvPr>
            <p:ph type="hdr" sz="quarter" idx="11"/>
          </p:nvPr>
        </p:nvSpPr>
        <p:spPr/>
        <p:txBody>
          <a:bodyPr/>
          <a:lstStyle/>
          <a:p>
            <a:r>
              <a:rPr lang="en-US"/>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43868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246BCAC-FD49-1C44-8DA3-711638C7FC80}" type="slidenum">
              <a:rPr lang="en-US" smtClean="0"/>
              <a:t>11</a:t>
            </a:fld>
            <a:endParaRPr lang="en-US"/>
          </a:p>
        </p:txBody>
      </p:sp>
    </p:spTree>
    <p:extLst>
      <p:ext uri="{BB962C8B-B14F-4D97-AF65-F5344CB8AC3E}">
        <p14:creationId xmlns:p14="http://schemas.microsoft.com/office/powerpoint/2010/main" val="2546688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246BCAC-FD49-1C44-8DA3-711638C7FC80}" type="slidenum">
              <a:rPr lang="en-US" smtClean="0"/>
              <a:t>12</a:t>
            </a:fld>
            <a:endParaRPr lang="en-US"/>
          </a:p>
        </p:txBody>
      </p:sp>
    </p:spTree>
    <p:extLst>
      <p:ext uri="{BB962C8B-B14F-4D97-AF65-F5344CB8AC3E}">
        <p14:creationId xmlns:p14="http://schemas.microsoft.com/office/powerpoint/2010/main" val="3759518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8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246BCAC-FD49-1C44-8DA3-711638C7FC80}" type="slidenum">
              <a:rPr lang="en-US" smtClean="0"/>
              <a:t>13</a:t>
            </a:fld>
            <a:endParaRPr lang="en-US"/>
          </a:p>
        </p:txBody>
      </p:sp>
    </p:spTree>
    <p:extLst>
      <p:ext uri="{BB962C8B-B14F-4D97-AF65-F5344CB8AC3E}">
        <p14:creationId xmlns:p14="http://schemas.microsoft.com/office/powerpoint/2010/main" val="1407348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246BCAC-FD49-1C44-8DA3-711638C7FC80}" type="slidenum">
              <a:rPr lang="en-US" smtClean="0"/>
              <a:t>14</a:t>
            </a:fld>
            <a:endParaRPr lang="en-US"/>
          </a:p>
        </p:txBody>
      </p:sp>
    </p:spTree>
    <p:extLst>
      <p:ext uri="{BB962C8B-B14F-4D97-AF65-F5344CB8AC3E}">
        <p14:creationId xmlns:p14="http://schemas.microsoft.com/office/powerpoint/2010/main" val="2637839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This slide is mandatory. Please do</a:t>
            </a:r>
            <a:r>
              <a:rPr lang="en-US" baseline="0" dirty="0"/>
              <a:t> not</a:t>
            </a:r>
            <a:r>
              <a:rPr lang="en-US" dirty="0"/>
              <a:t> remove</a:t>
            </a:r>
            <a:r>
              <a:rPr lang="en-US" baseline="0" dirty="0"/>
              <a:t> and try to use it during Q&amp;A at the end of your session. Thank you!</a:t>
            </a:r>
            <a:endParaRPr lang="en-US" dirty="0"/>
          </a:p>
        </p:txBody>
      </p:sp>
      <p:sp>
        <p:nvSpPr>
          <p:cNvPr id="4" name="Marcador de número de diapositiva 3"/>
          <p:cNvSpPr>
            <a:spLocks noGrp="1"/>
          </p:cNvSpPr>
          <p:nvPr>
            <p:ph type="sldNum" sz="quarter" idx="10"/>
          </p:nvPr>
        </p:nvSpPr>
        <p:spPr/>
        <p:txBody>
          <a:bodyPr/>
          <a:lstStyle/>
          <a:p>
            <a:fld id="{B4008EB6-D09E-4580-8CD6-DDB14511944F}" type="slidenum">
              <a:rPr lang="en-US" smtClean="0"/>
              <a:t>17</a:t>
            </a:fld>
            <a:endParaRPr lang="en-US" dirty="0"/>
          </a:p>
        </p:txBody>
      </p:sp>
      <p:sp>
        <p:nvSpPr>
          <p:cNvPr id="5" name="Marcador de encabezado 4"/>
          <p:cNvSpPr>
            <a:spLocks noGrp="1"/>
          </p:cNvSpPr>
          <p:nvPr>
            <p:ph type="hdr" sz="quarter" idx="11"/>
          </p:nvPr>
        </p:nvSpPr>
        <p:spPr/>
        <p:txBody>
          <a:bodyPr/>
          <a:lstStyle/>
          <a:p>
            <a:r>
              <a:rPr lang="en-US"/>
              <a:t>Microsoft SharePoint Server 2013</a:t>
            </a:r>
            <a:endParaRPr lang="en-US" dirty="0"/>
          </a:p>
        </p:txBody>
      </p:sp>
      <p:sp>
        <p:nvSpPr>
          <p:cNvPr id="6" name="Marcador de pie de página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958007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jp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6.jpg"/><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3.jp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wmf"/><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Master" Target="../slideMasters/slideMaster1.xml"/><Relationship Id="rId6" Type="http://schemas.openxmlformats.org/officeDocument/2006/relationships/image" Target="../media/image11.wmf"/><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wmf"/><Relationship Id="rId9" Type="http://schemas.openxmlformats.org/officeDocument/2006/relationships/image" Target="../media/image14.png"/><Relationship Id="rId14" Type="http://schemas.openxmlformats.org/officeDocument/2006/relationships/image" Target="../media/image19.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mandatory)">
    <p:spTree>
      <p:nvGrpSpPr>
        <p:cNvPr id="1" name=""/>
        <p:cNvGrpSpPr/>
        <p:nvPr/>
      </p:nvGrpSpPr>
      <p:grpSpPr>
        <a:xfrm>
          <a:off x="0" y="0"/>
          <a:ext cx="0" cy="0"/>
          <a:chOff x="0" y="0"/>
          <a:chExt cx="0" cy="0"/>
        </a:xfrm>
      </p:grpSpPr>
      <p:pic>
        <p:nvPicPr>
          <p:cNvPr id="3" name="Imagen 2"/>
          <p:cNvPicPr>
            <a:picLocks noChangeAspect="1"/>
          </p:cNvPicPr>
          <p:nvPr userDrawn="1"/>
        </p:nvPicPr>
        <p:blipFill rotWithShape="1">
          <a:blip r:embed="rId2"/>
          <a:srcRect r="2907" b="2752"/>
          <a:stretch/>
        </p:blipFill>
        <p:spPr>
          <a:xfrm>
            <a:off x="1" y="0"/>
            <a:ext cx="12192000" cy="6869045"/>
          </a:xfrm>
          <a:prstGeom prst="rect">
            <a:avLst/>
          </a:prstGeom>
        </p:spPr>
      </p:pic>
      <p:sp>
        <p:nvSpPr>
          <p:cNvPr id="15" name="Marcador de texto 14"/>
          <p:cNvSpPr>
            <a:spLocks noGrp="1"/>
          </p:cNvSpPr>
          <p:nvPr>
            <p:ph type="body" sz="quarter" idx="10" hasCustomPrompt="1"/>
          </p:nvPr>
        </p:nvSpPr>
        <p:spPr>
          <a:xfrm>
            <a:off x="-1" y="2958438"/>
            <a:ext cx="9143999" cy="1216743"/>
          </a:xfrm>
          <a:solidFill>
            <a:schemeClr val="bg1">
              <a:lumMod val="95000"/>
              <a:alpha val="90000"/>
            </a:schemeClr>
          </a:solidFill>
        </p:spPr>
        <p:txBody>
          <a:bodyPr lIns="180000" tIns="72000" rIns="180000" bIns="72000" anchor="ctr" anchorCtr="0"/>
          <a:lstStyle>
            <a:lvl1pPr marL="0" indent="0">
              <a:buNone/>
              <a:defRPr sz="3600" baseline="0"/>
            </a:lvl1pPr>
          </a:lstStyle>
          <a:p>
            <a:pPr lvl="0"/>
            <a:r>
              <a:rPr lang="en-US" noProof="0" dirty="0"/>
              <a:t>Session Name</a:t>
            </a:r>
          </a:p>
        </p:txBody>
      </p:sp>
      <p:sp>
        <p:nvSpPr>
          <p:cNvPr id="16" name="Marcador de texto 14"/>
          <p:cNvSpPr>
            <a:spLocks noGrp="1"/>
          </p:cNvSpPr>
          <p:nvPr userDrawn="1">
            <p:ph type="body" sz="quarter" idx="11" hasCustomPrompt="1"/>
          </p:nvPr>
        </p:nvSpPr>
        <p:spPr>
          <a:xfrm>
            <a:off x="1" y="4175180"/>
            <a:ext cx="7386999" cy="609008"/>
          </a:xfrm>
          <a:solidFill>
            <a:schemeClr val="bg1">
              <a:lumMod val="95000"/>
              <a:alpha val="90000"/>
            </a:schemeClr>
          </a:solidFill>
          <a:ln>
            <a:noFill/>
          </a:ln>
        </p:spPr>
        <p:txBody>
          <a:bodyPr wrap="square" lIns="180000" tIns="72000" rIns="180000" bIns="72000" anchor="ctr" anchorCtr="0"/>
          <a:lstStyle>
            <a:lvl1pPr marL="0" indent="0">
              <a:buNone/>
              <a:defRPr sz="2000" b="1" baseline="0"/>
            </a:lvl1pPr>
          </a:lstStyle>
          <a:p>
            <a:pPr lvl="0"/>
            <a:r>
              <a:rPr lang="es-ES" dirty="0"/>
              <a:t>Speaker </a:t>
            </a:r>
            <a:r>
              <a:rPr lang="es-ES" dirty="0" err="1"/>
              <a:t>Name</a:t>
            </a:r>
            <a:endParaRPr lang="es-ES" dirty="0"/>
          </a:p>
        </p:txBody>
      </p:sp>
      <p:sp>
        <p:nvSpPr>
          <p:cNvPr id="21" name="CuadroTexto 20"/>
          <p:cNvSpPr txBox="1"/>
          <p:nvPr userDrawn="1"/>
        </p:nvSpPr>
        <p:spPr>
          <a:xfrm>
            <a:off x="10515601" y="5603084"/>
            <a:ext cx="1676400" cy="525886"/>
          </a:xfrm>
          <a:prstGeom prst="rect">
            <a:avLst/>
          </a:prstGeom>
          <a:solidFill>
            <a:schemeClr val="bg1">
              <a:lumMod val="95000"/>
              <a:alpha val="85000"/>
            </a:schemeClr>
          </a:solidFill>
        </p:spPr>
        <p:txBody>
          <a:bodyPr wrap="square" lIns="180000" tIns="108000" rIns="180000" bIns="108000" rtlCol="0">
            <a:spAutoFit/>
          </a:bodyPr>
          <a:lstStyle/>
          <a:p>
            <a:pPr algn="r"/>
            <a:r>
              <a:rPr lang="es-ES" sz="2000" spc="-70" dirty="0">
                <a:gradFill>
                  <a:gsLst>
                    <a:gs pos="2917">
                      <a:schemeClr val="bg2"/>
                    </a:gs>
                    <a:gs pos="95000">
                      <a:schemeClr val="bg2"/>
                    </a:gs>
                  </a:gsLst>
                  <a:lin ang="5400000" scaled="0"/>
                </a:gradFill>
                <a:latin typeface="+mj-lt"/>
              </a:rPr>
              <a:t>#</a:t>
            </a:r>
            <a:r>
              <a:rPr lang="en-US" sz="2000" spc="-70" noProof="0" dirty="0">
                <a:gradFill>
                  <a:gsLst>
                    <a:gs pos="2917">
                      <a:schemeClr val="bg2"/>
                    </a:gs>
                    <a:gs pos="95000">
                      <a:schemeClr val="bg2"/>
                    </a:gs>
                  </a:gsLst>
                  <a:lin ang="5400000" scaled="0"/>
                </a:gradFill>
                <a:latin typeface="+mj-lt"/>
              </a:rPr>
              <a:t>spsmad</a:t>
            </a:r>
          </a:p>
        </p:txBody>
      </p:sp>
      <p:pic>
        <p:nvPicPr>
          <p:cNvPr id="22" name="Imagen 21"/>
          <p:cNvPicPr>
            <a:picLocks noChangeAspect="1"/>
          </p:cNvPicPr>
          <p:nvPr userDrawn="1"/>
        </p:nvPicPr>
        <p:blipFill>
          <a:blip r:embed="rId3"/>
          <a:stretch>
            <a:fillRect/>
          </a:stretch>
        </p:blipFill>
        <p:spPr>
          <a:xfrm>
            <a:off x="10653745" y="5724565"/>
            <a:ext cx="348003" cy="282925"/>
          </a:xfrm>
          <a:prstGeom prst="rect">
            <a:avLst/>
          </a:prstGeom>
        </p:spPr>
      </p:pic>
      <p:sp>
        <p:nvSpPr>
          <p:cNvPr id="25" name="CuadroTexto 24"/>
          <p:cNvSpPr txBox="1"/>
          <p:nvPr userDrawn="1"/>
        </p:nvSpPr>
        <p:spPr>
          <a:xfrm>
            <a:off x="-2" y="4784188"/>
            <a:ext cx="7387002" cy="614413"/>
          </a:xfrm>
          <a:prstGeom prst="rect">
            <a:avLst/>
          </a:prstGeom>
          <a:solidFill>
            <a:schemeClr val="bg1">
              <a:lumMod val="95000"/>
              <a:alpha val="85000"/>
            </a:schemeClr>
          </a:solidFill>
        </p:spPr>
        <p:txBody>
          <a:bodyPr wrap="square" lIns="180000" tIns="72000" rIns="180000" bIns="72000" rtlCol="0" anchor="ctr" anchorCtr="0">
            <a:noAutofit/>
          </a:bodyPr>
          <a:lstStyle/>
          <a:p>
            <a:pPr lvl="0"/>
            <a:r>
              <a:rPr lang="en-US" sz="2000" b="0" noProof="0" dirty="0">
                <a:latin typeface="+mj-lt"/>
              </a:rPr>
              <a:t>May</a:t>
            </a:r>
            <a:r>
              <a:rPr lang="es-ES" sz="2000" b="0" dirty="0">
                <a:latin typeface="+mj-lt"/>
              </a:rPr>
              <a:t> 7</a:t>
            </a:r>
            <a:r>
              <a:rPr lang="en-US" sz="2000" b="0" baseline="30000" dirty="0" err="1">
                <a:latin typeface="+mj-lt"/>
              </a:rPr>
              <a:t>th</a:t>
            </a:r>
            <a:r>
              <a:rPr lang="en-US" sz="2000" b="0" dirty="0">
                <a:latin typeface="+mj-lt"/>
              </a:rPr>
              <a:t>, </a:t>
            </a:r>
            <a:r>
              <a:rPr lang="es-ES" sz="2000" b="0" dirty="0">
                <a:latin typeface="+mj-lt"/>
              </a:rPr>
              <a:t>2016</a:t>
            </a:r>
          </a:p>
        </p:txBody>
      </p:sp>
      <p:sp>
        <p:nvSpPr>
          <p:cNvPr id="6" name="Text Placeholder 9"/>
          <p:cNvSpPr txBox="1">
            <a:spLocks/>
          </p:cNvSpPr>
          <p:nvPr userDrawn="1"/>
        </p:nvSpPr>
        <p:spPr>
          <a:xfrm>
            <a:off x="7387001" y="4175180"/>
            <a:ext cx="4801144" cy="1226124"/>
          </a:xfrm>
          <a:prstGeom prst="rect">
            <a:avLst/>
          </a:prstGeom>
          <a:solidFill>
            <a:srgbClr val="0071BC"/>
          </a:solidFill>
        </p:spPr>
        <p:txBody>
          <a:bodyPr vert="horz" lIns="137196" tIns="102897" rIns="0" bIns="0" rtlCol="0">
            <a:normAutofit/>
          </a:bodyPr>
          <a:lstStyle>
            <a:lvl1pPr marL="0" marR="0" indent="0" algn="l" defTabSz="914363" rtl="0" eaLnBrk="1" fontAlgn="auto" latinLnBrk="0" hangingPunct="1">
              <a:lnSpc>
                <a:spcPct val="100000"/>
              </a:lnSpc>
              <a:spcBef>
                <a:spcPct val="20000"/>
              </a:spcBef>
              <a:spcAft>
                <a:spcPts val="0"/>
              </a:spcAft>
              <a:buClrTx/>
              <a:buSzPct val="80000"/>
              <a:buFontTx/>
              <a:buNone/>
              <a:tabLst/>
              <a:defRPr sz="1866" kern="1200" spc="-70" baseline="0">
                <a:solidFill>
                  <a:schemeClr val="tx1"/>
                </a:solidFill>
                <a:latin typeface="Segoe UI Light" panose="020B0502040204020203" pitchFamily="34" charset="0"/>
                <a:ea typeface="+mn-ea"/>
                <a:cs typeface="Segoe UI Light" panose="020B0502040204020203" pitchFamily="34" charset="0"/>
              </a:defRPr>
            </a:lvl1pPr>
            <a:lvl2pPr marL="0" marR="0" indent="0" algn="l" defTabSz="914363" rtl="0" eaLnBrk="1" fontAlgn="auto" latinLnBrk="0" hangingPunct="1">
              <a:lnSpc>
                <a:spcPct val="90000"/>
              </a:lnSpc>
              <a:spcBef>
                <a:spcPct val="20000"/>
              </a:spcBef>
              <a:spcAft>
                <a:spcPts val="0"/>
              </a:spcAft>
              <a:buClrTx/>
              <a:buSzPct val="90000"/>
              <a:buFontTx/>
              <a:buNone/>
              <a:tabLst/>
              <a:defRPr sz="1866" kern="1200" spc="0" baseline="0">
                <a:gradFill>
                  <a:gsLst>
                    <a:gs pos="1250">
                      <a:schemeClr val="bg2"/>
                    </a:gs>
                    <a:gs pos="100000">
                      <a:schemeClr val="bg2"/>
                    </a:gs>
                  </a:gsLst>
                  <a:lin ang="5400000" scaled="0"/>
                </a:gradFill>
                <a:latin typeface="Segoe Pro Light"/>
                <a:ea typeface="+mn-ea"/>
                <a:cs typeface="+mn-cs"/>
              </a:defRPr>
            </a:lvl2pPr>
            <a:lvl3pPr marL="0" marR="0" indent="0" algn="l" defTabSz="914363" rtl="0" eaLnBrk="1" fontAlgn="auto" latinLnBrk="0" hangingPunct="1">
              <a:lnSpc>
                <a:spcPct val="90000"/>
              </a:lnSpc>
              <a:spcBef>
                <a:spcPct val="20000"/>
              </a:spcBef>
              <a:spcAft>
                <a:spcPts val="0"/>
              </a:spcAft>
              <a:buClrTx/>
              <a:buSzPct val="90000"/>
              <a:buFontTx/>
              <a:buNone/>
              <a:tabLst>
                <a:tab pos="798513" algn="l"/>
              </a:tabLst>
              <a:defRPr sz="1866" kern="1200" spc="0" baseline="0">
                <a:gradFill>
                  <a:gsLst>
                    <a:gs pos="1250">
                      <a:schemeClr val="bg2"/>
                    </a:gs>
                    <a:gs pos="100000">
                      <a:schemeClr val="bg2"/>
                    </a:gs>
                  </a:gsLst>
                  <a:lin ang="5400000" scaled="0"/>
                </a:gradFill>
                <a:latin typeface="Segoe Pro Light"/>
                <a:ea typeface="+mn-ea"/>
                <a:cs typeface="+mn-cs"/>
              </a:defRPr>
            </a:lvl3pPr>
            <a:lvl4pPr marL="0" marR="0" indent="0" algn="l" defTabSz="914363" rtl="0" eaLnBrk="1" fontAlgn="auto" latinLnBrk="0" hangingPunct="1">
              <a:lnSpc>
                <a:spcPct val="90000"/>
              </a:lnSpc>
              <a:spcBef>
                <a:spcPct val="20000"/>
              </a:spcBef>
              <a:spcAft>
                <a:spcPts val="0"/>
              </a:spcAft>
              <a:buClrTx/>
              <a:buSzPct val="90000"/>
              <a:buFontTx/>
              <a:buNone/>
              <a:tabLst/>
              <a:defRPr sz="1866" kern="1200" spc="0" baseline="0">
                <a:gradFill>
                  <a:gsLst>
                    <a:gs pos="1250">
                      <a:schemeClr val="bg2"/>
                    </a:gs>
                    <a:gs pos="100000">
                      <a:schemeClr val="bg2"/>
                    </a:gs>
                  </a:gsLst>
                  <a:lin ang="5400000" scaled="0"/>
                </a:gradFill>
                <a:latin typeface="Segoe Pro Light"/>
                <a:ea typeface="+mn-ea"/>
                <a:cs typeface="+mn-cs"/>
              </a:defRPr>
            </a:lvl4pPr>
            <a:lvl5pPr marL="0" marR="0" indent="0" algn="l" defTabSz="914363" rtl="0" eaLnBrk="1" fontAlgn="auto" latinLnBrk="0" hangingPunct="1">
              <a:lnSpc>
                <a:spcPct val="90000"/>
              </a:lnSpc>
              <a:spcBef>
                <a:spcPct val="20000"/>
              </a:spcBef>
              <a:spcAft>
                <a:spcPts val="0"/>
              </a:spcAft>
              <a:buClrTx/>
              <a:buSzPct val="90000"/>
              <a:buFontTx/>
              <a:buNone/>
              <a:tabLst>
                <a:tab pos="1255713" algn="l"/>
              </a:tabLst>
              <a:defRPr sz="1866" kern="1200" spc="0" baseline="0">
                <a:gradFill>
                  <a:gsLst>
                    <a:gs pos="1250">
                      <a:schemeClr val="bg2"/>
                    </a:gs>
                    <a:gs pos="100000">
                      <a:schemeClr val="bg2"/>
                    </a:gs>
                  </a:gsLst>
                  <a:lin ang="5400000" scaled="0"/>
                </a:gradFill>
                <a:latin typeface="Segoe Pro Ligh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7" name="Picture 4" descr="http://www.matthiaseinig.de/wp-content/2013/11/SPSStockholm.png"/>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b="20499"/>
          <a:stretch/>
        </p:blipFill>
        <p:spPr bwMode="auto">
          <a:xfrm>
            <a:off x="7486393" y="4223653"/>
            <a:ext cx="1238140" cy="9843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1"/>
          <p:cNvSpPr txBox="1"/>
          <p:nvPr userDrawn="1"/>
        </p:nvSpPr>
        <p:spPr>
          <a:xfrm>
            <a:off x="8813923" y="4371265"/>
            <a:ext cx="3274831" cy="831253"/>
          </a:xfrm>
          <a:prstGeom prst="rect">
            <a:avLst/>
          </a:prstGeom>
          <a:noFill/>
        </p:spPr>
        <p:txBody>
          <a:bodyPr wrap="square" lIns="0" tIns="0" rIns="0" bIns="0" rtlCol="0">
            <a:spAutoFit/>
          </a:bodyPr>
          <a:lstStyle/>
          <a:p>
            <a:r>
              <a:rPr lang="ca-ES" sz="2701" b="1" spc="-53" dirty="0">
                <a:solidFill>
                  <a:schemeClr val="bg1"/>
                </a:solidFill>
                <a:latin typeface="+mj-lt"/>
              </a:rPr>
              <a:t>SharePoint </a:t>
            </a:r>
            <a:r>
              <a:rPr lang="en-US" sz="2701" b="1" spc="-53" noProof="0" dirty="0">
                <a:solidFill>
                  <a:schemeClr val="bg1"/>
                </a:solidFill>
                <a:latin typeface="+mj-lt"/>
              </a:rPr>
              <a:t>Saturday</a:t>
            </a:r>
            <a:r>
              <a:rPr lang="ca-ES" sz="2701" b="1" spc="-53" dirty="0">
                <a:solidFill>
                  <a:schemeClr val="bg1"/>
                </a:solidFill>
                <a:latin typeface="+mj-lt"/>
              </a:rPr>
              <a:t> Madrid</a:t>
            </a:r>
            <a:endParaRPr lang="es-ES" b="1" spc="-53" dirty="0">
              <a:solidFill>
                <a:schemeClr val="bg1"/>
              </a:solidFill>
              <a:latin typeface="+mj-lt"/>
            </a:endParaRPr>
          </a:p>
        </p:txBody>
      </p:sp>
    </p:spTree>
    <p:extLst>
      <p:ext uri="{BB962C8B-B14F-4D97-AF65-F5344CB8AC3E}">
        <p14:creationId xmlns:p14="http://schemas.microsoft.com/office/powerpoint/2010/main" val="342969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lvl1pPr>
              <a:defRPr>
                <a:solidFill>
                  <a:schemeClr val="accent6"/>
                </a:solidFill>
              </a:defRPr>
            </a:lvl1pPr>
          </a:lstStyle>
          <a:p>
            <a:r>
              <a:rPr lang="en-US" dirty="0"/>
              <a:t>Click to edit Master title style</a:t>
            </a:r>
          </a:p>
        </p:txBody>
      </p:sp>
    </p:spTree>
    <p:extLst>
      <p:ext uri="{BB962C8B-B14F-4D97-AF65-F5344CB8AC3E}">
        <p14:creationId xmlns:p14="http://schemas.microsoft.com/office/powerpoint/2010/main" val="2414694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47897"/>
          </a:xfrm>
        </p:spPr>
        <p:txBody>
          <a:bodyPr/>
          <a:lstStyle>
            <a:lvl1pPr>
              <a:defRPr>
                <a:solidFill>
                  <a:schemeClr val="accent6"/>
                </a:solidFill>
              </a:defRPr>
            </a:lvl1pPr>
          </a:lstStyle>
          <a:p>
            <a:r>
              <a:rPr lang="en-US" dirty="0"/>
              <a:t>Click to edit Master title style</a:t>
            </a:r>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13179" indent="-213179">
              <a:buFont typeface="Wingdings" pitchFamily="2" charset="2"/>
              <a:buChar char=""/>
              <a:defRPr sz="3001">
                <a:solidFill>
                  <a:srgbClr val="333333"/>
                </a:solidFill>
              </a:defRPr>
            </a:lvl1pPr>
            <a:lvl2pPr marL="388247" indent="-175069">
              <a:buFont typeface="Wingdings" pitchFamily="2" charset="2"/>
              <a:buChar char=""/>
              <a:defRPr>
                <a:solidFill>
                  <a:srgbClr val="333333"/>
                </a:solidFill>
                <a:latin typeface="+mn-lt"/>
              </a:defRPr>
            </a:lvl2pPr>
            <a:lvl3pPr marL="556171" indent="-167923">
              <a:buFont typeface="Wingdings" pitchFamily="2" charset="2"/>
              <a:buChar char=""/>
              <a:tabLst/>
              <a:defRPr>
                <a:solidFill>
                  <a:srgbClr val="333333"/>
                </a:solidFill>
                <a:latin typeface="+mn-lt"/>
              </a:defRPr>
            </a:lvl3pPr>
            <a:lvl4pPr marL="685983" indent="-129813">
              <a:buFont typeface="Wingdings" pitchFamily="2" charset="2"/>
              <a:buChar char=""/>
              <a:defRPr>
                <a:solidFill>
                  <a:srgbClr val="333333"/>
                </a:solidFill>
                <a:latin typeface="+mn-lt"/>
              </a:defRPr>
            </a:lvl4pPr>
            <a:lvl5pPr marL="815796" indent="-129813">
              <a:buFont typeface="Wingdings" pitchFamily="2" charset="2"/>
              <a:buChar char=""/>
              <a:tabLst/>
              <a:defRPr>
                <a:solidFill>
                  <a:srgbClr val="333333"/>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3196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6" name="Text Placeholder 5"/>
          <p:cNvSpPr>
            <a:spLocks noGrp="1"/>
          </p:cNvSpPr>
          <p:nvPr>
            <p:ph type="body" sz="quarter" idx="11"/>
          </p:nvPr>
        </p:nvSpPr>
        <p:spPr>
          <a:xfrm>
            <a:off x="520836" y="1447802"/>
            <a:ext cx="5396365" cy="2462213"/>
          </a:xfrm>
        </p:spPr>
        <p:txBody>
          <a:bodyPr/>
          <a:lstStyle>
            <a:lvl1pPr marL="0" indent="0">
              <a:spcBef>
                <a:spcPts val="900"/>
              </a:spcBef>
              <a:buNone/>
              <a:defRPr sz="3001">
                <a:solidFill>
                  <a:schemeClr val="accent6"/>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9563" y="1447802"/>
            <a:ext cx="5396365" cy="2462213"/>
          </a:xfrm>
        </p:spPr>
        <p:txBody>
          <a:bodyPr/>
          <a:lstStyle>
            <a:lvl1pPr marL="0" indent="0">
              <a:spcBef>
                <a:spcPts val="900"/>
              </a:spcBef>
              <a:buNone/>
              <a:defRPr lang="en-US" sz="3001" kern="1200" spc="-53" baseline="0" dirty="0" smtClean="0">
                <a:solidFill>
                  <a:schemeClr val="accent6"/>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7823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6" name="Text Placeholder 5"/>
          <p:cNvSpPr>
            <a:spLocks noGrp="1"/>
          </p:cNvSpPr>
          <p:nvPr>
            <p:ph type="body" sz="quarter" idx="11"/>
          </p:nvPr>
        </p:nvSpPr>
        <p:spPr>
          <a:xfrm>
            <a:off x="520836" y="1447802"/>
            <a:ext cx="5396365" cy="2462213"/>
          </a:xfrm>
        </p:spPr>
        <p:txBody>
          <a:bodyPr/>
          <a:lstStyle>
            <a:lvl1pPr marL="0" indent="0">
              <a:spcBef>
                <a:spcPts val="900"/>
              </a:spcBef>
              <a:buNone/>
              <a:defRPr sz="3001">
                <a:solidFill>
                  <a:srgbClr val="333333"/>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9563" y="1447802"/>
            <a:ext cx="5396365" cy="2462213"/>
          </a:xfrm>
        </p:spPr>
        <p:txBody>
          <a:bodyPr/>
          <a:lstStyle>
            <a:lvl1pPr marL="0" indent="0">
              <a:spcBef>
                <a:spcPts val="900"/>
              </a:spcBef>
              <a:buNone/>
              <a:defRPr lang="en-US" sz="3001" kern="1200" spc="-53" baseline="0" dirty="0" smtClean="0">
                <a:solidFill>
                  <a:srgbClr val="333333"/>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684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4" name="Text Placeholder 3"/>
          <p:cNvSpPr>
            <a:spLocks noGrp="1"/>
          </p:cNvSpPr>
          <p:nvPr>
            <p:ph type="body" sz="quarter" idx="10"/>
          </p:nvPr>
        </p:nvSpPr>
        <p:spPr>
          <a:xfrm>
            <a:off x="520836" y="1447801"/>
            <a:ext cx="5396365" cy="1389739"/>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solidFill>
                  <a:srgbClr val="333333"/>
                </a:solidFill>
                <a:latin typeface="+mj-lt"/>
                <a:ea typeface="+mn-ea"/>
                <a:cs typeface="+mn-cs"/>
              </a:defRPr>
            </a:lvl1pPr>
            <a:lvl2pPr marL="390629" indent="-171496">
              <a:defRPr sz="1500">
                <a:solidFill>
                  <a:srgbClr val="333333"/>
                </a:solidFill>
              </a:defRPr>
            </a:lvl2pPr>
            <a:lvl3pPr marL="514487" indent="-123858">
              <a:tabLst/>
              <a:defRPr sz="1500">
                <a:solidFill>
                  <a:srgbClr val="333333"/>
                </a:solidFill>
              </a:defRPr>
            </a:lvl3pPr>
            <a:lvl4pPr marL="647873" indent="-133386">
              <a:defRPr>
                <a:solidFill>
                  <a:srgbClr val="333333"/>
                </a:solidFill>
              </a:defRPr>
            </a:lvl4pPr>
            <a:lvl5pPr marL="771731" indent="-123858">
              <a:tabLst/>
              <a:defRPr>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6279563" y="1447801"/>
            <a:ext cx="5396365" cy="1389739"/>
          </a:xfrm>
        </p:spPr>
        <p:txBody>
          <a:bodyPr>
            <a:spAutoFit/>
          </a:bodyPr>
          <a:lstStyle>
            <a:lvl1pPr marL="254862" indent="-254862">
              <a:spcBef>
                <a:spcPts val="900"/>
              </a:spcBef>
              <a:buClr>
                <a:schemeClr val="bg2"/>
              </a:buClr>
              <a:buFont typeface="Arial" pitchFamily="34" charset="0"/>
              <a:buChar char="•"/>
              <a:defRPr lang="en-US" sz="2701" kern="1200" spc="-53" baseline="0" dirty="0" smtClean="0">
                <a:solidFill>
                  <a:srgbClr val="333333"/>
                </a:solidFill>
                <a:latin typeface="+mj-lt"/>
                <a:ea typeface="+mn-ea"/>
                <a:cs typeface="+mn-cs"/>
              </a:defRPr>
            </a:lvl1pPr>
            <a:lvl2pPr marL="476377" indent="-257244">
              <a:defRPr lang="en-US" sz="1500" kern="1200" spc="0" baseline="0" dirty="0" smtClean="0">
                <a:solidFill>
                  <a:srgbClr val="333333"/>
                </a:solidFill>
                <a:latin typeface="+mn-lt"/>
                <a:ea typeface="+mn-ea"/>
                <a:cs typeface="+mn-cs"/>
              </a:defRPr>
            </a:lvl2pPr>
            <a:lvl3pPr marL="647873" indent="-257244">
              <a:defRPr lang="en-US" sz="1500" kern="1200" spc="0" baseline="0" dirty="0" smtClean="0">
                <a:solidFill>
                  <a:srgbClr val="333333"/>
                </a:solidFill>
                <a:latin typeface="+mn-lt"/>
                <a:ea typeface="+mn-ea"/>
                <a:cs typeface="+mn-cs"/>
              </a:defRPr>
            </a:lvl3pPr>
            <a:lvl4pPr marL="771731" indent="-257244">
              <a:defRPr lang="en-US" sz="1500" kern="1200" spc="0" baseline="0" dirty="0" smtClean="0">
                <a:solidFill>
                  <a:srgbClr val="333333"/>
                </a:solidFill>
                <a:latin typeface="+mn-lt"/>
                <a:ea typeface="+mn-ea"/>
                <a:cs typeface="+mn-cs"/>
              </a:defRPr>
            </a:lvl4pPr>
            <a:lvl5pPr marL="905116" indent="-257244">
              <a:defRPr lang="en-US" sz="1500" kern="1200" spc="0" baseline="0" dirty="0">
                <a:solidFill>
                  <a:srgbClr val="333333"/>
                </a:soli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6" name="Text Placeholder 5"/>
          <p:cNvSpPr>
            <a:spLocks noGrp="1"/>
          </p:cNvSpPr>
          <p:nvPr>
            <p:ph type="body" sz="quarter" idx="11"/>
          </p:nvPr>
        </p:nvSpPr>
        <p:spPr>
          <a:xfrm>
            <a:off x="520836" y="1965602"/>
            <a:ext cx="5396365" cy="2027107"/>
          </a:xfrm>
        </p:spPr>
        <p:txBody>
          <a:bodyPr/>
          <a:lstStyle>
            <a:lvl1pPr marL="0" indent="0">
              <a:spcBef>
                <a:spcPts val="900"/>
              </a:spcBef>
              <a:buNone/>
              <a:defRPr sz="2401">
                <a:solidFill>
                  <a:schemeClr val="accent6"/>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83636" y="1965602"/>
            <a:ext cx="5396365" cy="2027107"/>
          </a:xfrm>
        </p:spPr>
        <p:txBody>
          <a:bodyPr/>
          <a:lstStyle>
            <a:lvl1pPr marL="0" indent="0">
              <a:spcBef>
                <a:spcPts val="900"/>
              </a:spcBef>
              <a:buNone/>
              <a:defRPr lang="en-US" sz="2401" kern="1200" spc="-53" baseline="0" dirty="0" smtClean="0">
                <a:solidFill>
                  <a:schemeClr val="accent6"/>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3"/>
          </p:nvPr>
        </p:nvSpPr>
        <p:spPr>
          <a:xfrm>
            <a:off x="520836" y="1447200"/>
            <a:ext cx="5396365" cy="441688"/>
          </a:xfrm>
        </p:spPr>
        <p:txBody>
          <a:bodyPr/>
          <a:lstStyle>
            <a:lvl1pPr marL="0" indent="0">
              <a:spcBef>
                <a:spcPts val="900"/>
              </a:spcBef>
              <a:buNone/>
              <a:defRPr lang="en-US" sz="2701" b="1" kern="1200" spc="-53" baseline="0" dirty="0" smtClean="0">
                <a:solidFill>
                  <a:schemeClr val="accent6"/>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p:txBody>
      </p:sp>
      <p:sp>
        <p:nvSpPr>
          <p:cNvPr id="11" name="Text Placeholder 8"/>
          <p:cNvSpPr>
            <a:spLocks noGrp="1"/>
          </p:cNvSpPr>
          <p:nvPr>
            <p:ph type="body" sz="quarter" idx="14"/>
          </p:nvPr>
        </p:nvSpPr>
        <p:spPr>
          <a:xfrm>
            <a:off x="6283636" y="1447200"/>
            <a:ext cx="5396365" cy="441688"/>
          </a:xfrm>
        </p:spPr>
        <p:txBody>
          <a:bodyPr/>
          <a:lstStyle>
            <a:lvl1pPr marL="0" indent="0">
              <a:spcBef>
                <a:spcPts val="900"/>
              </a:spcBef>
              <a:buNone/>
              <a:defRPr lang="en-US" sz="2701" b="1" kern="1200" spc="-53" baseline="0" dirty="0" smtClean="0">
                <a:solidFill>
                  <a:schemeClr val="accent6"/>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p:txBody>
      </p:sp>
    </p:spTree>
    <p:extLst>
      <p:ext uri="{BB962C8B-B14F-4D97-AF65-F5344CB8AC3E}">
        <p14:creationId xmlns:p14="http://schemas.microsoft.com/office/powerpoint/2010/main" val="2784847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6" name="Text Placeholder 5"/>
          <p:cNvSpPr>
            <a:spLocks noGrp="1"/>
          </p:cNvSpPr>
          <p:nvPr>
            <p:ph type="body" sz="quarter" idx="11"/>
          </p:nvPr>
        </p:nvSpPr>
        <p:spPr>
          <a:xfrm>
            <a:off x="520836" y="1965602"/>
            <a:ext cx="5396365" cy="2462213"/>
          </a:xfrm>
        </p:spPr>
        <p:txBody>
          <a:bodyPr/>
          <a:lstStyle>
            <a:lvl1pPr marL="0" indent="0">
              <a:spcBef>
                <a:spcPts val="900"/>
              </a:spcBef>
              <a:buNone/>
              <a:defRPr sz="2401">
                <a:solidFill>
                  <a:srgbClr val="333333"/>
                </a:solidFill>
                <a:latin typeface="+mj-lt"/>
              </a:defRPr>
            </a:lvl1pPr>
            <a:lvl2pPr marL="0" indent="0">
              <a:buNone/>
              <a:defRPr sz="1500">
                <a:solidFill>
                  <a:srgbClr val="333333"/>
                </a:solidFill>
              </a:defRPr>
            </a:lvl2pPr>
            <a:lvl3pPr marL="175069"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83636" y="1965602"/>
            <a:ext cx="5396365" cy="2462213"/>
          </a:xfrm>
        </p:spPr>
        <p:txBody>
          <a:bodyPr/>
          <a:lstStyle>
            <a:lvl1pPr marL="0" indent="0">
              <a:spcBef>
                <a:spcPts val="900"/>
              </a:spcBef>
              <a:buNone/>
              <a:defRPr lang="en-US" sz="2401" kern="1200" spc="-53" baseline="0" dirty="0" smtClean="0">
                <a:solidFill>
                  <a:srgbClr val="333333"/>
                </a:soli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rgbClr val="333333"/>
                </a:soli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rgbClr val="333333"/>
                </a:soli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3"/>
          </p:nvPr>
        </p:nvSpPr>
        <p:spPr>
          <a:xfrm>
            <a:off x="522136" y="1447200"/>
            <a:ext cx="5396365" cy="442800"/>
          </a:xfrm>
        </p:spPr>
        <p:txBody>
          <a:bodyPr/>
          <a:lstStyle>
            <a:lvl1pPr marL="0" indent="0">
              <a:spcBef>
                <a:spcPts val="900"/>
              </a:spcBef>
              <a:buNone/>
              <a:defRPr sz="2701" b="1">
                <a:solidFill>
                  <a:srgbClr val="333333"/>
                </a:soli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dirty="0"/>
              <a:t>Click to edit Master text styles</a:t>
            </a:r>
          </a:p>
        </p:txBody>
      </p:sp>
      <p:sp>
        <p:nvSpPr>
          <p:cNvPr id="8" name="Text Placeholder 5"/>
          <p:cNvSpPr>
            <a:spLocks noGrp="1"/>
          </p:cNvSpPr>
          <p:nvPr>
            <p:ph type="body" sz="quarter" idx="14"/>
          </p:nvPr>
        </p:nvSpPr>
        <p:spPr>
          <a:xfrm>
            <a:off x="6283636" y="1447800"/>
            <a:ext cx="5396365" cy="442800"/>
          </a:xfrm>
        </p:spPr>
        <p:txBody>
          <a:bodyPr/>
          <a:lstStyle>
            <a:lvl1pPr marL="0" indent="0">
              <a:spcBef>
                <a:spcPts val="900"/>
              </a:spcBef>
              <a:buNone/>
              <a:defRPr sz="2701" b="1">
                <a:solidFill>
                  <a:srgbClr val="333333"/>
                </a:soli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dirty="0"/>
              <a:t>Click to edit Master text styles</a:t>
            </a:r>
          </a:p>
        </p:txBody>
      </p:sp>
    </p:spTree>
    <p:extLst>
      <p:ext uri="{BB962C8B-B14F-4D97-AF65-F5344CB8AC3E}">
        <p14:creationId xmlns:p14="http://schemas.microsoft.com/office/powerpoint/2010/main" val="3826327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4" name="Text Placeholder 3"/>
          <p:cNvSpPr>
            <a:spLocks noGrp="1"/>
          </p:cNvSpPr>
          <p:nvPr>
            <p:ph type="body" sz="quarter" idx="10"/>
          </p:nvPr>
        </p:nvSpPr>
        <p:spPr>
          <a:xfrm>
            <a:off x="522136" y="1966801"/>
            <a:ext cx="5396365" cy="1389739"/>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solidFill>
                  <a:srgbClr val="333333"/>
                </a:solidFill>
                <a:latin typeface="+mj-lt"/>
                <a:ea typeface="+mn-ea"/>
                <a:cs typeface="+mn-cs"/>
              </a:defRPr>
            </a:lvl1pPr>
            <a:lvl2pPr marL="390629" indent="-171496">
              <a:defRPr sz="1500">
                <a:solidFill>
                  <a:srgbClr val="333333"/>
                </a:solidFill>
              </a:defRPr>
            </a:lvl2pPr>
            <a:lvl3pPr marL="514487" indent="-123858">
              <a:tabLst/>
              <a:defRPr sz="1500">
                <a:solidFill>
                  <a:srgbClr val="333333"/>
                </a:solidFill>
              </a:defRPr>
            </a:lvl3pPr>
            <a:lvl4pPr marL="647873" indent="-133386">
              <a:defRPr>
                <a:solidFill>
                  <a:srgbClr val="333333"/>
                </a:solidFill>
              </a:defRPr>
            </a:lvl4pPr>
            <a:lvl5pPr marL="771731" indent="-123858">
              <a:tabLst/>
              <a:defRPr>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6284327" y="1965601"/>
            <a:ext cx="5396365" cy="1389739"/>
          </a:xfrm>
        </p:spPr>
        <p:txBody>
          <a:bodyPr>
            <a:spAutoFit/>
          </a:bodyPr>
          <a:lstStyle>
            <a:lvl1pPr marL="254862" indent="-254862">
              <a:spcBef>
                <a:spcPts val="900"/>
              </a:spcBef>
              <a:buClr>
                <a:schemeClr val="bg2"/>
              </a:buClr>
              <a:buFont typeface="Arial" pitchFamily="34" charset="0"/>
              <a:buChar char="•"/>
              <a:defRPr lang="en-US" sz="2701" kern="1200" spc="-53" baseline="0" dirty="0" smtClean="0">
                <a:solidFill>
                  <a:srgbClr val="333333"/>
                </a:solidFill>
                <a:latin typeface="+mj-lt"/>
                <a:ea typeface="+mn-ea"/>
                <a:cs typeface="+mn-cs"/>
              </a:defRPr>
            </a:lvl1pPr>
            <a:lvl2pPr marL="476377" indent="-257244">
              <a:defRPr lang="en-US" sz="1500" kern="1200" spc="0" baseline="0" dirty="0" smtClean="0">
                <a:solidFill>
                  <a:srgbClr val="333333"/>
                </a:solidFill>
                <a:latin typeface="+mn-lt"/>
                <a:ea typeface="+mn-ea"/>
                <a:cs typeface="+mn-cs"/>
              </a:defRPr>
            </a:lvl2pPr>
            <a:lvl3pPr marL="647873" indent="-257244">
              <a:defRPr lang="en-US" sz="1500" kern="1200" spc="0" baseline="0" dirty="0" smtClean="0">
                <a:solidFill>
                  <a:srgbClr val="333333"/>
                </a:solidFill>
                <a:latin typeface="+mn-lt"/>
                <a:ea typeface="+mn-ea"/>
                <a:cs typeface="+mn-cs"/>
              </a:defRPr>
            </a:lvl3pPr>
            <a:lvl4pPr marL="771731" indent="-257244">
              <a:defRPr lang="en-US" sz="1500" kern="1200" spc="0" baseline="0" dirty="0" smtClean="0">
                <a:solidFill>
                  <a:srgbClr val="333333"/>
                </a:solidFill>
                <a:latin typeface="+mn-lt"/>
                <a:ea typeface="+mn-ea"/>
                <a:cs typeface="+mn-cs"/>
              </a:defRPr>
            </a:lvl4pPr>
            <a:lvl5pPr marL="905116" indent="-257244">
              <a:defRPr lang="en-US" sz="1500" kern="1200" spc="0" baseline="0" dirty="0">
                <a:solidFill>
                  <a:srgbClr val="333333"/>
                </a:soli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522136" y="1447800"/>
            <a:ext cx="5396365" cy="442800"/>
          </a:xfrm>
        </p:spPr>
        <p:txBody>
          <a:bodyPr/>
          <a:lstStyle>
            <a:lvl1pPr marL="0" indent="0">
              <a:spcBef>
                <a:spcPts val="900"/>
              </a:spcBef>
              <a:buNone/>
              <a:defRPr sz="2701" b="1">
                <a:solidFill>
                  <a:srgbClr val="333333"/>
                </a:soli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dirty="0"/>
              <a:t>Click to edit Master text styles</a:t>
            </a:r>
          </a:p>
        </p:txBody>
      </p:sp>
      <p:sp>
        <p:nvSpPr>
          <p:cNvPr id="8" name="Text Placeholder 5"/>
          <p:cNvSpPr>
            <a:spLocks noGrp="1"/>
          </p:cNvSpPr>
          <p:nvPr>
            <p:ph type="body" sz="quarter" idx="14"/>
          </p:nvPr>
        </p:nvSpPr>
        <p:spPr>
          <a:xfrm>
            <a:off x="6283636" y="1447800"/>
            <a:ext cx="5396365" cy="442800"/>
          </a:xfrm>
        </p:spPr>
        <p:txBody>
          <a:bodyPr/>
          <a:lstStyle>
            <a:lvl1pPr marL="0" indent="0">
              <a:spcBef>
                <a:spcPts val="900"/>
              </a:spcBef>
              <a:buNone/>
              <a:defRPr sz="2701" b="1">
                <a:solidFill>
                  <a:srgbClr val="333333"/>
                </a:soli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dirty="0"/>
              <a:t>Click to edit Master text styles</a:t>
            </a:r>
          </a:p>
        </p:txBody>
      </p:sp>
    </p:spTree>
    <p:extLst>
      <p:ext uri="{BB962C8B-B14F-4D97-AF65-F5344CB8AC3E}">
        <p14:creationId xmlns:p14="http://schemas.microsoft.com/office/powerpoint/2010/main" val="1564288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2"/>
            <a:ext cx="5434948" cy="1661993"/>
          </a:xfrm>
          <a:prstGeom prst="rect">
            <a:avLst/>
          </a:prstGeom>
        </p:spPr>
        <p:txBody>
          <a:bodyPr>
            <a:noAutofit/>
          </a:bodyPr>
          <a:lstStyle>
            <a:lvl1pPr marL="0" indent="0">
              <a:buNone/>
              <a:defRPr sz="3001" b="0" cap="none" baseline="0">
                <a:solidFill>
                  <a:schemeClr val="accent6"/>
                </a:soli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6" name="Content Placeholder 5"/>
          <p:cNvSpPr>
            <a:spLocks noGrp="1"/>
          </p:cNvSpPr>
          <p:nvPr>
            <p:ph sz="quarter" idx="4"/>
          </p:nvPr>
        </p:nvSpPr>
        <p:spPr>
          <a:xfrm>
            <a:off x="6189761" y="1681906"/>
            <a:ext cx="5486169" cy="332399"/>
          </a:xfrm>
          <a:prstGeom prst="rect">
            <a:avLst/>
          </a:prstGeom>
        </p:spPr>
        <p:txBody>
          <a:bodyPr>
            <a:noAutofit/>
          </a:bodyPr>
          <a:lstStyle>
            <a:lvl1pPr marL="0" indent="0">
              <a:spcBef>
                <a:spcPts val="900"/>
              </a:spcBef>
              <a:buNone/>
              <a:defRPr lang="en-US" sz="1500" kern="1200" spc="0" dirty="0" smtClean="0">
                <a:solidFill>
                  <a:srgbClr val="333333"/>
                </a:soli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dirty="0"/>
              <a:t>Click to edit Master text styles</a:t>
            </a:r>
          </a:p>
        </p:txBody>
      </p:sp>
      <p:sp>
        <p:nvSpPr>
          <p:cNvPr id="12" name="Title 11"/>
          <p:cNvSpPr>
            <a:spLocks noGrp="1"/>
          </p:cNvSpPr>
          <p:nvPr>
            <p:ph type="title"/>
          </p:nvPr>
        </p:nvSpPr>
        <p:spPr/>
        <p:txBody>
          <a:bodyPr>
            <a:noAutofit/>
          </a:bodyPr>
          <a:lstStyle>
            <a:lvl1pPr>
              <a:defRPr>
                <a:solidFill>
                  <a:srgbClr val="333333"/>
                </a:solidFill>
              </a:defRPr>
            </a:lvl1pPr>
          </a:lstStyle>
          <a:p>
            <a:r>
              <a:rPr lang="en-US" dirty="0"/>
              <a:t>Click to edit Master title style</a:t>
            </a:r>
          </a:p>
        </p:txBody>
      </p:sp>
    </p:spTree>
    <p:extLst>
      <p:ext uri="{BB962C8B-B14F-4D97-AF65-F5344CB8AC3E}">
        <p14:creationId xmlns:p14="http://schemas.microsoft.com/office/powerpoint/2010/main" val="9672116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10331" y="0"/>
            <a:ext cx="5981669"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3001" b="0" cap="none" baseline="0">
                <a:solidFill>
                  <a:schemeClr val="accent6"/>
                </a:soli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520837" y="2734985"/>
            <a:ext cx="5445583"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Tree>
    <p:extLst>
      <p:ext uri="{BB962C8B-B14F-4D97-AF65-F5344CB8AC3E}">
        <p14:creationId xmlns:p14="http://schemas.microsoft.com/office/powerpoint/2010/main" val="385724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p:spTree>
      <p:nvGrpSpPr>
        <p:cNvPr id="1" name=""/>
        <p:cNvGrpSpPr/>
        <p:nvPr/>
      </p:nvGrpSpPr>
      <p:grpSpPr>
        <a:xfrm>
          <a:off x="0" y="0"/>
          <a:ext cx="0" cy="0"/>
          <a:chOff x="0" y="0"/>
          <a:chExt cx="0" cy="0"/>
        </a:xfrm>
      </p:grpSpPr>
      <p:pic>
        <p:nvPicPr>
          <p:cNvPr id="3" name="Imagen 2"/>
          <p:cNvPicPr>
            <a:picLocks noChangeAspect="1"/>
          </p:cNvPicPr>
          <p:nvPr userDrawn="1"/>
        </p:nvPicPr>
        <p:blipFill rotWithShape="1">
          <a:blip r:embed="rId2"/>
          <a:srcRect r="2907" b="2752"/>
          <a:stretch/>
        </p:blipFill>
        <p:spPr>
          <a:xfrm>
            <a:off x="1" y="0"/>
            <a:ext cx="12192000" cy="6869045"/>
          </a:xfrm>
          <a:prstGeom prst="rect">
            <a:avLst/>
          </a:prstGeom>
        </p:spPr>
      </p:pic>
      <p:sp>
        <p:nvSpPr>
          <p:cNvPr id="11" name="Text Placeholder 4"/>
          <p:cNvSpPr>
            <a:spLocks noGrp="1"/>
          </p:cNvSpPr>
          <p:nvPr>
            <p:ph type="body" sz="quarter" idx="11" hasCustomPrompt="1"/>
          </p:nvPr>
        </p:nvSpPr>
        <p:spPr>
          <a:xfrm>
            <a:off x="3279957" y="1011623"/>
            <a:ext cx="8347505" cy="921230"/>
          </a:xfrm>
          <a:solidFill>
            <a:schemeClr val="bg1">
              <a:lumMod val="95000"/>
              <a:alpha val="90000"/>
            </a:schemeClr>
          </a:solidFill>
        </p:spPr>
        <p:txBody>
          <a:bodyPr lIns="180000" tIns="180000" rIns="180000" bIns="180000" anchor="ctr" anchorCtr="0">
            <a:noAutofit/>
          </a:bodyPr>
          <a:lstStyle>
            <a:lvl1pPr marL="0" indent="0">
              <a:buNone/>
              <a:defRPr sz="48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Name</a:t>
            </a:r>
          </a:p>
        </p:txBody>
      </p:sp>
      <p:sp>
        <p:nvSpPr>
          <p:cNvPr id="12" name="Text Placeholder 4"/>
          <p:cNvSpPr>
            <a:spLocks noGrp="1"/>
          </p:cNvSpPr>
          <p:nvPr>
            <p:ph type="body" sz="quarter" idx="12" hasCustomPrompt="1"/>
          </p:nvPr>
        </p:nvSpPr>
        <p:spPr>
          <a:xfrm>
            <a:off x="3279958" y="2013590"/>
            <a:ext cx="8347504" cy="538648"/>
          </a:xfrm>
          <a:solidFill>
            <a:schemeClr val="bg1">
              <a:lumMod val="95000"/>
              <a:alpha val="90000"/>
            </a:schemeClr>
          </a:solidFill>
        </p:spPr>
        <p:txBody>
          <a:bodyPr lIns="180000" tIns="180000" rIns="180000" bIns="180000" anchor="ctr" anchorCtr="0">
            <a:noAutofit/>
          </a:bodyPr>
          <a:lstStyle>
            <a:lvl1pPr marL="0" indent="0">
              <a:buNone/>
              <a:defRPr sz="28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Title</a:t>
            </a:r>
          </a:p>
        </p:txBody>
      </p:sp>
      <p:pic>
        <p:nvPicPr>
          <p:cNvPr id="13" name="Picture 4" descr="http://leonhunter.com/blog/wp-content/uploads/2012/09/twitter.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5114" y="4105801"/>
            <a:ext cx="618422" cy="347862"/>
          </a:xfrm>
          <a:prstGeom prst="rect">
            <a:avLst/>
          </a:prstGeom>
          <a:noFill/>
          <a:ln>
            <a:noFill/>
          </a:ln>
        </p:spPr>
      </p:pic>
      <p:pic>
        <p:nvPicPr>
          <p:cNvPr id="14"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48567" y="3460686"/>
            <a:ext cx="553291" cy="553291"/>
          </a:xfrm>
          <a:prstGeom prst="rect">
            <a:avLst/>
          </a:prstGeom>
        </p:spPr>
      </p:pic>
      <p:sp>
        <p:nvSpPr>
          <p:cNvPr id="17" name="Text Placeholder 4"/>
          <p:cNvSpPr>
            <a:spLocks noGrp="1"/>
          </p:cNvSpPr>
          <p:nvPr>
            <p:ph type="body" sz="quarter" idx="13" hasCustomPrompt="1"/>
          </p:nvPr>
        </p:nvSpPr>
        <p:spPr>
          <a:xfrm>
            <a:off x="3279958" y="2632975"/>
            <a:ext cx="8347504" cy="538648"/>
          </a:xfrm>
          <a:solidFill>
            <a:schemeClr val="bg1">
              <a:lumMod val="95000"/>
              <a:alpha val="90000"/>
            </a:schemeClr>
          </a:solidFill>
        </p:spPr>
        <p:txBody>
          <a:bodyPr lIns="180000" tIns="180000" rIns="180000" bIns="180000" anchor="ctr" anchorCtr="0"/>
          <a:lstStyle>
            <a:lvl1pPr marL="0" indent="0">
              <a:buNone/>
              <a:defRPr sz="280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Company</a:t>
            </a:r>
          </a:p>
        </p:txBody>
      </p:sp>
      <p:sp>
        <p:nvSpPr>
          <p:cNvPr id="20" name="Text Placeholder 4"/>
          <p:cNvSpPr>
            <a:spLocks noGrp="1"/>
          </p:cNvSpPr>
          <p:nvPr>
            <p:ph type="body" sz="quarter" idx="14" hasCustomPrompt="1"/>
          </p:nvPr>
        </p:nvSpPr>
        <p:spPr>
          <a:xfrm>
            <a:off x="1301858" y="3468007"/>
            <a:ext cx="8347504" cy="538648"/>
          </a:xfrm>
          <a:solidFill>
            <a:schemeClr val="bg1">
              <a:lumMod val="95000"/>
              <a:alpha val="90000"/>
            </a:schemeClr>
          </a:solidFill>
        </p:spPr>
        <p:txBody>
          <a:bodyPr lIns="180000" tIns="180000" rIns="180000" bIns="180000" anchor="ctr" anchorCtr="0"/>
          <a:lstStyle>
            <a:lvl1pPr marL="0" indent="0">
              <a:buNone/>
              <a:defRPr sz="2200" baseline="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Blog</a:t>
            </a:r>
          </a:p>
        </p:txBody>
      </p:sp>
      <p:sp>
        <p:nvSpPr>
          <p:cNvPr id="21" name="Text Placeholder 4"/>
          <p:cNvSpPr>
            <a:spLocks noGrp="1"/>
          </p:cNvSpPr>
          <p:nvPr>
            <p:ph type="body" sz="quarter" idx="15" hasCustomPrompt="1"/>
          </p:nvPr>
        </p:nvSpPr>
        <p:spPr>
          <a:xfrm>
            <a:off x="1301231" y="4010408"/>
            <a:ext cx="8347504" cy="538648"/>
          </a:xfrm>
          <a:solidFill>
            <a:schemeClr val="bg1">
              <a:lumMod val="95000"/>
              <a:alpha val="90000"/>
            </a:schemeClr>
          </a:solidFill>
        </p:spPr>
        <p:txBody>
          <a:bodyPr lIns="180000" tIns="180000" rIns="180000" bIns="180000" anchor="ctr" anchorCtr="0"/>
          <a:lstStyle>
            <a:lvl1pPr marL="0" indent="0">
              <a:buNone/>
              <a:defRPr sz="22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Twitter</a:t>
            </a:r>
          </a:p>
        </p:txBody>
      </p:sp>
      <p:sp>
        <p:nvSpPr>
          <p:cNvPr id="22" name="Marcador de posición de imagen 6"/>
          <p:cNvSpPr>
            <a:spLocks noGrp="1"/>
          </p:cNvSpPr>
          <p:nvPr>
            <p:ph type="pic" sz="quarter" idx="16" hasCustomPrompt="1"/>
          </p:nvPr>
        </p:nvSpPr>
        <p:spPr>
          <a:xfrm>
            <a:off x="866166" y="1011623"/>
            <a:ext cx="2160000" cy="2160000"/>
          </a:xfrm>
          <a:blipFill>
            <a:blip r:embed="rId5"/>
            <a:stretch>
              <a:fillRect/>
            </a:stretch>
          </a:blipFill>
        </p:spPr>
        <p:txBody>
          <a:bodyPr/>
          <a:lstStyle>
            <a:lvl1pPr>
              <a:defRPr/>
            </a:lvl1pPr>
          </a:lstStyle>
          <a:p>
            <a:r>
              <a:rPr lang="es-ES" dirty="0"/>
              <a:t>Speaker </a:t>
            </a:r>
            <a:r>
              <a:rPr lang="es-ES" dirty="0" err="1"/>
              <a:t>picture</a:t>
            </a:r>
            <a:endParaRPr lang="es-ES" dirty="0"/>
          </a:p>
        </p:txBody>
      </p:sp>
      <p:sp>
        <p:nvSpPr>
          <p:cNvPr id="23" name="Text Placeholder 4"/>
          <p:cNvSpPr>
            <a:spLocks noGrp="1"/>
          </p:cNvSpPr>
          <p:nvPr>
            <p:ph type="body" sz="quarter" idx="17" hasCustomPrompt="1"/>
          </p:nvPr>
        </p:nvSpPr>
        <p:spPr>
          <a:xfrm>
            <a:off x="1301231" y="4552809"/>
            <a:ext cx="8347504" cy="668214"/>
          </a:xfrm>
          <a:solidFill>
            <a:schemeClr val="bg1">
              <a:lumMod val="95000"/>
              <a:alpha val="90000"/>
            </a:schemeClr>
          </a:solidFill>
        </p:spPr>
        <p:txBody>
          <a:bodyPr lIns="180000" tIns="180000" rIns="180000" bIns="180000" anchor="t" anchorCtr="0">
            <a:spAutoFit/>
          </a:bodyPr>
          <a:lstStyle>
            <a:lvl1pPr marL="0" indent="0">
              <a:buNone/>
              <a:defRPr sz="22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About me…</a:t>
            </a:r>
          </a:p>
        </p:txBody>
      </p:sp>
      <p:sp>
        <p:nvSpPr>
          <p:cNvPr id="25" name="Text Placeholder 9"/>
          <p:cNvSpPr txBox="1">
            <a:spLocks/>
          </p:cNvSpPr>
          <p:nvPr userDrawn="1"/>
        </p:nvSpPr>
        <p:spPr>
          <a:xfrm>
            <a:off x="10515601" y="4177883"/>
            <a:ext cx="1672543" cy="1220718"/>
          </a:xfrm>
          <a:prstGeom prst="rect">
            <a:avLst/>
          </a:prstGeom>
          <a:solidFill>
            <a:srgbClr val="0071BC"/>
          </a:solidFill>
        </p:spPr>
        <p:txBody>
          <a:bodyPr vert="horz" lIns="137196" tIns="102897" rIns="0" bIns="0" rtlCol="0">
            <a:normAutofit/>
          </a:bodyPr>
          <a:lstStyle>
            <a:lvl1pPr marL="0" marR="0" indent="0" algn="l" defTabSz="914363" rtl="0" eaLnBrk="1" fontAlgn="auto" latinLnBrk="0" hangingPunct="1">
              <a:lnSpc>
                <a:spcPct val="100000"/>
              </a:lnSpc>
              <a:spcBef>
                <a:spcPct val="20000"/>
              </a:spcBef>
              <a:spcAft>
                <a:spcPts val="0"/>
              </a:spcAft>
              <a:buClrTx/>
              <a:buSzPct val="80000"/>
              <a:buFontTx/>
              <a:buNone/>
              <a:tabLst/>
              <a:defRPr sz="1866" kern="1200" spc="-70" baseline="0">
                <a:solidFill>
                  <a:schemeClr val="tx1"/>
                </a:solidFill>
                <a:latin typeface="Segoe UI Light" panose="020B0502040204020203" pitchFamily="34" charset="0"/>
                <a:ea typeface="+mn-ea"/>
                <a:cs typeface="Segoe UI Light" panose="020B0502040204020203" pitchFamily="34" charset="0"/>
              </a:defRPr>
            </a:lvl1pPr>
            <a:lvl2pPr marL="0" marR="0" indent="0" algn="l" defTabSz="914363" rtl="0" eaLnBrk="1" fontAlgn="auto" latinLnBrk="0" hangingPunct="1">
              <a:lnSpc>
                <a:spcPct val="90000"/>
              </a:lnSpc>
              <a:spcBef>
                <a:spcPct val="20000"/>
              </a:spcBef>
              <a:spcAft>
                <a:spcPts val="0"/>
              </a:spcAft>
              <a:buClrTx/>
              <a:buSzPct val="90000"/>
              <a:buFontTx/>
              <a:buNone/>
              <a:tabLst/>
              <a:defRPr sz="1866" kern="1200" spc="0" baseline="0">
                <a:gradFill>
                  <a:gsLst>
                    <a:gs pos="1250">
                      <a:schemeClr val="bg2"/>
                    </a:gs>
                    <a:gs pos="100000">
                      <a:schemeClr val="bg2"/>
                    </a:gs>
                  </a:gsLst>
                  <a:lin ang="5400000" scaled="0"/>
                </a:gradFill>
                <a:latin typeface="Segoe Pro Light"/>
                <a:ea typeface="+mn-ea"/>
                <a:cs typeface="+mn-cs"/>
              </a:defRPr>
            </a:lvl2pPr>
            <a:lvl3pPr marL="0" marR="0" indent="0" algn="l" defTabSz="914363" rtl="0" eaLnBrk="1" fontAlgn="auto" latinLnBrk="0" hangingPunct="1">
              <a:lnSpc>
                <a:spcPct val="90000"/>
              </a:lnSpc>
              <a:spcBef>
                <a:spcPct val="20000"/>
              </a:spcBef>
              <a:spcAft>
                <a:spcPts val="0"/>
              </a:spcAft>
              <a:buClrTx/>
              <a:buSzPct val="90000"/>
              <a:buFontTx/>
              <a:buNone/>
              <a:tabLst>
                <a:tab pos="798513" algn="l"/>
              </a:tabLst>
              <a:defRPr sz="1866" kern="1200" spc="0" baseline="0">
                <a:gradFill>
                  <a:gsLst>
                    <a:gs pos="1250">
                      <a:schemeClr val="bg2"/>
                    </a:gs>
                    <a:gs pos="100000">
                      <a:schemeClr val="bg2"/>
                    </a:gs>
                  </a:gsLst>
                  <a:lin ang="5400000" scaled="0"/>
                </a:gradFill>
                <a:latin typeface="Segoe Pro Light"/>
                <a:ea typeface="+mn-ea"/>
                <a:cs typeface="+mn-cs"/>
              </a:defRPr>
            </a:lvl3pPr>
            <a:lvl4pPr marL="0" marR="0" indent="0" algn="l" defTabSz="914363" rtl="0" eaLnBrk="1" fontAlgn="auto" latinLnBrk="0" hangingPunct="1">
              <a:lnSpc>
                <a:spcPct val="90000"/>
              </a:lnSpc>
              <a:spcBef>
                <a:spcPct val="20000"/>
              </a:spcBef>
              <a:spcAft>
                <a:spcPts val="0"/>
              </a:spcAft>
              <a:buClrTx/>
              <a:buSzPct val="90000"/>
              <a:buFontTx/>
              <a:buNone/>
              <a:tabLst/>
              <a:defRPr sz="1866" kern="1200" spc="0" baseline="0">
                <a:gradFill>
                  <a:gsLst>
                    <a:gs pos="1250">
                      <a:schemeClr val="bg2"/>
                    </a:gs>
                    <a:gs pos="100000">
                      <a:schemeClr val="bg2"/>
                    </a:gs>
                  </a:gsLst>
                  <a:lin ang="5400000" scaled="0"/>
                </a:gradFill>
                <a:latin typeface="Segoe Pro Light"/>
                <a:ea typeface="+mn-ea"/>
                <a:cs typeface="+mn-cs"/>
              </a:defRPr>
            </a:lvl4pPr>
            <a:lvl5pPr marL="0" marR="0" indent="0" algn="l" defTabSz="914363" rtl="0" eaLnBrk="1" fontAlgn="auto" latinLnBrk="0" hangingPunct="1">
              <a:lnSpc>
                <a:spcPct val="90000"/>
              </a:lnSpc>
              <a:spcBef>
                <a:spcPct val="20000"/>
              </a:spcBef>
              <a:spcAft>
                <a:spcPts val="0"/>
              </a:spcAft>
              <a:buClrTx/>
              <a:buSzPct val="90000"/>
              <a:buFontTx/>
              <a:buNone/>
              <a:tabLst>
                <a:tab pos="1255713" algn="l"/>
              </a:tabLst>
              <a:defRPr sz="1866" kern="1200" spc="0" baseline="0">
                <a:gradFill>
                  <a:gsLst>
                    <a:gs pos="1250">
                      <a:schemeClr val="bg2"/>
                    </a:gs>
                    <a:gs pos="100000">
                      <a:schemeClr val="bg2"/>
                    </a:gs>
                  </a:gsLst>
                  <a:lin ang="5400000" scaled="0"/>
                </a:gradFill>
                <a:latin typeface="Segoe Pro Ligh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26" name="Picture 4" descr="http://www.matthiaseinig.de/wp-content/2013/11/SPSStockholm.png"/>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b="20499"/>
          <a:stretch/>
        </p:blipFill>
        <p:spPr bwMode="auto">
          <a:xfrm>
            <a:off x="10745301" y="4264177"/>
            <a:ext cx="1238140" cy="984337"/>
          </a:xfrm>
          <a:prstGeom prst="rect">
            <a:avLst/>
          </a:prstGeom>
          <a:noFill/>
          <a:extLst>
            <a:ext uri="{909E8E84-426E-40DD-AFC4-6F175D3DCCD1}">
              <a14:hiddenFill xmlns:a14="http://schemas.microsoft.com/office/drawing/2010/main">
                <a:solidFill>
                  <a:srgbClr val="FFFFFF"/>
                </a:solidFill>
              </a14:hiddenFill>
            </a:ext>
          </a:extLst>
        </p:spPr>
      </p:pic>
      <p:sp>
        <p:nvSpPr>
          <p:cNvPr id="28" name="CuadroTexto 27"/>
          <p:cNvSpPr txBox="1"/>
          <p:nvPr userDrawn="1"/>
        </p:nvSpPr>
        <p:spPr>
          <a:xfrm>
            <a:off x="10515601" y="5603084"/>
            <a:ext cx="1676400" cy="525886"/>
          </a:xfrm>
          <a:prstGeom prst="rect">
            <a:avLst/>
          </a:prstGeom>
          <a:solidFill>
            <a:schemeClr val="bg1">
              <a:lumMod val="95000"/>
              <a:alpha val="85000"/>
            </a:schemeClr>
          </a:solidFill>
        </p:spPr>
        <p:txBody>
          <a:bodyPr wrap="square" lIns="180000" tIns="108000" rIns="180000" bIns="108000" rtlCol="0">
            <a:spAutoFit/>
          </a:bodyPr>
          <a:lstStyle/>
          <a:p>
            <a:pPr algn="r"/>
            <a:r>
              <a:rPr lang="es-ES" sz="2000" spc="-70" dirty="0">
                <a:gradFill>
                  <a:gsLst>
                    <a:gs pos="2917">
                      <a:schemeClr val="bg2"/>
                    </a:gs>
                    <a:gs pos="95000">
                      <a:schemeClr val="bg2"/>
                    </a:gs>
                  </a:gsLst>
                  <a:lin ang="5400000" scaled="0"/>
                </a:gradFill>
                <a:latin typeface="+mj-lt"/>
              </a:rPr>
              <a:t>#</a:t>
            </a:r>
            <a:r>
              <a:rPr lang="en-US" sz="2000" spc="-70" noProof="0" dirty="0">
                <a:gradFill>
                  <a:gsLst>
                    <a:gs pos="2917">
                      <a:schemeClr val="bg2"/>
                    </a:gs>
                    <a:gs pos="95000">
                      <a:schemeClr val="bg2"/>
                    </a:gs>
                  </a:gsLst>
                  <a:lin ang="5400000" scaled="0"/>
                </a:gradFill>
                <a:latin typeface="+mj-lt"/>
              </a:rPr>
              <a:t>spsmad</a:t>
            </a:r>
          </a:p>
        </p:txBody>
      </p:sp>
      <p:pic>
        <p:nvPicPr>
          <p:cNvPr id="29" name="Imagen 28"/>
          <p:cNvPicPr>
            <a:picLocks noChangeAspect="1"/>
          </p:cNvPicPr>
          <p:nvPr userDrawn="1"/>
        </p:nvPicPr>
        <p:blipFill>
          <a:blip r:embed="rId7"/>
          <a:stretch>
            <a:fillRect/>
          </a:stretch>
        </p:blipFill>
        <p:spPr>
          <a:xfrm>
            <a:off x="10653745" y="5724565"/>
            <a:ext cx="348003" cy="282925"/>
          </a:xfrm>
          <a:prstGeom prst="rect">
            <a:avLst/>
          </a:prstGeom>
        </p:spPr>
      </p:pic>
    </p:spTree>
    <p:extLst>
      <p:ext uri="{BB962C8B-B14F-4D97-AF65-F5344CB8AC3E}">
        <p14:creationId xmlns:p14="http://schemas.microsoft.com/office/powerpoint/2010/main" val="10111773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9711" y="1447801"/>
            <a:ext cx="5434948" cy="1178442"/>
          </a:xfrm>
          <a:prstGeom prst="rect">
            <a:avLst/>
          </a:prstGeom>
        </p:spPr>
        <p:txBody>
          <a:bodyPr>
            <a:noAutofit/>
          </a:bodyPr>
          <a:lstStyle>
            <a:lvl1pPr marL="0" indent="0">
              <a:buNone/>
              <a:defRPr sz="3001" b="0" cap="none" baseline="0">
                <a:solidFill>
                  <a:schemeClr val="accent6"/>
                </a:soli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6219711" y="2734985"/>
            <a:ext cx="5445583"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1669" cy="6858000"/>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13237559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11270" y="0"/>
            <a:ext cx="5931729"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2"/>
            <a:ext cx="5233764"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6" name="Content Placeholder 5"/>
          <p:cNvSpPr>
            <a:spLocks noGrp="1"/>
          </p:cNvSpPr>
          <p:nvPr>
            <p:ph sz="quarter" idx="4"/>
          </p:nvPr>
        </p:nvSpPr>
        <p:spPr>
          <a:xfrm>
            <a:off x="6189761" y="1447802"/>
            <a:ext cx="5486169"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dirty="0"/>
              <a:t>Click to edit Master text styles</a:t>
            </a:r>
          </a:p>
        </p:txBody>
      </p:sp>
    </p:spTree>
    <p:extLst>
      <p:ext uri="{BB962C8B-B14F-4D97-AF65-F5344CB8AC3E}">
        <p14:creationId xmlns:p14="http://schemas.microsoft.com/office/powerpoint/2010/main" val="9458853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8966" y="0"/>
            <a:ext cx="6221445" cy="6858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10331" y="0"/>
            <a:ext cx="5981669"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520837" y="2734985"/>
            <a:ext cx="5445583"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Tree>
    <p:extLst>
      <p:ext uri="{BB962C8B-B14F-4D97-AF65-F5344CB8AC3E}">
        <p14:creationId xmlns:p14="http://schemas.microsoft.com/office/powerpoint/2010/main" val="26926722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8968" y="0"/>
            <a:ext cx="6223032" cy="6858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9711" y="1447801"/>
            <a:ext cx="5434948"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6219711" y="2734985"/>
            <a:ext cx="5445583"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68968" cy="6858000"/>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27959698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92000" cy="512445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836" y="1358055"/>
            <a:ext cx="11155093"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a:t>“Click to edit Master text styles”</a:t>
            </a:r>
          </a:p>
        </p:txBody>
      </p:sp>
      <p:sp>
        <p:nvSpPr>
          <p:cNvPr id="11" name="Content Placeholder 4"/>
          <p:cNvSpPr>
            <a:spLocks noGrp="1"/>
          </p:cNvSpPr>
          <p:nvPr>
            <p:ph sz="quarter" idx="13"/>
          </p:nvPr>
        </p:nvSpPr>
        <p:spPr>
          <a:xfrm>
            <a:off x="520836" y="4343402"/>
            <a:ext cx="11155093"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a:t>Click to edit Master text styles</a:t>
            </a:r>
          </a:p>
        </p:txBody>
      </p:sp>
    </p:spTree>
    <p:extLst>
      <p:ext uri="{BB962C8B-B14F-4D97-AF65-F5344CB8AC3E}">
        <p14:creationId xmlns:p14="http://schemas.microsoft.com/office/powerpoint/2010/main" val="25426154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Tree>
    <p:extLst>
      <p:ext uri="{BB962C8B-B14F-4D97-AF65-F5344CB8AC3E}">
        <p14:creationId xmlns:p14="http://schemas.microsoft.com/office/powerpoint/2010/main" val="33111357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pic>
        <p:nvPicPr>
          <p:cNvPr id="4" name="Picture 2" descr="C:\Users\vesaj\Pictures\DVD_ART36\Artwork_Imagery\Icons - Illustrations\Misc\animation movie film video entertainment ico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818630" y="13725"/>
            <a:ext cx="354316" cy="28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6"/>
                </a:solidFill>
              </a:defRPr>
            </a:lvl1pPr>
          </a:lstStyle>
          <a:p>
            <a:r>
              <a:rPr lang="en-US" dirty="0"/>
              <a:t>Slide for Developer Code</a:t>
            </a:r>
          </a:p>
        </p:txBody>
      </p:sp>
      <p:sp>
        <p:nvSpPr>
          <p:cNvPr id="3" name="Rectangle 2"/>
          <p:cNvSpPr/>
          <p:nvPr userDrawn="1"/>
        </p:nvSpPr>
        <p:spPr bwMode="hidden">
          <a:xfrm>
            <a:off x="0"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35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4" y="1447802"/>
            <a:ext cx="11155093"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slide, image background">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dirty="0"/>
              <a:t>Drag picture to placeholder or click icon to add</a:t>
            </a:r>
          </a:p>
        </p:txBody>
      </p:sp>
      <p:sp>
        <p:nvSpPr>
          <p:cNvPr id="17" name="Title 16"/>
          <p:cNvSpPr>
            <a:spLocks noGrp="1"/>
          </p:cNvSpPr>
          <p:nvPr>
            <p:ph type="title" hasCustomPrompt="1"/>
          </p:nvPr>
        </p:nvSpPr>
        <p:spPr>
          <a:xfrm>
            <a:off x="0" y="1219200"/>
            <a:ext cx="4876800" cy="2438400"/>
          </a:xfrm>
          <a:prstGeom prst="rect">
            <a:avLst/>
          </a:prstGeom>
          <a:solidFill>
            <a:schemeClr val="accent6">
              <a:alpha val="94000"/>
            </a:schemeClr>
          </a:solidFill>
        </p:spPr>
        <p:txBody>
          <a:bodyPr vert="horz" lIns="182880" tIns="137160">
            <a:normAutofit/>
          </a:bodyPr>
          <a:lstStyle>
            <a:lvl1pPr algn="l">
              <a:defRPr sz="3000">
                <a:solidFill>
                  <a:schemeClr val="bg1"/>
                </a:solidFill>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0" y="3651805"/>
            <a:ext cx="2438400" cy="1219200"/>
          </a:xfrm>
          <a:prstGeom prst="rect">
            <a:avLst/>
          </a:prstGeom>
          <a:solidFill>
            <a:schemeClr val="bg2">
              <a:alpha val="89000"/>
            </a:schemeClr>
          </a:solidFill>
        </p:spPr>
        <p:txBody>
          <a:bodyPr vert="horz" lIns="182880" tIns="137160">
            <a:normAutofit/>
          </a:bodyPr>
          <a:lstStyle>
            <a:lvl1pPr marL="0" indent="0">
              <a:lnSpc>
                <a:spcPct val="100000"/>
              </a:lnSpc>
              <a:buFontTx/>
              <a:buNone/>
              <a:defRPr sz="1400" baseline="0">
                <a:solidFill>
                  <a:schemeClr val="tx1"/>
                </a:solidFill>
                <a:latin typeface="Segoe UI Light" panose="020B0502040204020203" pitchFamily="34" charset="0"/>
                <a:cs typeface="Segoe UI Light"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3" name="Picture Placeholder 2"/>
          <p:cNvSpPr>
            <a:spLocks noGrp="1"/>
          </p:cNvSpPr>
          <p:nvPr>
            <p:ph type="pic" sz="quarter" idx="17"/>
          </p:nvPr>
        </p:nvSpPr>
        <p:spPr>
          <a:xfrm>
            <a:off x="101601" y="24384"/>
            <a:ext cx="1524000" cy="559816"/>
          </a:xfrm>
        </p:spPr>
        <p:txBody>
          <a:bodyPr/>
          <a:lstStyle/>
          <a:p>
            <a:endParaRPr lang="en-US"/>
          </a:p>
        </p:txBody>
      </p:sp>
    </p:spTree>
    <p:extLst>
      <p:ext uri="{BB962C8B-B14F-4D97-AF65-F5344CB8AC3E}">
        <p14:creationId xmlns:p14="http://schemas.microsoft.com/office/powerpoint/2010/main" val="39937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eaker for two">
    <p:spTree>
      <p:nvGrpSpPr>
        <p:cNvPr id="1" name=""/>
        <p:cNvGrpSpPr/>
        <p:nvPr/>
      </p:nvGrpSpPr>
      <p:grpSpPr>
        <a:xfrm>
          <a:off x="0" y="0"/>
          <a:ext cx="0" cy="0"/>
          <a:chOff x="0" y="0"/>
          <a:chExt cx="0" cy="0"/>
        </a:xfrm>
      </p:grpSpPr>
      <p:pic>
        <p:nvPicPr>
          <p:cNvPr id="3" name="Imagen 2"/>
          <p:cNvPicPr>
            <a:picLocks noChangeAspect="1"/>
          </p:cNvPicPr>
          <p:nvPr userDrawn="1"/>
        </p:nvPicPr>
        <p:blipFill rotWithShape="1">
          <a:blip r:embed="rId2"/>
          <a:srcRect r="2907" b="2752"/>
          <a:stretch/>
        </p:blipFill>
        <p:spPr>
          <a:xfrm>
            <a:off x="1" y="0"/>
            <a:ext cx="12192000" cy="6869045"/>
          </a:xfrm>
          <a:prstGeom prst="rect">
            <a:avLst/>
          </a:prstGeom>
        </p:spPr>
      </p:pic>
      <p:sp>
        <p:nvSpPr>
          <p:cNvPr id="11" name="Text Placeholder 4"/>
          <p:cNvSpPr>
            <a:spLocks noGrp="1"/>
          </p:cNvSpPr>
          <p:nvPr>
            <p:ph type="body" sz="quarter" idx="11" hasCustomPrompt="1"/>
          </p:nvPr>
        </p:nvSpPr>
        <p:spPr>
          <a:xfrm>
            <a:off x="2407672" y="1015807"/>
            <a:ext cx="3492385" cy="624695"/>
          </a:xfrm>
          <a:solidFill>
            <a:schemeClr val="bg1">
              <a:lumMod val="95000"/>
              <a:alpha val="90000"/>
            </a:schemeClr>
          </a:solidFill>
        </p:spPr>
        <p:txBody>
          <a:bodyPr lIns="180000" tIns="180000" rIns="180000" bIns="180000" anchor="ctr" anchorCtr="0">
            <a:noAutofit/>
          </a:bodyPr>
          <a:lstStyle>
            <a:lvl1pPr marL="0" indent="0">
              <a:buNone/>
              <a:defRPr sz="2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Name</a:t>
            </a:r>
          </a:p>
        </p:txBody>
      </p:sp>
      <p:sp>
        <p:nvSpPr>
          <p:cNvPr id="12" name="Text Placeholder 4"/>
          <p:cNvSpPr>
            <a:spLocks noGrp="1"/>
          </p:cNvSpPr>
          <p:nvPr>
            <p:ph type="body" sz="quarter" idx="12" hasCustomPrompt="1"/>
          </p:nvPr>
        </p:nvSpPr>
        <p:spPr>
          <a:xfrm>
            <a:off x="2407672" y="1723869"/>
            <a:ext cx="3492385" cy="362952"/>
          </a:xfrm>
          <a:solidFill>
            <a:schemeClr val="bg1">
              <a:lumMod val="95000"/>
              <a:alpha val="90000"/>
            </a:schemeClr>
          </a:solidFill>
        </p:spPr>
        <p:txBody>
          <a:bodyPr lIns="180000" tIns="180000" rIns="180000" bIns="180000" anchor="ctr" anchorCtr="0">
            <a:noAutofit/>
          </a:bodyPr>
          <a:lstStyle>
            <a:lvl1pPr marL="0" indent="0">
              <a:buNone/>
              <a:defRPr sz="1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Title</a:t>
            </a:r>
          </a:p>
        </p:txBody>
      </p:sp>
      <p:pic>
        <p:nvPicPr>
          <p:cNvPr id="13" name="Picture 4" descr="http://leonhunter.com/blog/wp-content/uploads/2012/09/twitter.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14197" y="3245897"/>
            <a:ext cx="481031" cy="287448"/>
          </a:xfrm>
          <a:prstGeom prst="rect">
            <a:avLst/>
          </a:prstGeom>
          <a:noFill/>
          <a:ln>
            <a:noFill/>
          </a:ln>
        </p:spPr>
      </p:pic>
      <p:pic>
        <p:nvPicPr>
          <p:cNvPr id="14"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0333" y="2811014"/>
            <a:ext cx="409363" cy="434883"/>
          </a:xfrm>
          <a:prstGeom prst="rect">
            <a:avLst/>
          </a:prstGeom>
        </p:spPr>
      </p:pic>
      <p:sp>
        <p:nvSpPr>
          <p:cNvPr id="20" name="Text Placeholder 4"/>
          <p:cNvSpPr>
            <a:spLocks noGrp="1"/>
          </p:cNvSpPr>
          <p:nvPr>
            <p:ph type="body" sz="quarter" idx="14" hasCustomPrompt="1"/>
          </p:nvPr>
        </p:nvSpPr>
        <p:spPr>
          <a:xfrm>
            <a:off x="725217" y="2811014"/>
            <a:ext cx="5174840" cy="358877"/>
          </a:xfrm>
          <a:solidFill>
            <a:schemeClr val="bg1">
              <a:lumMod val="95000"/>
              <a:alpha val="90000"/>
            </a:schemeClr>
          </a:solidFill>
        </p:spPr>
        <p:txBody>
          <a:bodyPr lIns="180000" tIns="180000" rIns="180000" bIns="180000" anchor="ctr" anchorCtr="0"/>
          <a:lstStyle>
            <a:lvl1pPr marL="0" indent="0">
              <a:buNone/>
              <a:defRPr sz="1600" baseline="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Blog</a:t>
            </a:r>
          </a:p>
        </p:txBody>
      </p:sp>
      <p:sp>
        <p:nvSpPr>
          <p:cNvPr id="21" name="Text Placeholder 4"/>
          <p:cNvSpPr>
            <a:spLocks noGrp="1"/>
          </p:cNvSpPr>
          <p:nvPr>
            <p:ph type="body" sz="quarter" idx="15" hasCustomPrompt="1"/>
          </p:nvPr>
        </p:nvSpPr>
        <p:spPr>
          <a:xfrm>
            <a:off x="725217" y="3173345"/>
            <a:ext cx="5174840" cy="360000"/>
          </a:xfrm>
          <a:solidFill>
            <a:schemeClr val="bg1">
              <a:lumMod val="95000"/>
              <a:alpha val="90000"/>
            </a:schemeClr>
          </a:solidFill>
        </p:spPr>
        <p:txBody>
          <a:bodyPr lIns="180000" tIns="180000" rIns="180000" bIns="180000" anchor="ctr" anchorCtr="0"/>
          <a:lstStyle>
            <a:lvl1pPr marL="0" indent="0">
              <a:buNone/>
              <a:defRPr sz="16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Twitter</a:t>
            </a:r>
          </a:p>
        </p:txBody>
      </p:sp>
      <p:sp>
        <p:nvSpPr>
          <p:cNvPr id="22" name="Marcador de posición de imagen 6"/>
          <p:cNvSpPr>
            <a:spLocks noGrp="1"/>
          </p:cNvSpPr>
          <p:nvPr>
            <p:ph type="pic" sz="quarter" idx="16" hasCustomPrompt="1"/>
          </p:nvPr>
        </p:nvSpPr>
        <p:spPr>
          <a:xfrm>
            <a:off x="732648" y="1011623"/>
            <a:ext cx="1412869" cy="1500948"/>
          </a:xfrm>
          <a:blipFill>
            <a:blip r:embed="rId5"/>
            <a:stretch>
              <a:fillRect/>
            </a:stretch>
          </a:blipFill>
        </p:spPr>
        <p:txBody>
          <a:bodyPr/>
          <a:lstStyle>
            <a:lvl1pPr>
              <a:defRPr/>
            </a:lvl1pPr>
          </a:lstStyle>
          <a:p>
            <a:r>
              <a:rPr lang="es-ES" dirty="0"/>
              <a:t>Speaker </a:t>
            </a:r>
            <a:r>
              <a:rPr lang="es-ES" dirty="0" err="1"/>
              <a:t>picture</a:t>
            </a:r>
            <a:endParaRPr lang="es-ES" dirty="0"/>
          </a:p>
        </p:txBody>
      </p:sp>
      <p:sp>
        <p:nvSpPr>
          <p:cNvPr id="23" name="Text Placeholder 4"/>
          <p:cNvSpPr>
            <a:spLocks noGrp="1"/>
          </p:cNvSpPr>
          <p:nvPr>
            <p:ph type="body" sz="quarter" idx="17" hasCustomPrompt="1"/>
          </p:nvPr>
        </p:nvSpPr>
        <p:spPr>
          <a:xfrm>
            <a:off x="725217" y="3533345"/>
            <a:ext cx="5174840" cy="585115"/>
          </a:xfrm>
          <a:solidFill>
            <a:schemeClr val="bg1">
              <a:lumMod val="95000"/>
              <a:alpha val="90000"/>
            </a:schemeClr>
          </a:solidFill>
        </p:spPr>
        <p:txBody>
          <a:bodyPr wrap="square" lIns="180000" tIns="180000" rIns="180000" bIns="180000" anchor="t" anchorCtr="0">
            <a:spAutoFit/>
          </a:bodyPr>
          <a:lstStyle>
            <a:lvl1pPr marL="0" indent="0">
              <a:buNone/>
              <a:defRPr sz="16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About me…</a:t>
            </a:r>
          </a:p>
        </p:txBody>
      </p:sp>
      <p:sp>
        <p:nvSpPr>
          <p:cNvPr id="28" name="CuadroTexto 27"/>
          <p:cNvSpPr txBox="1"/>
          <p:nvPr userDrawn="1"/>
        </p:nvSpPr>
        <p:spPr>
          <a:xfrm>
            <a:off x="10511744" y="110403"/>
            <a:ext cx="1676400" cy="525886"/>
          </a:xfrm>
          <a:prstGeom prst="rect">
            <a:avLst/>
          </a:prstGeom>
          <a:solidFill>
            <a:schemeClr val="bg1">
              <a:lumMod val="95000"/>
              <a:alpha val="85000"/>
            </a:schemeClr>
          </a:solidFill>
        </p:spPr>
        <p:txBody>
          <a:bodyPr wrap="square" lIns="180000" tIns="108000" rIns="180000" bIns="108000" rtlCol="0">
            <a:spAutoFit/>
          </a:bodyPr>
          <a:lstStyle/>
          <a:p>
            <a:pPr algn="r"/>
            <a:r>
              <a:rPr lang="es-ES" sz="2000" spc="-70" dirty="0">
                <a:gradFill>
                  <a:gsLst>
                    <a:gs pos="2917">
                      <a:schemeClr val="bg2"/>
                    </a:gs>
                    <a:gs pos="95000">
                      <a:schemeClr val="bg2"/>
                    </a:gs>
                  </a:gsLst>
                  <a:lin ang="5400000" scaled="0"/>
                </a:gradFill>
                <a:latin typeface="+mj-lt"/>
              </a:rPr>
              <a:t>#</a:t>
            </a:r>
            <a:r>
              <a:rPr lang="en-US" sz="2000" spc="-70" noProof="0" dirty="0">
                <a:gradFill>
                  <a:gsLst>
                    <a:gs pos="2917">
                      <a:schemeClr val="bg2"/>
                    </a:gs>
                    <a:gs pos="95000">
                      <a:schemeClr val="bg2"/>
                    </a:gs>
                  </a:gsLst>
                  <a:lin ang="5400000" scaled="0"/>
                </a:gradFill>
                <a:latin typeface="+mj-lt"/>
              </a:rPr>
              <a:t>spsmad</a:t>
            </a:r>
          </a:p>
        </p:txBody>
      </p:sp>
      <p:pic>
        <p:nvPicPr>
          <p:cNvPr id="29" name="Imagen 28"/>
          <p:cNvPicPr>
            <a:picLocks noChangeAspect="1"/>
          </p:cNvPicPr>
          <p:nvPr userDrawn="1"/>
        </p:nvPicPr>
        <p:blipFill>
          <a:blip r:embed="rId6"/>
          <a:stretch>
            <a:fillRect/>
          </a:stretch>
        </p:blipFill>
        <p:spPr>
          <a:xfrm>
            <a:off x="10649888" y="231884"/>
            <a:ext cx="348003" cy="282925"/>
          </a:xfrm>
          <a:prstGeom prst="rect">
            <a:avLst/>
          </a:prstGeom>
        </p:spPr>
      </p:pic>
      <p:sp>
        <p:nvSpPr>
          <p:cNvPr id="16" name="Text Placeholder 4"/>
          <p:cNvSpPr>
            <a:spLocks noGrp="1"/>
          </p:cNvSpPr>
          <p:nvPr>
            <p:ph type="body" sz="quarter" idx="18" hasCustomPrompt="1"/>
          </p:nvPr>
        </p:nvSpPr>
        <p:spPr>
          <a:xfrm>
            <a:off x="2407672" y="2149619"/>
            <a:ext cx="3492385" cy="362952"/>
          </a:xfrm>
          <a:solidFill>
            <a:schemeClr val="bg1">
              <a:lumMod val="95000"/>
              <a:alpha val="90000"/>
            </a:schemeClr>
          </a:solidFill>
        </p:spPr>
        <p:txBody>
          <a:bodyPr lIns="180000" tIns="180000" rIns="180000" bIns="180000" anchor="ctr" anchorCtr="0">
            <a:noAutofit/>
          </a:bodyPr>
          <a:lstStyle>
            <a:lvl1pPr marL="0" indent="0">
              <a:buNone/>
              <a:defRPr sz="1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Company</a:t>
            </a:r>
          </a:p>
        </p:txBody>
      </p:sp>
      <p:sp>
        <p:nvSpPr>
          <p:cNvPr id="43" name="Text Placeholder 4"/>
          <p:cNvSpPr>
            <a:spLocks noGrp="1"/>
          </p:cNvSpPr>
          <p:nvPr>
            <p:ph type="body" sz="quarter" idx="19" hasCustomPrompt="1"/>
          </p:nvPr>
        </p:nvSpPr>
        <p:spPr>
          <a:xfrm>
            <a:off x="8191623" y="1021153"/>
            <a:ext cx="3492385" cy="624695"/>
          </a:xfrm>
          <a:solidFill>
            <a:schemeClr val="bg1">
              <a:lumMod val="95000"/>
              <a:alpha val="90000"/>
            </a:schemeClr>
          </a:solidFill>
        </p:spPr>
        <p:txBody>
          <a:bodyPr lIns="180000" tIns="180000" rIns="180000" bIns="180000" anchor="ctr" anchorCtr="0">
            <a:noAutofit/>
          </a:bodyPr>
          <a:lstStyle>
            <a:lvl1pPr marL="0" indent="0">
              <a:buNone/>
              <a:defRPr sz="2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Name</a:t>
            </a:r>
          </a:p>
        </p:txBody>
      </p:sp>
      <p:sp>
        <p:nvSpPr>
          <p:cNvPr id="44" name="Text Placeholder 4"/>
          <p:cNvSpPr>
            <a:spLocks noGrp="1"/>
          </p:cNvSpPr>
          <p:nvPr>
            <p:ph type="body" sz="quarter" idx="20" hasCustomPrompt="1"/>
          </p:nvPr>
        </p:nvSpPr>
        <p:spPr>
          <a:xfrm>
            <a:off x="8191623" y="1729215"/>
            <a:ext cx="3492385" cy="362952"/>
          </a:xfrm>
          <a:solidFill>
            <a:schemeClr val="bg1">
              <a:lumMod val="95000"/>
              <a:alpha val="90000"/>
            </a:schemeClr>
          </a:solidFill>
        </p:spPr>
        <p:txBody>
          <a:bodyPr lIns="180000" tIns="180000" rIns="180000" bIns="180000" anchor="ctr" anchorCtr="0">
            <a:noAutofit/>
          </a:bodyPr>
          <a:lstStyle>
            <a:lvl1pPr marL="0" indent="0">
              <a:buNone/>
              <a:defRPr sz="1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Title</a:t>
            </a:r>
          </a:p>
        </p:txBody>
      </p:sp>
      <p:pic>
        <p:nvPicPr>
          <p:cNvPr id="45" name="Picture 4" descr="http://leonhunter.com/blog/wp-content/uploads/2012/09/twitter.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98148" y="3251243"/>
            <a:ext cx="481031" cy="287448"/>
          </a:xfrm>
          <a:prstGeom prst="rect">
            <a:avLst/>
          </a:prstGeom>
          <a:noFill/>
          <a:ln>
            <a:noFill/>
          </a:ln>
        </p:spPr>
      </p:pic>
      <p:pic>
        <p:nvPicPr>
          <p:cNvPr id="46"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4284" y="2816360"/>
            <a:ext cx="409363" cy="434883"/>
          </a:xfrm>
          <a:prstGeom prst="rect">
            <a:avLst/>
          </a:prstGeom>
        </p:spPr>
      </p:pic>
      <p:sp>
        <p:nvSpPr>
          <p:cNvPr id="47" name="Text Placeholder 4"/>
          <p:cNvSpPr>
            <a:spLocks noGrp="1"/>
          </p:cNvSpPr>
          <p:nvPr>
            <p:ph type="body" sz="quarter" idx="21" hasCustomPrompt="1"/>
          </p:nvPr>
        </p:nvSpPr>
        <p:spPr>
          <a:xfrm>
            <a:off x="6509168" y="2816360"/>
            <a:ext cx="5174840" cy="358877"/>
          </a:xfrm>
          <a:solidFill>
            <a:schemeClr val="bg1">
              <a:lumMod val="95000"/>
              <a:alpha val="90000"/>
            </a:schemeClr>
          </a:solidFill>
        </p:spPr>
        <p:txBody>
          <a:bodyPr lIns="180000" tIns="180000" rIns="180000" bIns="180000" anchor="ctr" anchorCtr="0"/>
          <a:lstStyle>
            <a:lvl1pPr marL="0" indent="0">
              <a:buNone/>
              <a:defRPr sz="1600" baseline="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Blog</a:t>
            </a:r>
          </a:p>
        </p:txBody>
      </p:sp>
      <p:sp>
        <p:nvSpPr>
          <p:cNvPr id="48" name="Text Placeholder 4"/>
          <p:cNvSpPr>
            <a:spLocks noGrp="1"/>
          </p:cNvSpPr>
          <p:nvPr>
            <p:ph type="body" sz="quarter" idx="22" hasCustomPrompt="1"/>
          </p:nvPr>
        </p:nvSpPr>
        <p:spPr>
          <a:xfrm>
            <a:off x="6509168" y="3178691"/>
            <a:ext cx="5174840" cy="360000"/>
          </a:xfrm>
          <a:solidFill>
            <a:schemeClr val="bg1">
              <a:lumMod val="95000"/>
              <a:alpha val="90000"/>
            </a:schemeClr>
          </a:solidFill>
        </p:spPr>
        <p:txBody>
          <a:bodyPr lIns="180000" tIns="180000" rIns="180000" bIns="180000" anchor="ctr" anchorCtr="0"/>
          <a:lstStyle>
            <a:lvl1pPr marL="0" indent="0">
              <a:buNone/>
              <a:defRPr sz="16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Twitter</a:t>
            </a:r>
          </a:p>
        </p:txBody>
      </p:sp>
      <p:sp>
        <p:nvSpPr>
          <p:cNvPr id="49" name="Marcador de posición de imagen 6"/>
          <p:cNvSpPr>
            <a:spLocks noGrp="1"/>
          </p:cNvSpPr>
          <p:nvPr>
            <p:ph type="pic" sz="quarter" idx="23" hasCustomPrompt="1"/>
          </p:nvPr>
        </p:nvSpPr>
        <p:spPr>
          <a:xfrm>
            <a:off x="6516599" y="1016969"/>
            <a:ext cx="1412869" cy="1500948"/>
          </a:xfrm>
          <a:blipFill>
            <a:blip r:embed="rId5"/>
            <a:stretch>
              <a:fillRect/>
            </a:stretch>
          </a:blipFill>
        </p:spPr>
        <p:txBody>
          <a:bodyPr/>
          <a:lstStyle>
            <a:lvl1pPr>
              <a:defRPr/>
            </a:lvl1pPr>
          </a:lstStyle>
          <a:p>
            <a:r>
              <a:rPr lang="es-ES" dirty="0"/>
              <a:t>Speaker </a:t>
            </a:r>
            <a:r>
              <a:rPr lang="es-ES" dirty="0" err="1"/>
              <a:t>picture</a:t>
            </a:r>
            <a:endParaRPr lang="es-ES" dirty="0"/>
          </a:p>
        </p:txBody>
      </p:sp>
      <p:sp>
        <p:nvSpPr>
          <p:cNvPr id="50" name="Text Placeholder 4"/>
          <p:cNvSpPr>
            <a:spLocks noGrp="1"/>
          </p:cNvSpPr>
          <p:nvPr>
            <p:ph type="body" sz="quarter" idx="24" hasCustomPrompt="1"/>
          </p:nvPr>
        </p:nvSpPr>
        <p:spPr>
          <a:xfrm>
            <a:off x="6509168" y="3538691"/>
            <a:ext cx="5174840" cy="585115"/>
          </a:xfrm>
          <a:solidFill>
            <a:schemeClr val="bg1">
              <a:lumMod val="95000"/>
              <a:alpha val="90000"/>
            </a:schemeClr>
          </a:solidFill>
        </p:spPr>
        <p:txBody>
          <a:bodyPr wrap="square" lIns="180000" tIns="180000" rIns="180000" bIns="180000" anchor="t" anchorCtr="0">
            <a:spAutoFit/>
          </a:bodyPr>
          <a:lstStyle>
            <a:lvl1pPr marL="0" indent="0">
              <a:buNone/>
              <a:defRPr sz="1600">
                <a:solidFill>
                  <a:srgbClr val="33333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About me…</a:t>
            </a:r>
          </a:p>
        </p:txBody>
      </p:sp>
      <p:sp>
        <p:nvSpPr>
          <p:cNvPr id="51" name="Text Placeholder 4"/>
          <p:cNvSpPr>
            <a:spLocks noGrp="1"/>
          </p:cNvSpPr>
          <p:nvPr>
            <p:ph type="body" sz="quarter" idx="25" hasCustomPrompt="1"/>
          </p:nvPr>
        </p:nvSpPr>
        <p:spPr>
          <a:xfrm>
            <a:off x="8191623" y="2154965"/>
            <a:ext cx="3492385" cy="362952"/>
          </a:xfrm>
          <a:solidFill>
            <a:schemeClr val="bg1">
              <a:lumMod val="95000"/>
              <a:alpha val="90000"/>
            </a:schemeClr>
          </a:solidFill>
        </p:spPr>
        <p:txBody>
          <a:bodyPr lIns="180000" tIns="180000" rIns="180000" bIns="180000" anchor="ctr" anchorCtr="0">
            <a:noAutofit/>
          </a:bodyPr>
          <a:lstStyle>
            <a:lvl1pPr marL="0" indent="0">
              <a:buNone/>
              <a:defRPr sz="1600"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Company</a:t>
            </a:r>
          </a:p>
        </p:txBody>
      </p:sp>
    </p:spTree>
    <p:extLst>
      <p:ext uri="{BB962C8B-B14F-4D97-AF65-F5344CB8AC3E}">
        <p14:creationId xmlns:p14="http://schemas.microsoft.com/office/powerpoint/2010/main" val="20378863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Main Content">
    <p:spTree>
      <p:nvGrpSpPr>
        <p:cNvPr id="1" name=""/>
        <p:cNvGrpSpPr/>
        <p:nvPr/>
      </p:nvGrpSpPr>
      <p:grpSpPr>
        <a:xfrm>
          <a:off x="0" y="0"/>
          <a:ext cx="0" cy="0"/>
          <a:chOff x="0" y="0"/>
          <a:chExt cx="0" cy="0"/>
        </a:xfrm>
      </p:grpSpPr>
      <p:sp>
        <p:nvSpPr>
          <p:cNvPr id="9" name="Rectangle 8"/>
          <p:cNvSpPr/>
          <p:nvPr userDrawn="1"/>
        </p:nvSpPr>
        <p:spPr bwMode="ltGray">
          <a:xfrm>
            <a:off x="0" y="6415669"/>
            <a:ext cx="12192000" cy="442332"/>
          </a:xfrm>
          <a:prstGeom prst="rect">
            <a:avLst/>
          </a:prstGeom>
          <a:solidFill>
            <a:srgbClr val="25252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
        <p:nvSpPr>
          <p:cNvPr id="16" name="Rectangle 15"/>
          <p:cNvSpPr/>
          <p:nvPr userDrawn="1"/>
        </p:nvSpPr>
        <p:spPr bwMode="ltGray">
          <a:xfrm>
            <a:off x="0" y="329"/>
            <a:ext cx="12192000" cy="45719"/>
          </a:xfrm>
          <a:prstGeom prst="rect">
            <a:avLst/>
          </a:prstGeom>
          <a:solidFill>
            <a:srgbClr val="EC3C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8674" y="8541707"/>
            <a:ext cx="1143724" cy="344965"/>
          </a:xfrm>
          <a:prstGeom prst="rect">
            <a:avLst/>
          </a:prstGeom>
        </p:spPr>
      </p:pic>
      <p:sp>
        <p:nvSpPr>
          <p:cNvPr id="10" name="Date Placeholder 3"/>
          <p:cNvSpPr txBox="1">
            <a:spLocks/>
          </p:cNvSpPr>
          <p:nvPr userDrawn="1"/>
        </p:nvSpPr>
        <p:spPr>
          <a:xfrm>
            <a:off x="485697" y="6454020"/>
            <a:ext cx="2844800" cy="365125"/>
          </a:xfrm>
          <a:prstGeom prst="rect">
            <a:avLst/>
          </a:prstGeom>
        </p:spPr>
        <p:txBody>
          <a:bodyPr vert="horz" lIns="121920" tIns="60960" rIns="121920" bIns="6096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smtClean="0">
                <a:solidFill>
                  <a:schemeClr val="bg1">
                    <a:lumMod val="85000"/>
                  </a:schemeClr>
                </a:solidFill>
                <a:latin typeface="Segoe UI Semilight" panose="020B0402040204020203" pitchFamily="34" charset="0"/>
                <a:cs typeface="Segoe UI Semilight" panose="020B0402040204020203" pitchFamily="34" charset="0"/>
              </a:rPr>
              <a:t>WWW.COLLAB365.EVENTS</a:t>
            </a:r>
            <a:endParaRPr lang="en-US" sz="1600" dirty="0">
              <a:solidFill>
                <a:schemeClr val="bg1">
                  <a:lumMod val="85000"/>
                </a:schemeClr>
              </a:solidFill>
              <a:latin typeface="Segoe UI Semilight" panose="020B0402040204020203" pitchFamily="34" charset="0"/>
              <a:cs typeface="Segoe UI Semilight" panose="020B0402040204020203"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40326" y="6483561"/>
            <a:ext cx="1084143" cy="410215"/>
          </a:xfrm>
          <a:prstGeom prst="rect">
            <a:avLst/>
          </a:prstGeom>
        </p:spPr>
      </p:pic>
    </p:spTree>
    <p:extLst>
      <p:ext uri="{BB962C8B-B14F-4D97-AF65-F5344CB8AC3E}">
        <p14:creationId xmlns:p14="http://schemas.microsoft.com/office/powerpoint/2010/main" val="23256261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mandatory)">
    <p:spTree>
      <p:nvGrpSpPr>
        <p:cNvPr id="1" name=""/>
        <p:cNvGrpSpPr/>
        <p:nvPr/>
      </p:nvGrpSpPr>
      <p:grpSpPr>
        <a:xfrm>
          <a:off x="0" y="0"/>
          <a:ext cx="0" cy="0"/>
          <a:chOff x="0" y="0"/>
          <a:chExt cx="0" cy="0"/>
        </a:xfrm>
      </p:grpSpPr>
      <p:sp>
        <p:nvSpPr>
          <p:cNvPr id="3" name="Rectángulo 2"/>
          <p:cNvSpPr/>
          <p:nvPr userDrawn="1"/>
        </p:nvSpPr>
        <p:spPr>
          <a:xfrm>
            <a:off x="503877" y="156364"/>
            <a:ext cx="11430052" cy="523220"/>
          </a:xfrm>
          <a:prstGeom prst="rect">
            <a:avLst/>
          </a:prstGeom>
        </p:spPr>
        <p:txBody>
          <a:bodyPr wrap="none">
            <a:spAutoFit/>
          </a:bodyPr>
          <a:lstStyle/>
          <a:p>
            <a:r>
              <a:rPr lang="en-GB" sz="2800" u="sng" dirty="0">
                <a:solidFill>
                  <a:schemeClr val="accent2">
                    <a:lumMod val="75000"/>
                  </a:schemeClr>
                </a:solidFill>
                <a:latin typeface="Segoe UI Light" panose="020B0502040204020203" pitchFamily="34" charset="0"/>
                <a:cs typeface="Segoe UI Light" panose="020B0502040204020203" pitchFamily="34" charset="0"/>
              </a:rPr>
              <a:t>Gold sponsors                                                                                             </a:t>
            </a:r>
            <a:endParaRPr lang="en-US" sz="2800" u="sng" dirty="0">
              <a:solidFill>
                <a:schemeClr val="accent2">
                  <a:lumMod val="75000"/>
                </a:schemeClr>
              </a:solidFill>
            </a:endParaRPr>
          </a:p>
        </p:txBody>
      </p:sp>
      <p:pic>
        <p:nvPicPr>
          <p:cNvPr id="5" name="Imagen 4"/>
          <p:cNvPicPr>
            <a:picLocks noChangeAspect="1"/>
          </p:cNvPicPr>
          <p:nvPr userDrawn="1"/>
        </p:nvPicPr>
        <p:blipFill>
          <a:blip r:embed="rId2"/>
          <a:stretch>
            <a:fillRect/>
          </a:stretch>
        </p:blipFill>
        <p:spPr>
          <a:xfrm>
            <a:off x="3353952" y="915385"/>
            <a:ext cx="1332896" cy="706932"/>
          </a:xfrm>
          <a:prstGeom prst="rect">
            <a:avLst/>
          </a:prstGeom>
        </p:spPr>
      </p:pic>
      <p:pic>
        <p:nvPicPr>
          <p:cNvPr id="7" name="Imagen 6"/>
          <p:cNvPicPr>
            <a:picLocks noChangeAspect="1"/>
          </p:cNvPicPr>
          <p:nvPr userDrawn="1"/>
        </p:nvPicPr>
        <p:blipFill>
          <a:blip r:embed="rId3"/>
          <a:stretch>
            <a:fillRect/>
          </a:stretch>
        </p:blipFill>
        <p:spPr>
          <a:xfrm>
            <a:off x="524542" y="773125"/>
            <a:ext cx="1991903" cy="995952"/>
          </a:xfrm>
          <a:prstGeom prst="rect">
            <a:avLst/>
          </a:prstGeom>
        </p:spPr>
      </p:pic>
      <p:pic>
        <p:nvPicPr>
          <p:cNvPr id="9" name="Imagen 8"/>
          <p:cNvPicPr>
            <a:picLocks noChangeAspect="1"/>
          </p:cNvPicPr>
          <p:nvPr userDrawn="1"/>
        </p:nvPicPr>
        <p:blipFill>
          <a:blip r:embed="rId4"/>
          <a:stretch>
            <a:fillRect/>
          </a:stretch>
        </p:blipFill>
        <p:spPr>
          <a:xfrm>
            <a:off x="9065000" y="1011285"/>
            <a:ext cx="2241229" cy="515132"/>
          </a:xfrm>
          <a:prstGeom prst="rect">
            <a:avLst/>
          </a:prstGeom>
        </p:spPr>
      </p:pic>
      <p:pic>
        <p:nvPicPr>
          <p:cNvPr id="10" name="Imagen 9"/>
          <p:cNvPicPr>
            <a:picLocks noChangeAspect="1"/>
          </p:cNvPicPr>
          <p:nvPr userDrawn="1"/>
        </p:nvPicPr>
        <p:blipFill>
          <a:blip r:embed="rId5"/>
          <a:stretch>
            <a:fillRect/>
          </a:stretch>
        </p:blipFill>
        <p:spPr>
          <a:xfrm>
            <a:off x="5606595" y="593809"/>
            <a:ext cx="2700167" cy="1350084"/>
          </a:xfrm>
          <a:prstGeom prst="rect">
            <a:avLst/>
          </a:prstGeom>
        </p:spPr>
      </p:pic>
      <p:sp>
        <p:nvSpPr>
          <p:cNvPr id="11" name="Rectángulo 10"/>
          <p:cNvSpPr/>
          <p:nvPr userDrawn="1"/>
        </p:nvSpPr>
        <p:spPr>
          <a:xfrm>
            <a:off x="503877" y="2160053"/>
            <a:ext cx="5732980" cy="523220"/>
          </a:xfrm>
          <a:prstGeom prst="rect">
            <a:avLst/>
          </a:prstGeom>
        </p:spPr>
        <p:txBody>
          <a:bodyPr wrap="none">
            <a:spAutoFit/>
          </a:bodyPr>
          <a:lstStyle/>
          <a:p>
            <a:r>
              <a:rPr lang="en-GB" sz="2800" u="sng" dirty="0">
                <a:solidFill>
                  <a:schemeClr val="bg1">
                    <a:lumMod val="65000"/>
                  </a:schemeClr>
                </a:solidFill>
                <a:latin typeface="Segoe UI Light" panose="020B0502040204020203" pitchFamily="34" charset="0"/>
                <a:cs typeface="Segoe UI Light" panose="020B0502040204020203" pitchFamily="34" charset="0"/>
              </a:rPr>
              <a:t>Silver sponsors                                 </a:t>
            </a:r>
            <a:endParaRPr lang="en-US" sz="2800" u="sng" dirty="0">
              <a:solidFill>
                <a:schemeClr val="bg1">
                  <a:lumMod val="65000"/>
                </a:schemeClr>
              </a:solidFill>
            </a:endParaRPr>
          </a:p>
        </p:txBody>
      </p:sp>
      <p:pic>
        <p:nvPicPr>
          <p:cNvPr id="12" name="Imagen 11"/>
          <p:cNvPicPr>
            <a:picLocks noChangeAspect="1"/>
          </p:cNvPicPr>
          <p:nvPr userDrawn="1"/>
        </p:nvPicPr>
        <p:blipFill>
          <a:blip r:embed="rId6"/>
          <a:stretch>
            <a:fillRect/>
          </a:stretch>
        </p:blipFill>
        <p:spPr>
          <a:xfrm>
            <a:off x="3493166" y="3127776"/>
            <a:ext cx="1995009" cy="288975"/>
          </a:xfrm>
          <a:prstGeom prst="rect">
            <a:avLst/>
          </a:prstGeom>
        </p:spPr>
      </p:pic>
      <p:pic>
        <p:nvPicPr>
          <p:cNvPr id="14" name="Imagen 13"/>
          <p:cNvPicPr>
            <a:picLocks noChangeAspect="1"/>
          </p:cNvPicPr>
          <p:nvPr userDrawn="1"/>
        </p:nvPicPr>
        <p:blipFill>
          <a:blip r:embed="rId7"/>
          <a:stretch>
            <a:fillRect/>
          </a:stretch>
        </p:blipFill>
        <p:spPr>
          <a:xfrm>
            <a:off x="2564201" y="6087153"/>
            <a:ext cx="1330011" cy="280412"/>
          </a:xfrm>
          <a:prstGeom prst="rect">
            <a:avLst/>
          </a:prstGeom>
        </p:spPr>
      </p:pic>
      <p:sp>
        <p:nvSpPr>
          <p:cNvPr id="15" name="Rectángulo 14"/>
          <p:cNvSpPr/>
          <p:nvPr userDrawn="1"/>
        </p:nvSpPr>
        <p:spPr>
          <a:xfrm>
            <a:off x="503877" y="4193706"/>
            <a:ext cx="5700150" cy="523220"/>
          </a:xfrm>
          <a:prstGeom prst="rect">
            <a:avLst/>
          </a:prstGeom>
        </p:spPr>
        <p:txBody>
          <a:bodyPr wrap="none">
            <a:spAutoFit/>
          </a:bodyPr>
          <a:lstStyle/>
          <a:p>
            <a:r>
              <a:rPr lang="en-GB" sz="2800" u="sng" dirty="0">
                <a:solidFill>
                  <a:srgbClr val="EAB062"/>
                </a:solidFill>
                <a:latin typeface="Segoe UI Light" panose="020B0502040204020203" pitchFamily="34" charset="0"/>
                <a:cs typeface="Segoe UI Light" panose="020B0502040204020203" pitchFamily="34" charset="0"/>
              </a:rPr>
              <a:t>Bronze sponsors                               </a:t>
            </a:r>
            <a:endParaRPr lang="en-US" sz="2800" u="sng" dirty="0">
              <a:solidFill>
                <a:srgbClr val="EAB062"/>
              </a:solidFill>
            </a:endParaRPr>
          </a:p>
        </p:txBody>
      </p:sp>
      <p:pic>
        <p:nvPicPr>
          <p:cNvPr id="16" name="Imagen 15"/>
          <p:cNvPicPr>
            <a:picLocks noChangeAspect="1"/>
          </p:cNvPicPr>
          <p:nvPr userDrawn="1"/>
        </p:nvPicPr>
        <p:blipFill>
          <a:blip r:embed="rId8"/>
          <a:stretch>
            <a:fillRect/>
          </a:stretch>
        </p:blipFill>
        <p:spPr>
          <a:xfrm>
            <a:off x="524542" y="5041876"/>
            <a:ext cx="1991903" cy="593116"/>
          </a:xfrm>
          <a:prstGeom prst="rect">
            <a:avLst/>
          </a:prstGeom>
        </p:spPr>
      </p:pic>
      <p:pic>
        <p:nvPicPr>
          <p:cNvPr id="17" name="Imagen 16"/>
          <p:cNvPicPr>
            <a:picLocks noChangeAspect="1"/>
          </p:cNvPicPr>
          <p:nvPr userDrawn="1"/>
        </p:nvPicPr>
        <p:blipFill>
          <a:blip r:embed="rId9"/>
          <a:stretch>
            <a:fillRect/>
          </a:stretch>
        </p:blipFill>
        <p:spPr>
          <a:xfrm>
            <a:off x="2516445" y="4551496"/>
            <a:ext cx="1632387" cy="1632387"/>
          </a:xfrm>
          <a:prstGeom prst="rect">
            <a:avLst/>
          </a:prstGeom>
        </p:spPr>
      </p:pic>
      <p:pic>
        <p:nvPicPr>
          <p:cNvPr id="18" name="Imagen 17"/>
          <p:cNvPicPr>
            <a:picLocks noChangeAspect="1"/>
          </p:cNvPicPr>
          <p:nvPr userDrawn="1"/>
        </p:nvPicPr>
        <p:blipFill>
          <a:blip r:embed="rId10"/>
          <a:stretch>
            <a:fillRect/>
          </a:stretch>
        </p:blipFill>
        <p:spPr>
          <a:xfrm>
            <a:off x="4370836" y="5025418"/>
            <a:ext cx="1369080" cy="684541"/>
          </a:xfrm>
          <a:prstGeom prst="rect">
            <a:avLst/>
          </a:prstGeom>
        </p:spPr>
      </p:pic>
      <p:pic>
        <p:nvPicPr>
          <p:cNvPr id="19" name="Imagen 18"/>
          <p:cNvPicPr>
            <a:picLocks noChangeAspect="1"/>
          </p:cNvPicPr>
          <p:nvPr userDrawn="1"/>
        </p:nvPicPr>
        <p:blipFill>
          <a:blip r:embed="rId11"/>
          <a:stretch>
            <a:fillRect/>
          </a:stretch>
        </p:blipFill>
        <p:spPr>
          <a:xfrm>
            <a:off x="524542" y="3057054"/>
            <a:ext cx="2381250" cy="666750"/>
          </a:xfrm>
          <a:prstGeom prst="rect">
            <a:avLst/>
          </a:prstGeom>
        </p:spPr>
      </p:pic>
      <p:pic>
        <p:nvPicPr>
          <p:cNvPr id="20" name="Imagen 19"/>
          <p:cNvPicPr>
            <a:picLocks noChangeAspect="1"/>
          </p:cNvPicPr>
          <p:nvPr userDrawn="1"/>
        </p:nvPicPr>
        <p:blipFill>
          <a:blip r:embed="rId12"/>
          <a:stretch>
            <a:fillRect/>
          </a:stretch>
        </p:blipFill>
        <p:spPr>
          <a:xfrm>
            <a:off x="620452" y="5798399"/>
            <a:ext cx="1715840" cy="857920"/>
          </a:xfrm>
          <a:prstGeom prst="rect">
            <a:avLst/>
          </a:prstGeom>
        </p:spPr>
      </p:pic>
      <p:pic>
        <p:nvPicPr>
          <p:cNvPr id="21" name="Imagen 20"/>
          <p:cNvPicPr>
            <a:picLocks noChangeAspect="1"/>
          </p:cNvPicPr>
          <p:nvPr userDrawn="1"/>
        </p:nvPicPr>
        <p:blipFill>
          <a:blip r:embed="rId13"/>
          <a:stretch>
            <a:fillRect/>
          </a:stretch>
        </p:blipFill>
        <p:spPr>
          <a:xfrm>
            <a:off x="4280896" y="6049507"/>
            <a:ext cx="1665718" cy="481390"/>
          </a:xfrm>
          <a:prstGeom prst="rect">
            <a:avLst/>
          </a:prstGeom>
        </p:spPr>
      </p:pic>
      <p:sp>
        <p:nvSpPr>
          <p:cNvPr id="22" name="Rectángulo 21"/>
          <p:cNvSpPr/>
          <p:nvPr userDrawn="1"/>
        </p:nvSpPr>
        <p:spPr>
          <a:xfrm>
            <a:off x="6930442" y="2152557"/>
            <a:ext cx="4269117" cy="523220"/>
          </a:xfrm>
          <a:prstGeom prst="rect">
            <a:avLst/>
          </a:prstGeom>
        </p:spPr>
        <p:txBody>
          <a:bodyPr wrap="none">
            <a:spAutoFit/>
          </a:bodyPr>
          <a:lstStyle/>
          <a:p>
            <a:r>
              <a:rPr lang="en-GB" sz="2800" u="sng" dirty="0">
                <a:solidFill>
                  <a:schemeClr val="tx2">
                    <a:lumMod val="60000"/>
                    <a:lumOff val="40000"/>
                  </a:schemeClr>
                </a:solidFill>
                <a:latin typeface="Segoe UI Light" panose="020B0502040204020203" pitchFamily="34" charset="0"/>
                <a:cs typeface="Segoe UI Light" panose="020B0502040204020203" pitchFamily="34" charset="0"/>
              </a:rPr>
              <a:t>Collaborate                        </a:t>
            </a:r>
            <a:endParaRPr lang="en-US" sz="2800" u="sng" dirty="0">
              <a:solidFill>
                <a:schemeClr val="tx2">
                  <a:lumMod val="60000"/>
                  <a:lumOff val="40000"/>
                </a:schemeClr>
              </a:solidFill>
            </a:endParaRPr>
          </a:p>
        </p:txBody>
      </p:sp>
      <p:pic>
        <p:nvPicPr>
          <p:cNvPr id="24" name="Imagen 23"/>
          <p:cNvPicPr>
            <a:picLocks noChangeAspect="1"/>
          </p:cNvPicPr>
          <p:nvPr userDrawn="1"/>
        </p:nvPicPr>
        <p:blipFill>
          <a:blip r:embed="rId14"/>
          <a:stretch>
            <a:fillRect/>
          </a:stretch>
        </p:blipFill>
        <p:spPr>
          <a:xfrm>
            <a:off x="7048879" y="2837664"/>
            <a:ext cx="2297288" cy="878644"/>
          </a:xfrm>
          <a:prstGeom prst="rect">
            <a:avLst/>
          </a:prstGeom>
        </p:spPr>
      </p:pic>
      <p:pic>
        <p:nvPicPr>
          <p:cNvPr id="26" name="Imagen 25"/>
          <p:cNvPicPr>
            <a:picLocks noChangeAspect="1"/>
          </p:cNvPicPr>
          <p:nvPr userDrawn="1"/>
        </p:nvPicPr>
        <p:blipFill>
          <a:blip r:embed="rId15"/>
          <a:stretch>
            <a:fillRect/>
          </a:stretch>
        </p:blipFill>
        <p:spPr>
          <a:xfrm>
            <a:off x="9589679" y="2858571"/>
            <a:ext cx="2493754" cy="836830"/>
          </a:xfrm>
          <a:prstGeom prst="rect">
            <a:avLst/>
          </a:prstGeom>
        </p:spPr>
      </p:pic>
      <p:pic>
        <p:nvPicPr>
          <p:cNvPr id="27" name="Imagen 26"/>
          <p:cNvPicPr>
            <a:picLocks noChangeAspect="1"/>
          </p:cNvPicPr>
          <p:nvPr userDrawn="1"/>
        </p:nvPicPr>
        <p:blipFill>
          <a:blip r:embed="rId16"/>
          <a:stretch>
            <a:fillRect/>
          </a:stretch>
        </p:blipFill>
        <p:spPr>
          <a:xfrm>
            <a:off x="7264673" y="3906111"/>
            <a:ext cx="2084178" cy="857737"/>
          </a:xfrm>
          <a:prstGeom prst="rect">
            <a:avLst/>
          </a:prstGeom>
        </p:spPr>
      </p:pic>
      <p:pic>
        <p:nvPicPr>
          <p:cNvPr id="29" name="Imagen 28"/>
          <p:cNvPicPr>
            <a:picLocks noChangeAspect="1"/>
          </p:cNvPicPr>
          <p:nvPr userDrawn="1"/>
        </p:nvPicPr>
        <p:blipFill>
          <a:blip r:embed="rId17"/>
          <a:stretch>
            <a:fillRect/>
          </a:stretch>
        </p:blipFill>
        <p:spPr>
          <a:xfrm>
            <a:off x="10054374" y="3849004"/>
            <a:ext cx="1368131" cy="860426"/>
          </a:xfrm>
          <a:prstGeom prst="rect">
            <a:avLst/>
          </a:prstGeom>
        </p:spPr>
      </p:pic>
      <p:pic>
        <p:nvPicPr>
          <p:cNvPr id="30" name="Imagen 29"/>
          <p:cNvPicPr>
            <a:picLocks noChangeAspect="1"/>
          </p:cNvPicPr>
          <p:nvPr userDrawn="1"/>
        </p:nvPicPr>
        <p:blipFill>
          <a:blip r:embed="rId18"/>
          <a:stretch>
            <a:fillRect/>
          </a:stretch>
        </p:blipFill>
        <p:spPr>
          <a:xfrm>
            <a:off x="7264673" y="4953651"/>
            <a:ext cx="2058649" cy="600439"/>
          </a:xfrm>
          <a:prstGeom prst="rect">
            <a:avLst/>
          </a:prstGeom>
        </p:spPr>
      </p:pic>
      <p:pic>
        <p:nvPicPr>
          <p:cNvPr id="39" name="Imagen 38"/>
          <p:cNvPicPr>
            <a:picLocks noChangeAspect="1"/>
          </p:cNvPicPr>
          <p:nvPr userDrawn="1"/>
        </p:nvPicPr>
        <p:blipFill rotWithShape="1">
          <a:blip r:embed="rId19"/>
          <a:srcRect t="30712" b="32976"/>
          <a:stretch/>
        </p:blipFill>
        <p:spPr>
          <a:xfrm>
            <a:off x="8293997" y="5891465"/>
            <a:ext cx="2419122" cy="580890"/>
          </a:xfrm>
          <a:prstGeom prst="rect">
            <a:avLst/>
          </a:prstGeom>
        </p:spPr>
      </p:pic>
      <p:pic>
        <p:nvPicPr>
          <p:cNvPr id="40" name="Imagen 39"/>
          <p:cNvPicPr>
            <a:picLocks noChangeAspect="1"/>
          </p:cNvPicPr>
          <p:nvPr userDrawn="1"/>
        </p:nvPicPr>
        <p:blipFill>
          <a:blip r:embed="rId20"/>
          <a:stretch>
            <a:fillRect/>
          </a:stretch>
        </p:blipFill>
        <p:spPr>
          <a:xfrm>
            <a:off x="10158050" y="4883110"/>
            <a:ext cx="1357012" cy="751882"/>
          </a:xfrm>
          <a:prstGeom prst="rect">
            <a:avLst/>
          </a:prstGeom>
        </p:spPr>
      </p:pic>
    </p:spTree>
    <p:extLst>
      <p:ext uri="{BB962C8B-B14F-4D97-AF65-F5344CB8AC3E}">
        <p14:creationId xmlns:p14="http://schemas.microsoft.com/office/powerpoint/2010/main" val="2130070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rgbClr val="1B61AE"/>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0" y="2109542"/>
            <a:ext cx="10240453"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950" y="3425825"/>
            <a:ext cx="10240453"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63467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5"/>
            <a:ext cx="11151917"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a:t>Click to edit title style</a:t>
            </a:r>
          </a:p>
        </p:txBody>
      </p:sp>
    </p:spTree>
    <p:extLst>
      <p:ext uri="{BB962C8B-B14F-4D97-AF65-F5344CB8AC3E}">
        <p14:creationId xmlns:p14="http://schemas.microsoft.com/office/powerpoint/2010/main" val="277048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Divider Slide w/ sub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5"/>
            <a:ext cx="11151917"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a:t>Click to edit title style</a:t>
            </a:r>
          </a:p>
        </p:txBody>
      </p:sp>
      <p:sp>
        <p:nvSpPr>
          <p:cNvPr id="6" name="Text Placeholder 4"/>
          <p:cNvSpPr>
            <a:spLocks noGrp="1"/>
          </p:cNvSpPr>
          <p:nvPr>
            <p:ph type="body" sz="quarter" idx="12" hasCustomPrompt="1"/>
          </p:nvPr>
        </p:nvSpPr>
        <p:spPr>
          <a:xfrm>
            <a:off x="519248" y="4114857"/>
            <a:ext cx="11151917"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a:t>Sub Title</a:t>
            </a:r>
          </a:p>
        </p:txBody>
      </p:sp>
    </p:spTree>
    <p:extLst>
      <p:ext uri="{BB962C8B-B14F-4D97-AF65-F5344CB8AC3E}">
        <p14:creationId xmlns:p14="http://schemas.microsoft.com/office/powerpoint/2010/main" val="217990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2"/>
            <a:ext cx="10240453" cy="461665"/>
          </a:xfrm>
        </p:spPr>
        <p:txBody>
          <a:bodyPr>
            <a:noAutofit/>
          </a:bodyPr>
          <a:lstStyle>
            <a:lvl1pPr marL="0" indent="0" algn="l">
              <a:lnSpc>
                <a:spcPct val="90000"/>
              </a:lnSpc>
              <a:spcBef>
                <a:spcPts val="0"/>
              </a:spcBef>
              <a:buNone/>
              <a:defRPr lang="en-US" sz="2701" kern="1200" spc="-53" baseline="0" dirty="0">
                <a:solidFill>
                  <a:srgbClr val="333333"/>
                </a:soli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dirty="0"/>
              <a:t>Click to edit Master subtitle style</a:t>
            </a:r>
          </a:p>
        </p:txBody>
      </p:sp>
      <p:sp>
        <p:nvSpPr>
          <p:cNvPr id="7" name="Text Placeholder 6"/>
          <p:cNvSpPr>
            <a:spLocks noGrp="1"/>
          </p:cNvSpPr>
          <p:nvPr>
            <p:ph type="body" sz="quarter" idx="10" hasCustomPrompt="1"/>
          </p:nvPr>
        </p:nvSpPr>
        <p:spPr>
          <a:xfrm>
            <a:off x="973393" y="2739678"/>
            <a:ext cx="10248393"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solidFill>
                  <a:schemeClr val="accent6"/>
                </a:soli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392" y="1447800"/>
            <a:ext cx="10240453" cy="914096"/>
          </a:xfrm>
        </p:spPr>
        <p:txBody>
          <a:bodyPr wrap="square" anchor="b">
            <a:noAutofit/>
          </a:bodyPr>
          <a:lstStyle>
            <a:lvl1pPr marL="0" indent="0">
              <a:buNone/>
              <a:defRPr sz="4951" spc="-113">
                <a:solidFill>
                  <a:srgbClr val="333333"/>
                </a:solidFill>
              </a:defRPr>
            </a:lvl1pPr>
          </a:lstStyle>
          <a:p>
            <a:pPr lvl="0"/>
            <a:r>
              <a:rPr lang="en-US" dirty="0"/>
              <a:t>Click to edit Master text styles</a:t>
            </a:r>
          </a:p>
        </p:txBody>
      </p:sp>
    </p:spTree>
    <p:extLst>
      <p:ext uri="{BB962C8B-B14F-4D97-AF65-F5344CB8AC3E}">
        <p14:creationId xmlns:p14="http://schemas.microsoft.com/office/powerpoint/2010/main" val="260155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688276"/>
            <a:ext cx="11151917" cy="1632996"/>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lvl1pPr>
              <a:defRPr>
                <a:solidFill>
                  <a:srgbClr val="333333"/>
                </a:solidFill>
              </a:defRPr>
            </a:lvl1pPr>
          </a:lstStyle>
          <a:p>
            <a:r>
              <a:rPr lang="en-US" dirty="0"/>
              <a:t>Click to edit Master title style</a:t>
            </a:r>
          </a:p>
        </p:txBody>
      </p:sp>
    </p:spTree>
    <p:extLst>
      <p:ext uri="{BB962C8B-B14F-4D97-AF65-F5344CB8AC3E}">
        <p14:creationId xmlns:p14="http://schemas.microsoft.com/office/powerpoint/2010/main" val="2174816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2"/>
            <a:ext cx="11151917" cy="747897"/>
          </a:xfrm>
          <a:prstGeom prst="rect">
            <a:avLst/>
          </a:prstGeom>
        </p:spPr>
        <p:txBody>
          <a:bodyPr vert="horz" wrap="square" lIns="0" tIns="0" rIns="0" bIns="0" rtlCol="0" anchor="t">
            <a:noAutofit/>
          </a:bodyPr>
          <a:lstStyle/>
          <a:p>
            <a:r>
              <a:rPr lang="en-US" dirty="0"/>
              <a:t>Click to edit Master title style</a:t>
            </a:r>
          </a:p>
        </p:txBody>
      </p:sp>
      <p:sp>
        <p:nvSpPr>
          <p:cNvPr id="4" name="Text Placeholder 3"/>
          <p:cNvSpPr>
            <a:spLocks noGrp="1"/>
          </p:cNvSpPr>
          <p:nvPr>
            <p:ph type="body" idx="1"/>
          </p:nvPr>
        </p:nvSpPr>
        <p:spPr>
          <a:xfrm>
            <a:off x="520836" y="2034395"/>
            <a:ext cx="11155093" cy="205594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1" r:id="rId3"/>
    <p:sldLayoutId id="2147484170" r:id="rId4"/>
    <p:sldLayoutId id="2147484157" r:id="rId5"/>
    <p:sldLayoutId id="2147484158" r:id="rId6"/>
    <p:sldLayoutId id="2147484159" r:id="rId7"/>
    <p:sldLayoutId id="2147484085" r:id="rId8"/>
    <p:sldLayoutId id="2147484087" r:id="rId9"/>
    <p:sldLayoutId id="2147484088" r:id="rId10"/>
    <p:sldLayoutId id="2147484086" r:id="rId11"/>
    <p:sldLayoutId id="2147484090" r:id="rId12"/>
    <p:sldLayoutId id="2147484091" r:id="rId13"/>
    <p:sldLayoutId id="2147484089" r:id="rId14"/>
    <p:sldLayoutId id="2147484147" r:id="rId15"/>
    <p:sldLayoutId id="2147484148" r:id="rId16"/>
    <p:sldLayoutId id="2147484149" r:id="rId17"/>
    <p:sldLayoutId id="2147484119" r:id="rId18"/>
    <p:sldLayoutId id="2147484116" r:id="rId19"/>
    <p:sldLayoutId id="2147484117" r:id="rId20"/>
    <p:sldLayoutId id="2147484164" r:id="rId21"/>
    <p:sldLayoutId id="2147484141" r:id="rId22"/>
    <p:sldLayoutId id="2147484142" r:id="rId23"/>
    <p:sldLayoutId id="2147484143" r:id="rId24"/>
    <p:sldLayoutId id="2147484092" r:id="rId25"/>
    <p:sldLayoutId id="2147484150" r:id="rId26"/>
    <p:sldLayoutId id="2147484093" r:id="rId27"/>
    <p:sldLayoutId id="2147484094" r:id="rId28"/>
    <p:sldLayoutId id="2147484167" r:id="rId29"/>
    <p:sldLayoutId id="2147484172" r:id="rId30"/>
  </p:sldLayoutIdLst>
  <p:hf hdr="0" ftr="0" dt="0"/>
  <p:txStyles>
    <p:titleStyle>
      <a:lvl1pPr algn="l" defTabSz="685955" rtl="0" eaLnBrk="1" latinLnBrk="0" hangingPunct="1">
        <a:lnSpc>
          <a:spcPct val="90000"/>
        </a:lnSpc>
        <a:spcBef>
          <a:spcPct val="0"/>
        </a:spcBef>
        <a:buNone/>
        <a:defRPr lang="en-US" sz="4051" b="0" kern="1200" cap="none" spc="-75" baseline="0" dirty="0" smtClean="0">
          <a:ln w="3175">
            <a:noFill/>
          </a:ln>
          <a:solidFill>
            <a:schemeClr val="accent6"/>
          </a:soli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solidFill>
            <a:srgbClr val="333333"/>
          </a:soli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rgbClr val="333333"/>
          </a:soli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solidFill>
            <a:srgbClr val="333333"/>
          </a:soli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rgbClr val="333333"/>
          </a:soli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solidFill>
            <a:srgbClr val="333333"/>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dev.office.com/"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github.com/OfficeDev/PnP-JS-Core" TargetMode="External"/><Relationship Id="rId7" Type="http://schemas.openxmlformats.org/officeDocument/2006/relationships/hyperlink" Target="https://github.com/OfficeDev/PnP" TargetMode="External"/><Relationship Id="rId2" Type="http://schemas.openxmlformats.org/officeDocument/2006/relationships/hyperlink" Target="https://github.com/OfficeDev/PnP-Sites-Core" TargetMode="External"/><Relationship Id="rId1" Type="http://schemas.openxmlformats.org/officeDocument/2006/relationships/slideLayout" Target="../slideLayouts/slideLayout14.xml"/><Relationship Id="rId6" Type="http://schemas.openxmlformats.org/officeDocument/2006/relationships/hyperlink" Target="https://github.com/OfficeDev/PnP-Partner-Pack" TargetMode="External"/><Relationship Id="rId5" Type="http://schemas.openxmlformats.org/officeDocument/2006/relationships/hyperlink" Target="https://github.com/OfficeDev/PnP-PowerShell" TargetMode="External"/><Relationship Id="rId4" Type="http://schemas.openxmlformats.org/officeDocument/2006/relationships/hyperlink" Target="https://github.com/OfficeDev/PnP-Provisioning-Schem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r>
              <a:rPr lang="en-US" dirty="0"/>
              <a:t>Remote provisioning con PnP </a:t>
            </a:r>
            <a:r>
              <a:rPr lang="en-US" dirty="0" smtClean="0"/>
              <a:t>Framework</a:t>
            </a:r>
            <a:endParaRPr lang="en-US" dirty="0"/>
          </a:p>
        </p:txBody>
      </p:sp>
      <p:sp>
        <p:nvSpPr>
          <p:cNvPr id="3" name="Marcador de texto 2"/>
          <p:cNvSpPr>
            <a:spLocks noGrp="1"/>
          </p:cNvSpPr>
          <p:nvPr>
            <p:ph type="body" sz="quarter" idx="11"/>
          </p:nvPr>
        </p:nvSpPr>
        <p:spPr/>
        <p:txBody>
          <a:bodyPr/>
          <a:lstStyle/>
          <a:p>
            <a:r>
              <a:rPr lang="en-US" dirty="0"/>
              <a:t>Luis </a:t>
            </a:r>
            <a:r>
              <a:rPr lang="en-US" dirty="0" err="1" smtClean="0"/>
              <a:t>Mañez</a:t>
            </a:r>
            <a:endParaRPr lang="en-US" dirty="0"/>
          </a:p>
        </p:txBody>
      </p:sp>
    </p:spTree>
    <p:extLst>
      <p:ext uri="{BB962C8B-B14F-4D97-AF65-F5344CB8AC3E}">
        <p14:creationId xmlns:p14="http://schemas.microsoft.com/office/powerpoint/2010/main" val="36739703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p:txBody>
          <a:bodyPr/>
          <a:lstStyle/>
          <a:p>
            <a:r>
              <a:rPr lang="en-US" dirty="0" smtClean="0"/>
              <a:t>PnP PowerShell Demo</a:t>
            </a:r>
            <a:endParaRPr lang="en-US" dirty="0"/>
          </a:p>
        </p:txBody>
      </p:sp>
      <p:sp>
        <p:nvSpPr>
          <p:cNvPr id="4" name="Marcador de contenido 3"/>
          <p:cNvSpPr>
            <a:spLocks noGrp="1"/>
          </p:cNvSpPr>
          <p:nvPr>
            <p:ph sz="quarter" idx="13"/>
          </p:nvPr>
        </p:nvSpPr>
        <p:spPr/>
        <p:txBody>
          <a:bodyPr/>
          <a:lstStyle/>
          <a:p>
            <a:endParaRPr lang="en-US"/>
          </a:p>
        </p:txBody>
      </p:sp>
      <p:pic>
        <p:nvPicPr>
          <p:cNvPr id="5" name="Picture Placeholder 4"/>
          <p:cNvPicPr>
            <a:picLocks noGrp="1" noChangeAspect="1"/>
          </p:cNvPicPr>
          <p:nvPr>
            <p:ph type="pic" sz="quarter" idx="14"/>
          </p:nvPr>
        </p:nvPicPr>
        <p:blipFill>
          <a:blip r:embed="rId2"/>
          <a:srcRect l="2631" r="2631"/>
          <a:stretch>
            <a:fillRect/>
          </a:stretch>
        </p:blipFill>
        <p:spPr>
          <a:prstGeom prst="rect">
            <a:avLst/>
          </a:prstGeom>
        </p:spPr>
      </p:pic>
    </p:spTree>
    <p:extLst>
      <p:ext uri="{BB962C8B-B14F-4D97-AF65-F5344CB8AC3E}">
        <p14:creationId xmlns:p14="http://schemas.microsoft.com/office/powerpoint/2010/main" val="3940784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GB" dirty="0" smtClean="0"/>
              <a:t>PnP Provisioning Framework</a:t>
            </a:r>
            <a:r>
              <a:rPr lang="en-GB" dirty="0"/>
              <a:t/>
            </a:r>
            <a:br>
              <a:rPr lang="en-GB" dirty="0"/>
            </a:br>
            <a:endParaRPr lang="en-GB" dirty="0"/>
          </a:p>
        </p:txBody>
      </p:sp>
      <p:sp>
        <p:nvSpPr>
          <p:cNvPr id="3" name="Content Placeholder 2"/>
          <p:cNvSpPr>
            <a:spLocks noGrp="1"/>
          </p:cNvSpPr>
          <p:nvPr>
            <p:ph idx="4294967295"/>
          </p:nvPr>
        </p:nvSpPr>
        <p:spPr>
          <a:xfrm>
            <a:off x="1139825" y="1600200"/>
            <a:ext cx="11052175" cy="4525963"/>
          </a:xfrm>
          <a:prstGeom prst="rect">
            <a:avLst/>
          </a:prstGeom>
        </p:spPr>
        <p:txBody>
          <a:bodyPr>
            <a:normAutofit/>
          </a:bodyPr>
          <a:lstStyle/>
          <a:p>
            <a:r>
              <a:rPr lang="en-GB" dirty="0" err="1"/>
              <a:t>Permite</a:t>
            </a:r>
            <a:r>
              <a:rPr lang="en-GB" dirty="0"/>
              <a:t> </a:t>
            </a:r>
            <a:r>
              <a:rPr lang="en-GB" dirty="0" err="1" smtClean="0"/>
              <a:t>exportar</a:t>
            </a:r>
            <a:r>
              <a:rPr lang="en-GB" dirty="0"/>
              <a:t> </a:t>
            </a:r>
            <a:r>
              <a:rPr lang="en-GB" dirty="0" err="1" smtClean="0"/>
              <a:t>sitio</a:t>
            </a:r>
            <a:r>
              <a:rPr lang="en-GB" dirty="0" smtClean="0"/>
              <a:t> </a:t>
            </a:r>
            <a:r>
              <a:rPr lang="en-GB" dirty="0" err="1"/>
              <a:t>como</a:t>
            </a:r>
            <a:r>
              <a:rPr lang="en-GB" dirty="0"/>
              <a:t> Template </a:t>
            </a:r>
            <a:r>
              <a:rPr lang="en-GB" dirty="0" smtClean="0"/>
              <a:t>XML</a:t>
            </a:r>
          </a:p>
          <a:p>
            <a:r>
              <a:rPr lang="en-GB" dirty="0" err="1" smtClean="0"/>
              <a:t>Permite</a:t>
            </a:r>
            <a:r>
              <a:rPr lang="en-GB" dirty="0" smtClean="0"/>
              <a:t> </a:t>
            </a:r>
            <a:r>
              <a:rPr lang="en-GB" dirty="0" err="1" smtClean="0"/>
              <a:t>importar</a:t>
            </a:r>
            <a:r>
              <a:rPr lang="en-GB" dirty="0" smtClean="0"/>
              <a:t> </a:t>
            </a:r>
            <a:r>
              <a:rPr lang="en-GB" dirty="0" err="1" smtClean="0"/>
              <a:t>una</a:t>
            </a:r>
            <a:r>
              <a:rPr lang="en-GB" dirty="0" smtClean="0"/>
              <a:t> template a SharePoint</a:t>
            </a:r>
          </a:p>
          <a:p>
            <a:r>
              <a:rPr lang="en-GB" dirty="0" err="1" smtClean="0"/>
              <a:t>Utiliza</a:t>
            </a:r>
            <a:r>
              <a:rPr lang="en-GB" dirty="0" smtClean="0"/>
              <a:t> un Schema XML </a:t>
            </a:r>
            <a:r>
              <a:rPr lang="en-GB" dirty="0" err="1" smtClean="0"/>
              <a:t>propio</a:t>
            </a:r>
            <a:endParaRPr lang="en-GB" dirty="0" smtClean="0"/>
          </a:p>
          <a:p>
            <a:r>
              <a:rPr lang="en-GB" dirty="0" smtClean="0"/>
              <a:t>No </a:t>
            </a:r>
            <a:r>
              <a:rPr lang="en-GB" dirty="0" err="1" smtClean="0"/>
              <a:t>todo</a:t>
            </a:r>
            <a:r>
              <a:rPr lang="en-GB" dirty="0" smtClean="0"/>
              <a:t> el Schema </a:t>
            </a:r>
            <a:r>
              <a:rPr lang="es-ES" dirty="0" smtClean="0"/>
              <a:t>está</a:t>
            </a:r>
            <a:r>
              <a:rPr lang="en-GB" dirty="0" smtClean="0"/>
              <a:t> </a:t>
            </a:r>
            <a:r>
              <a:rPr lang="en-GB" dirty="0" err="1" smtClean="0"/>
              <a:t>soportado</a:t>
            </a:r>
            <a:r>
              <a:rPr lang="en-GB" dirty="0" smtClean="0"/>
              <a:t> </a:t>
            </a:r>
            <a:r>
              <a:rPr lang="en-GB" dirty="0" err="1" smtClean="0"/>
              <a:t>actualmente</a:t>
            </a:r>
            <a:endParaRPr lang="en-GB" dirty="0" smtClean="0"/>
          </a:p>
          <a:p>
            <a:r>
              <a:rPr lang="en-GB" dirty="0" smtClean="0"/>
              <a:t>Updates </a:t>
            </a:r>
            <a:r>
              <a:rPr lang="en-GB" dirty="0" err="1" smtClean="0"/>
              <a:t>basados</a:t>
            </a:r>
            <a:r>
              <a:rPr lang="en-GB" dirty="0" smtClean="0"/>
              <a:t> </a:t>
            </a:r>
            <a:r>
              <a:rPr lang="en-GB" dirty="0" err="1" smtClean="0"/>
              <a:t>en</a:t>
            </a:r>
            <a:r>
              <a:rPr lang="en-GB" dirty="0" smtClean="0"/>
              <a:t> “Deltas”</a:t>
            </a:r>
          </a:p>
          <a:p>
            <a:r>
              <a:rPr lang="en-GB" dirty="0" smtClean="0"/>
              <a:t>No </a:t>
            </a:r>
            <a:r>
              <a:rPr lang="en-GB" dirty="0" err="1" smtClean="0"/>
              <a:t>es</a:t>
            </a:r>
            <a:r>
              <a:rPr lang="en-GB" dirty="0" smtClean="0"/>
              <a:t> </a:t>
            </a:r>
            <a:r>
              <a:rPr lang="en-GB" dirty="0" err="1" smtClean="0"/>
              <a:t>una</a:t>
            </a:r>
            <a:r>
              <a:rPr lang="en-GB" dirty="0" smtClean="0"/>
              <a:t> </a:t>
            </a:r>
            <a:r>
              <a:rPr lang="en-GB" dirty="0" err="1" smtClean="0"/>
              <a:t>herramienta</a:t>
            </a:r>
            <a:r>
              <a:rPr lang="en-GB" dirty="0" smtClean="0"/>
              <a:t> para </a:t>
            </a:r>
            <a:r>
              <a:rPr lang="en-GB" dirty="0" err="1" smtClean="0"/>
              <a:t>migrar</a:t>
            </a:r>
            <a:r>
              <a:rPr lang="en-GB" dirty="0" smtClean="0"/>
              <a:t> </a:t>
            </a:r>
            <a:r>
              <a:rPr lang="en-GB" dirty="0" err="1" smtClean="0"/>
              <a:t>contenido</a:t>
            </a:r>
            <a:endParaRPr lang="en-GB" dirty="0"/>
          </a:p>
          <a:p>
            <a:endParaRPr lang="en-GB" dirty="0"/>
          </a:p>
        </p:txBody>
      </p:sp>
    </p:spTree>
    <p:extLst>
      <p:ext uri="{BB962C8B-B14F-4D97-AF65-F5344CB8AC3E}">
        <p14:creationId xmlns:p14="http://schemas.microsoft.com/office/powerpoint/2010/main" val="4171301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GB" sz="5333" dirty="0"/>
              <a:t>PnP Provisioning Framework - Schema</a:t>
            </a:r>
            <a:br>
              <a:rPr lang="en-GB" sz="5333" dirty="0"/>
            </a:br>
            <a:endParaRPr lang="en-GB" sz="5333" dirty="0"/>
          </a:p>
        </p:txBody>
      </p:sp>
      <p:pic>
        <p:nvPicPr>
          <p:cNvPr id="5" name="Picture 4"/>
          <p:cNvPicPr>
            <a:picLocks noChangeAspect="1"/>
          </p:cNvPicPr>
          <p:nvPr/>
        </p:nvPicPr>
        <p:blipFill>
          <a:blip r:embed="rId3"/>
          <a:stretch>
            <a:fillRect/>
          </a:stretch>
        </p:blipFill>
        <p:spPr>
          <a:xfrm>
            <a:off x="1535168" y="1207009"/>
            <a:ext cx="5099707" cy="4899063"/>
          </a:xfrm>
          <a:prstGeom prst="rect">
            <a:avLst/>
          </a:prstGeom>
        </p:spPr>
      </p:pic>
      <p:pic>
        <p:nvPicPr>
          <p:cNvPr id="6" name="Picture 5"/>
          <p:cNvPicPr>
            <a:picLocks noChangeAspect="1"/>
          </p:cNvPicPr>
          <p:nvPr/>
        </p:nvPicPr>
        <p:blipFill>
          <a:blip r:embed="rId4"/>
          <a:stretch>
            <a:fillRect/>
          </a:stretch>
        </p:blipFill>
        <p:spPr>
          <a:xfrm>
            <a:off x="7789698" y="2822685"/>
            <a:ext cx="2056305" cy="1549271"/>
          </a:xfrm>
          <a:prstGeom prst="rect">
            <a:avLst/>
          </a:prstGeom>
        </p:spPr>
      </p:pic>
      <p:sp>
        <p:nvSpPr>
          <p:cNvPr id="8" name="TextBox 7"/>
          <p:cNvSpPr txBox="1"/>
          <p:nvPr/>
        </p:nvSpPr>
        <p:spPr>
          <a:xfrm>
            <a:off x="7546428" y="2389353"/>
            <a:ext cx="3026979" cy="461665"/>
          </a:xfrm>
          <a:prstGeom prst="rect">
            <a:avLst/>
          </a:prstGeom>
          <a:noFill/>
        </p:spPr>
        <p:txBody>
          <a:bodyPr wrap="square" rtlCol="0">
            <a:spAutoFit/>
          </a:bodyPr>
          <a:lstStyle/>
          <a:p>
            <a:r>
              <a:rPr lang="en-GB" sz="2400">
                <a:solidFill>
                  <a:srgbClr val="FF0000"/>
                </a:solidFill>
              </a:rPr>
              <a:t>No </a:t>
            </a:r>
            <a:r>
              <a:rPr lang="en-GB" sz="2400" dirty="0" err="1">
                <a:solidFill>
                  <a:srgbClr val="FF0000"/>
                </a:solidFill>
              </a:rPr>
              <a:t>Implementado</a:t>
            </a:r>
            <a:endParaRPr lang="en-GB" sz="2400" dirty="0">
              <a:solidFill>
                <a:srgbClr val="FF0000"/>
              </a:solidFill>
            </a:endParaRPr>
          </a:p>
        </p:txBody>
      </p:sp>
    </p:spTree>
    <p:extLst>
      <p:ext uri="{BB962C8B-B14F-4D97-AF65-F5344CB8AC3E}">
        <p14:creationId xmlns:p14="http://schemas.microsoft.com/office/powerpoint/2010/main" val="335219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Autofit/>
          </a:bodyPr>
          <a:lstStyle/>
          <a:p>
            <a:r>
              <a:rPr lang="en-GB" sz="4800" dirty="0"/>
              <a:t>PnP Provisioning Framework - </a:t>
            </a:r>
            <a:r>
              <a:rPr lang="en-GB" sz="4800" dirty="0" err="1"/>
              <a:t>Arquitectura</a:t>
            </a:r>
            <a:r>
              <a:rPr lang="en-GB" sz="4800" dirty="0"/>
              <a:t/>
            </a:r>
            <a:br>
              <a:rPr lang="en-GB" sz="4800" dirty="0"/>
            </a:br>
            <a:endParaRPr lang="en-GB" sz="4800" dirty="0"/>
          </a:p>
        </p:txBody>
      </p:sp>
      <p:sp>
        <p:nvSpPr>
          <p:cNvPr id="6" name="Rectangle 5"/>
          <p:cNvSpPr/>
          <p:nvPr/>
        </p:nvSpPr>
        <p:spPr>
          <a:xfrm>
            <a:off x="286439" y="1902246"/>
            <a:ext cx="1542465" cy="9327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2400"/>
          </a:p>
        </p:txBody>
      </p:sp>
      <p:sp>
        <p:nvSpPr>
          <p:cNvPr id="5" name="Rectangle 4"/>
          <p:cNvSpPr/>
          <p:nvPr/>
        </p:nvSpPr>
        <p:spPr>
          <a:xfrm>
            <a:off x="249713" y="1905187"/>
            <a:ext cx="1630575" cy="256545"/>
          </a:xfrm>
          <a:prstGeom prst="rect">
            <a:avLst/>
          </a:prstGeom>
        </p:spPr>
        <p:txBody>
          <a:bodyPr wrap="none">
            <a:spAutoFit/>
          </a:bodyPr>
          <a:lstStyle/>
          <a:p>
            <a:r>
              <a:rPr lang="en-GB" sz="1067" b="1" dirty="0">
                <a:solidFill>
                  <a:schemeClr val="bg1"/>
                </a:solidFill>
              </a:rPr>
              <a:t>TemplateProviderBase</a:t>
            </a:r>
          </a:p>
        </p:txBody>
      </p:sp>
      <p:sp>
        <p:nvSpPr>
          <p:cNvPr id="7" name="Rounded Rectangle 6"/>
          <p:cNvSpPr/>
          <p:nvPr/>
        </p:nvSpPr>
        <p:spPr>
          <a:xfrm>
            <a:off x="609601" y="2273100"/>
            <a:ext cx="1064964" cy="40395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67" dirty="0"/>
              <a:t>[Method]</a:t>
            </a:r>
          </a:p>
          <a:p>
            <a:pPr algn="ctr"/>
            <a:r>
              <a:rPr lang="en-GB" sz="1067" dirty="0"/>
              <a:t>GetTemplate</a:t>
            </a:r>
          </a:p>
        </p:txBody>
      </p:sp>
      <p:sp>
        <p:nvSpPr>
          <p:cNvPr id="8" name="Rectangle 7"/>
          <p:cNvSpPr/>
          <p:nvPr/>
        </p:nvSpPr>
        <p:spPr>
          <a:xfrm>
            <a:off x="286439" y="5860968"/>
            <a:ext cx="220341" cy="2203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2400"/>
          </a:p>
        </p:txBody>
      </p:sp>
      <p:sp>
        <p:nvSpPr>
          <p:cNvPr id="9" name="Rectangle 8"/>
          <p:cNvSpPr/>
          <p:nvPr/>
        </p:nvSpPr>
        <p:spPr>
          <a:xfrm>
            <a:off x="474951" y="5832091"/>
            <a:ext cx="1064715" cy="256545"/>
          </a:xfrm>
          <a:prstGeom prst="rect">
            <a:avLst/>
          </a:prstGeom>
        </p:spPr>
        <p:txBody>
          <a:bodyPr wrap="none">
            <a:spAutoFit/>
          </a:bodyPr>
          <a:lstStyle/>
          <a:p>
            <a:r>
              <a:rPr lang="en-GB" sz="1067" b="1" dirty="0">
                <a:solidFill>
                  <a:schemeClr val="tx1">
                    <a:lumMod val="50000"/>
                    <a:lumOff val="50000"/>
                  </a:schemeClr>
                </a:solidFill>
              </a:rPr>
              <a:t>Abstract class</a:t>
            </a:r>
          </a:p>
        </p:txBody>
      </p:sp>
      <p:grpSp>
        <p:nvGrpSpPr>
          <p:cNvPr id="36" name="Group 35"/>
          <p:cNvGrpSpPr/>
          <p:nvPr/>
        </p:nvGrpSpPr>
        <p:grpSpPr>
          <a:xfrm>
            <a:off x="4347986" y="2192446"/>
            <a:ext cx="2254788" cy="1417024"/>
            <a:chOff x="3260993" y="1644332"/>
            <a:chExt cx="1691093" cy="1062767"/>
          </a:xfrm>
        </p:grpSpPr>
        <p:grpSp>
          <p:nvGrpSpPr>
            <p:cNvPr id="32" name="Group 31"/>
            <p:cNvGrpSpPr/>
            <p:nvPr/>
          </p:nvGrpSpPr>
          <p:grpSpPr>
            <a:xfrm>
              <a:off x="3621740" y="1644332"/>
              <a:ext cx="1330346" cy="1062767"/>
              <a:chOff x="3621737" y="1644334"/>
              <a:chExt cx="1330345" cy="1062768"/>
            </a:xfrm>
          </p:grpSpPr>
          <p:sp>
            <p:nvSpPr>
              <p:cNvPr id="27" name="Rectangle 26"/>
              <p:cNvSpPr/>
              <p:nvPr/>
            </p:nvSpPr>
            <p:spPr>
              <a:xfrm>
                <a:off x="3621737" y="1680447"/>
                <a:ext cx="1330345" cy="10266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2400"/>
              </a:p>
            </p:txBody>
          </p:sp>
          <p:sp>
            <p:nvSpPr>
              <p:cNvPr id="28" name="Rectangle 27"/>
              <p:cNvSpPr/>
              <p:nvPr/>
            </p:nvSpPr>
            <p:spPr>
              <a:xfrm>
                <a:off x="3621737" y="1644334"/>
                <a:ext cx="1025762" cy="19240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a:spAutoFit/>
              </a:bodyPr>
              <a:lstStyle/>
              <a:p>
                <a:r>
                  <a:rPr lang="en-GB" sz="1067" b="1" dirty="0" err="1">
                    <a:solidFill>
                      <a:schemeClr val="bg1"/>
                    </a:solidFill>
                  </a:rPr>
                  <a:t>FileConnectorBase</a:t>
                </a:r>
                <a:endParaRPr lang="en-GB" sz="1067" b="1" dirty="0">
                  <a:solidFill>
                    <a:schemeClr val="bg1"/>
                  </a:solidFill>
                </a:endParaRPr>
              </a:p>
            </p:txBody>
          </p:sp>
          <p:sp>
            <p:nvSpPr>
              <p:cNvPr id="29" name="Rectangle 28"/>
              <p:cNvSpPr/>
              <p:nvPr/>
            </p:nvSpPr>
            <p:spPr>
              <a:xfrm>
                <a:off x="3708450" y="2132768"/>
                <a:ext cx="1084673" cy="176924"/>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GB" sz="933" dirty="0" err="1"/>
                  <a:t>AzureStorageConnector</a:t>
                </a:r>
                <a:endParaRPr lang="en-GB" sz="933" dirty="0"/>
              </a:p>
            </p:txBody>
          </p:sp>
          <p:sp>
            <p:nvSpPr>
              <p:cNvPr id="30" name="Rectangle 29"/>
              <p:cNvSpPr/>
              <p:nvPr/>
            </p:nvSpPr>
            <p:spPr>
              <a:xfrm>
                <a:off x="3705168" y="1879238"/>
                <a:ext cx="1072686" cy="17692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GB" sz="933" dirty="0" err="1"/>
                  <a:t>FileSystemConnector</a:t>
                </a:r>
                <a:endParaRPr lang="en-GB" sz="933" dirty="0"/>
              </a:p>
            </p:txBody>
          </p:sp>
          <p:sp>
            <p:nvSpPr>
              <p:cNvPr id="31" name="Rectangle 30"/>
              <p:cNvSpPr/>
              <p:nvPr/>
            </p:nvSpPr>
            <p:spPr>
              <a:xfrm>
                <a:off x="3708450" y="2386298"/>
                <a:ext cx="1069404" cy="17692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GB" sz="933" dirty="0" err="1"/>
                  <a:t>SharePointConnector</a:t>
                </a:r>
                <a:endParaRPr lang="en-GB" sz="933" dirty="0"/>
              </a:p>
            </p:txBody>
          </p:sp>
        </p:grpSp>
        <p:sp>
          <p:nvSpPr>
            <p:cNvPr id="33" name="Right Arrow 32"/>
            <p:cNvSpPr/>
            <p:nvPr/>
          </p:nvSpPr>
          <p:spPr>
            <a:xfrm>
              <a:off x="3260993" y="1916935"/>
              <a:ext cx="405618" cy="14583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2400"/>
            </a:p>
          </p:txBody>
        </p:sp>
        <p:sp>
          <p:nvSpPr>
            <p:cNvPr id="34" name="Right Arrow 33"/>
            <p:cNvSpPr/>
            <p:nvPr/>
          </p:nvSpPr>
          <p:spPr>
            <a:xfrm>
              <a:off x="3264666" y="2157464"/>
              <a:ext cx="405618" cy="14583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2400"/>
            </a:p>
          </p:txBody>
        </p:sp>
        <p:sp>
          <p:nvSpPr>
            <p:cNvPr id="35" name="Right Arrow 34"/>
            <p:cNvSpPr/>
            <p:nvPr/>
          </p:nvSpPr>
          <p:spPr>
            <a:xfrm>
              <a:off x="3270178" y="2438398"/>
              <a:ext cx="405618" cy="14583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2400"/>
            </a:p>
          </p:txBody>
        </p:sp>
      </p:grpSp>
      <p:grpSp>
        <p:nvGrpSpPr>
          <p:cNvPr id="40" name="Group 39"/>
          <p:cNvGrpSpPr/>
          <p:nvPr/>
        </p:nvGrpSpPr>
        <p:grpSpPr>
          <a:xfrm>
            <a:off x="1751755" y="1268640"/>
            <a:ext cx="6628409" cy="2340828"/>
            <a:chOff x="1313817" y="951481"/>
            <a:chExt cx="4971310" cy="1755621"/>
          </a:xfrm>
        </p:grpSpPr>
        <p:grpSp>
          <p:nvGrpSpPr>
            <p:cNvPr id="24" name="Group 23"/>
            <p:cNvGrpSpPr/>
            <p:nvPr/>
          </p:nvGrpSpPr>
          <p:grpSpPr>
            <a:xfrm>
              <a:off x="1641513" y="951481"/>
              <a:ext cx="4643614" cy="530290"/>
              <a:chOff x="1911426" y="1023088"/>
              <a:chExt cx="4643611" cy="530290"/>
            </a:xfrm>
          </p:grpSpPr>
          <p:sp>
            <p:nvSpPr>
              <p:cNvPr id="11" name="Rectangle 10"/>
              <p:cNvSpPr/>
              <p:nvPr/>
            </p:nvSpPr>
            <p:spPr>
              <a:xfrm>
                <a:off x="1911426" y="1059201"/>
                <a:ext cx="4643611" cy="494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2400"/>
              </a:p>
            </p:txBody>
          </p:sp>
          <p:sp>
            <p:nvSpPr>
              <p:cNvPr id="12" name="Rectangle 11"/>
              <p:cNvSpPr/>
              <p:nvPr/>
            </p:nvSpPr>
            <p:spPr>
              <a:xfrm>
                <a:off x="1911427" y="1023088"/>
                <a:ext cx="1216920" cy="192409"/>
              </a:xfrm>
              <a:prstGeom prst="rect">
                <a:avLst/>
              </a:prstGeom>
            </p:spPr>
            <p:txBody>
              <a:bodyPr wrap="none">
                <a:spAutoFit/>
              </a:bodyPr>
              <a:lstStyle/>
              <a:p>
                <a:r>
                  <a:rPr lang="en-GB" sz="1067" b="1" dirty="0" err="1">
                    <a:solidFill>
                      <a:schemeClr val="bg1"/>
                    </a:solidFill>
                  </a:rPr>
                  <a:t>JsonTemplateProvider</a:t>
                </a:r>
                <a:endParaRPr lang="en-GB" sz="1067" b="1" dirty="0">
                  <a:solidFill>
                    <a:schemeClr val="bg1"/>
                  </a:solidFill>
                </a:endParaRPr>
              </a:p>
            </p:txBody>
          </p:sp>
          <p:sp>
            <p:nvSpPr>
              <p:cNvPr id="16" name="Rectangle 15"/>
              <p:cNvSpPr/>
              <p:nvPr/>
            </p:nvSpPr>
            <p:spPr>
              <a:xfrm>
                <a:off x="3471620" y="1257992"/>
                <a:ext cx="1546337" cy="176924"/>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GB" sz="933" dirty="0" err="1"/>
                  <a:t>JsonAzureStorageTemplateProvider</a:t>
                </a:r>
                <a:endParaRPr lang="en-GB" sz="933" dirty="0"/>
              </a:p>
            </p:txBody>
          </p:sp>
          <p:sp>
            <p:nvSpPr>
              <p:cNvPr id="17" name="Rectangle 16"/>
              <p:cNvSpPr/>
              <p:nvPr/>
            </p:nvSpPr>
            <p:spPr>
              <a:xfrm>
                <a:off x="1994858" y="1257992"/>
                <a:ext cx="1428517" cy="176924"/>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GB" sz="933" dirty="0" err="1"/>
                  <a:t>JsonFileSystemTemplateProvider</a:t>
                </a:r>
                <a:endParaRPr lang="en-GB" sz="933" dirty="0"/>
              </a:p>
            </p:txBody>
          </p:sp>
          <p:sp>
            <p:nvSpPr>
              <p:cNvPr id="18" name="Rectangle 17"/>
              <p:cNvSpPr/>
              <p:nvPr/>
            </p:nvSpPr>
            <p:spPr>
              <a:xfrm>
                <a:off x="5047768" y="1257991"/>
                <a:ext cx="1439336" cy="176924"/>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GB" sz="933" dirty="0" err="1"/>
                  <a:t>JsonSharePointTemplateProvider</a:t>
                </a:r>
                <a:endParaRPr lang="en-GB" sz="933" dirty="0"/>
              </a:p>
            </p:txBody>
          </p:sp>
        </p:grpSp>
        <p:grpSp>
          <p:nvGrpSpPr>
            <p:cNvPr id="25" name="Group 24"/>
            <p:cNvGrpSpPr/>
            <p:nvPr/>
          </p:nvGrpSpPr>
          <p:grpSpPr>
            <a:xfrm>
              <a:off x="1641513" y="1644334"/>
              <a:ext cx="1658039" cy="1062768"/>
              <a:chOff x="1916936" y="1674924"/>
              <a:chExt cx="1658038" cy="1062768"/>
            </a:xfrm>
          </p:grpSpPr>
          <p:sp>
            <p:nvSpPr>
              <p:cNvPr id="19" name="Rectangle 18"/>
              <p:cNvSpPr/>
              <p:nvPr/>
            </p:nvSpPr>
            <p:spPr>
              <a:xfrm>
                <a:off x="1916936" y="1711037"/>
                <a:ext cx="1658038" cy="10266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2400"/>
              </a:p>
            </p:txBody>
          </p:sp>
          <p:sp>
            <p:nvSpPr>
              <p:cNvPr id="20" name="Rectangle 19"/>
              <p:cNvSpPr/>
              <p:nvPr/>
            </p:nvSpPr>
            <p:spPr>
              <a:xfrm>
                <a:off x="1916936" y="1674924"/>
                <a:ext cx="1190470" cy="192409"/>
              </a:xfrm>
              <a:prstGeom prst="rect">
                <a:avLst/>
              </a:prstGeom>
            </p:spPr>
            <p:txBody>
              <a:bodyPr wrap="none">
                <a:spAutoFit/>
              </a:bodyPr>
              <a:lstStyle/>
              <a:p>
                <a:r>
                  <a:rPr lang="en-GB" sz="1067" b="1" dirty="0" err="1">
                    <a:solidFill>
                      <a:schemeClr val="bg1"/>
                    </a:solidFill>
                  </a:rPr>
                  <a:t>XmlTemplateProvider</a:t>
                </a:r>
                <a:endParaRPr lang="en-GB" sz="1067" b="1" dirty="0">
                  <a:solidFill>
                    <a:schemeClr val="bg1"/>
                  </a:solidFill>
                </a:endParaRPr>
              </a:p>
            </p:txBody>
          </p:sp>
          <p:sp>
            <p:nvSpPr>
              <p:cNvPr id="21" name="Rectangle 20"/>
              <p:cNvSpPr/>
              <p:nvPr/>
            </p:nvSpPr>
            <p:spPr>
              <a:xfrm>
                <a:off x="2003649" y="2163358"/>
                <a:ext cx="1523494" cy="176924"/>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GB" sz="933" dirty="0" err="1"/>
                  <a:t>XmlAzureStorageTemplateProvider</a:t>
                </a:r>
                <a:endParaRPr lang="en-GB" sz="933" dirty="0"/>
              </a:p>
            </p:txBody>
          </p:sp>
          <p:sp>
            <p:nvSpPr>
              <p:cNvPr id="22" name="Rectangle 21"/>
              <p:cNvSpPr/>
              <p:nvPr/>
            </p:nvSpPr>
            <p:spPr>
              <a:xfrm>
                <a:off x="2000367" y="1909828"/>
                <a:ext cx="1476762" cy="17692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GB" sz="933" dirty="0" err="1"/>
                  <a:t>XmlFileSystemTemplateProvider</a:t>
                </a:r>
                <a:endParaRPr lang="en-GB" sz="933" dirty="0"/>
              </a:p>
            </p:txBody>
          </p:sp>
          <p:sp>
            <p:nvSpPr>
              <p:cNvPr id="23" name="Rectangle 22"/>
              <p:cNvSpPr/>
              <p:nvPr/>
            </p:nvSpPr>
            <p:spPr>
              <a:xfrm>
                <a:off x="2003649" y="2416888"/>
                <a:ext cx="1473480" cy="17692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GB" sz="933" dirty="0" err="1"/>
                  <a:t>XmlSharePointTemplateProvider</a:t>
                </a:r>
                <a:endParaRPr lang="en-GB" sz="933" dirty="0"/>
              </a:p>
            </p:txBody>
          </p:sp>
        </p:grpSp>
        <p:grpSp>
          <p:nvGrpSpPr>
            <p:cNvPr id="39" name="Group 38"/>
            <p:cNvGrpSpPr/>
            <p:nvPr/>
          </p:nvGrpSpPr>
          <p:grpSpPr>
            <a:xfrm>
              <a:off x="1313817" y="1481771"/>
              <a:ext cx="336880" cy="463689"/>
              <a:chOff x="1313817" y="1481771"/>
              <a:chExt cx="336880" cy="463689"/>
            </a:xfrm>
          </p:grpSpPr>
          <p:sp>
            <p:nvSpPr>
              <p:cNvPr id="37" name="Right Arrow 36"/>
              <p:cNvSpPr/>
              <p:nvPr/>
            </p:nvSpPr>
            <p:spPr>
              <a:xfrm rot="19522242">
                <a:off x="1313817" y="1481771"/>
                <a:ext cx="322188" cy="162563"/>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sz="2400"/>
              </a:p>
            </p:txBody>
          </p:sp>
          <p:sp>
            <p:nvSpPr>
              <p:cNvPr id="38" name="Right Arrow 37"/>
              <p:cNvSpPr/>
              <p:nvPr/>
            </p:nvSpPr>
            <p:spPr>
              <a:xfrm rot="1536685">
                <a:off x="1328509" y="1782897"/>
                <a:ext cx="322188" cy="162563"/>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sz="2400"/>
              </a:p>
            </p:txBody>
          </p:sp>
        </p:grpSp>
      </p:grpSp>
      <p:grpSp>
        <p:nvGrpSpPr>
          <p:cNvPr id="3" name="Group 2"/>
          <p:cNvGrpSpPr/>
          <p:nvPr/>
        </p:nvGrpSpPr>
        <p:grpSpPr>
          <a:xfrm>
            <a:off x="6632153" y="2406822"/>
            <a:ext cx="2188553" cy="681579"/>
            <a:chOff x="6632153" y="2406822"/>
            <a:chExt cx="2188553" cy="681579"/>
          </a:xfrm>
        </p:grpSpPr>
        <p:sp>
          <p:nvSpPr>
            <p:cNvPr id="41" name="Right Arrow 40"/>
            <p:cNvSpPr/>
            <p:nvPr/>
          </p:nvSpPr>
          <p:spPr>
            <a:xfrm>
              <a:off x="6632153" y="2728329"/>
              <a:ext cx="712424" cy="36007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sz="2400"/>
            </a:p>
          </p:txBody>
        </p:sp>
        <p:grpSp>
          <p:nvGrpSpPr>
            <p:cNvPr id="55" name="Group 54"/>
            <p:cNvGrpSpPr/>
            <p:nvPr/>
          </p:nvGrpSpPr>
          <p:grpSpPr>
            <a:xfrm>
              <a:off x="7449745" y="2780153"/>
              <a:ext cx="1304865" cy="269183"/>
              <a:chOff x="5680947" y="2085113"/>
              <a:chExt cx="978649" cy="201887"/>
            </a:xfrm>
          </p:grpSpPr>
          <p:grpSp>
            <p:nvGrpSpPr>
              <p:cNvPr id="50" name="Group 49"/>
              <p:cNvGrpSpPr/>
              <p:nvPr/>
            </p:nvGrpSpPr>
            <p:grpSpPr>
              <a:xfrm>
                <a:off x="5680947" y="2085113"/>
                <a:ext cx="589309" cy="201887"/>
                <a:chOff x="5680947" y="2085113"/>
                <a:chExt cx="589309" cy="201887"/>
              </a:xfrm>
            </p:grpSpPr>
            <p:sp>
              <p:nvSpPr>
                <p:cNvPr id="42" name="Rectangle 41"/>
                <p:cNvSpPr/>
                <p:nvPr/>
              </p:nvSpPr>
              <p:spPr>
                <a:xfrm>
                  <a:off x="5680947" y="2086945"/>
                  <a:ext cx="200055" cy="200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2400"/>
                </a:p>
              </p:txBody>
            </p:sp>
            <p:sp>
              <p:nvSpPr>
                <p:cNvPr id="44" name="Rectangle 43"/>
                <p:cNvSpPr/>
                <p:nvPr/>
              </p:nvSpPr>
              <p:spPr>
                <a:xfrm>
                  <a:off x="5871905" y="2085113"/>
                  <a:ext cx="200141" cy="200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2400"/>
                </a:p>
              </p:txBody>
            </p:sp>
            <p:sp>
              <p:nvSpPr>
                <p:cNvPr id="47" name="Rectangle 46"/>
                <p:cNvSpPr/>
                <p:nvPr/>
              </p:nvSpPr>
              <p:spPr>
                <a:xfrm>
                  <a:off x="6070201" y="2085115"/>
                  <a:ext cx="200055" cy="200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2400"/>
                </a:p>
              </p:txBody>
            </p:sp>
          </p:grpSp>
          <p:sp>
            <p:nvSpPr>
              <p:cNvPr id="53" name="Rectangle 52"/>
              <p:cNvSpPr/>
              <p:nvPr/>
            </p:nvSpPr>
            <p:spPr>
              <a:xfrm>
                <a:off x="6261245" y="2086716"/>
                <a:ext cx="200141" cy="200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2400"/>
              </a:p>
            </p:txBody>
          </p:sp>
          <p:sp>
            <p:nvSpPr>
              <p:cNvPr id="54" name="Rectangle 53"/>
              <p:cNvSpPr/>
              <p:nvPr/>
            </p:nvSpPr>
            <p:spPr>
              <a:xfrm>
                <a:off x="6459541" y="2086718"/>
                <a:ext cx="200055" cy="200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2400"/>
              </a:p>
            </p:txBody>
          </p:sp>
        </p:grpSp>
        <p:sp>
          <p:nvSpPr>
            <p:cNvPr id="56" name="TextBox 55"/>
            <p:cNvSpPr txBox="1"/>
            <p:nvPr/>
          </p:nvSpPr>
          <p:spPr>
            <a:xfrm>
              <a:off x="7515841" y="2406822"/>
              <a:ext cx="1304865" cy="461666"/>
            </a:xfrm>
            <a:prstGeom prst="rect">
              <a:avLst/>
            </a:prstGeom>
            <a:noFill/>
          </p:spPr>
          <p:txBody>
            <a:bodyPr wrap="square" rtlCol="0">
              <a:spAutoFit/>
            </a:bodyPr>
            <a:lstStyle/>
            <a:p>
              <a:r>
                <a:rPr lang="en-GB" sz="2400" dirty="0"/>
                <a:t>Stream</a:t>
              </a:r>
            </a:p>
          </p:txBody>
        </p:sp>
      </p:grpSp>
      <p:grpSp>
        <p:nvGrpSpPr>
          <p:cNvPr id="63" name="Group 62"/>
          <p:cNvGrpSpPr/>
          <p:nvPr/>
        </p:nvGrpSpPr>
        <p:grpSpPr>
          <a:xfrm>
            <a:off x="1554595" y="5829651"/>
            <a:ext cx="947053" cy="256545"/>
            <a:chOff x="198300" y="1008416"/>
            <a:chExt cx="710290" cy="192409"/>
          </a:xfrm>
        </p:grpSpPr>
        <p:sp>
          <p:nvSpPr>
            <p:cNvPr id="64" name="Rectangle 63"/>
            <p:cNvSpPr/>
            <p:nvPr/>
          </p:nvSpPr>
          <p:spPr>
            <a:xfrm>
              <a:off x="198300" y="1030074"/>
              <a:ext cx="165256" cy="16525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sz="2400"/>
            </a:p>
          </p:txBody>
        </p:sp>
        <p:sp>
          <p:nvSpPr>
            <p:cNvPr id="65" name="Rectangle 64"/>
            <p:cNvSpPr/>
            <p:nvPr/>
          </p:nvSpPr>
          <p:spPr>
            <a:xfrm>
              <a:off x="339684" y="1008416"/>
              <a:ext cx="568906" cy="192409"/>
            </a:xfrm>
            <a:prstGeom prst="rect">
              <a:avLst/>
            </a:prstGeom>
          </p:spPr>
          <p:txBody>
            <a:bodyPr wrap="none">
              <a:spAutoFit/>
            </a:bodyPr>
            <a:lstStyle/>
            <a:p>
              <a:r>
                <a:rPr lang="en-GB" sz="1067" b="1" dirty="0">
                  <a:solidFill>
                    <a:schemeClr val="tx1">
                      <a:lumMod val="50000"/>
                      <a:lumOff val="50000"/>
                    </a:schemeClr>
                  </a:solidFill>
                </a:rPr>
                <a:t>Interface</a:t>
              </a:r>
            </a:p>
          </p:txBody>
        </p:sp>
      </p:grpSp>
      <p:grpSp>
        <p:nvGrpSpPr>
          <p:cNvPr id="71" name="Group 70"/>
          <p:cNvGrpSpPr/>
          <p:nvPr/>
        </p:nvGrpSpPr>
        <p:grpSpPr>
          <a:xfrm>
            <a:off x="6891562" y="3108086"/>
            <a:ext cx="3647913" cy="1358581"/>
            <a:chOff x="5168672" y="2331064"/>
            <a:chExt cx="2735935" cy="1018936"/>
          </a:xfrm>
        </p:grpSpPr>
        <p:grpSp>
          <p:nvGrpSpPr>
            <p:cNvPr id="69" name="Group 68"/>
            <p:cNvGrpSpPr/>
            <p:nvPr/>
          </p:nvGrpSpPr>
          <p:grpSpPr>
            <a:xfrm>
              <a:off x="5168672" y="2721794"/>
              <a:ext cx="2735935" cy="628206"/>
              <a:chOff x="5581800" y="2699762"/>
              <a:chExt cx="2735935" cy="628206"/>
            </a:xfrm>
          </p:grpSpPr>
          <p:sp>
            <p:nvSpPr>
              <p:cNvPr id="58" name="Rectangle 57"/>
              <p:cNvSpPr/>
              <p:nvPr/>
            </p:nvSpPr>
            <p:spPr>
              <a:xfrm>
                <a:off x="5587308" y="2707102"/>
                <a:ext cx="2730427" cy="62086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sz="2400"/>
              </a:p>
            </p:txBody>
          </p:sp>
          <p:sp>
            <p:nvSpPr>
              <p:cNvPr id="66" name="TextBox 65"/>
              <p:cNvSpPr txBox="1"/>
              <p:nvPr/>
            </p:nvSpPr>
            <p:spPr>
              <a:xfrm>
                <a:off x="5581800" y="2699762"/>
                <a:ext cx="1569903" cy="192409"/>
              </a:xfrm>
              <a:prstGeom prst="rect">
                <a:avLst/>
              </a:prstGeom>
              <a:noFill/>
            </p:spPr>
            <p:txBody>
              <a:bodyPr wrap="square" rtlCol="0">
                <a:spAutoFit/>
              </a:bodyPr>
              <a:lstStyle/>
              <a:p>
                <a:r>
                  <a:rPr lang="en-GB" sz="1067" b="1" dirty="0" err="1"/>
                  <a:t>ITemplateFormatter</a:t>
                </a:r>
                <a:endParaRPr lang="en-GB" sz="1067" b="1" dirty="0"/>
              </a:p>
            </p:txBody>
          </p:sp>
          <p:sp>
            <p:nvSpPr>
              <p:cNvPr id="67" name="Rectangle 66"/>
              <p:cNvSpPr/>
              <p:nvPr/>
            </p:nvSpPr>
            <p:spPr>
              <a:xfrm>
                <a:off x="5636880" y="2936386"/>
                <a:ext cx="1313100" cy="192409"/>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GB" sz="1067" dirty="0" err="1"/>
                  <a:t>XMLPnPSchemaFormatter</a:t>
                </a:r>
                <a:endParaRPr lang="en-GB" sz="1067" dirty="0"/>
              </a:p>
            </p:txBody>
          </p:sp>
          <p:sp>
            <p:nvSpPr>
              <p:cNvPr id="68" name="Rectangle 67"/>
              <p:cNvSpPr/>
              <p:nvPr/>
            </p:nvSpPr>
            <p:spPr>
              <a:xfrm>
                <a:off x="6957057" y="2934556"/>
                <a:ext cx="1309493" cy="192409"/>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GB" sz="1067" dirty="0" err="1"/>
                  <a:t>JsonPnPSchemaFormatter</a:t>
                </a:r>
                <a:endParaRPr lang="en-GB" sz="1067" dirty="0"/>
              </a:p>
            </p:txBody>
          </p:sp>
        </p:grpSp>
        <p:sp>
          <p:nvSpPr>
            <p:cNvPr id="70" name="Down Arrow 69"/>
            <p:cNvSpPr/>
            <p:nvPr/>
          </p:nvSpPr>
          <p:spPr>
            <a:xfrm>
              <a:off x="5960119" y="2331064"/>
              <a:ext cx="235027" cy="33946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sz="2400"/>
            </a:p>
          </p:txBody>
        </p:sp>
      </p:grpSp>
      <p:grpSp>
        <p:nvGrpSpPr>
          <p:cNvPr id="83" name="Group 82"/>
          <p:cNvGrpSpPr/>
          <p:nvPr/>
        </p:nvGrpSpPr>
        <p:grpSpPr>
          <a:xfrm>
            <a:off x="4259857" y="4532650"/>
            <a:ext cx="6624809" cy="1567348"/>
            <a:chOff x="3194892" y="3399486"/>
            <a:chExt cx="4968607" cy="1175511"/>
          </a:xfrm>
        </p:grpSpPr>
        <p:sp>
          <p:nvSpPr>
            <p:cNvPr id="72" name="Rectangle 71"/>
            <p:cNvSpPr/>
            <p:nvPr/>
          </p:nvSpPr>
          <p:spPr>
            <a:xfrm>
              <a:off x="3194892" y="3785626"/>
              <a:ext cx="4968607" cy="78937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2400"/>
            </a:p>
          </p:txBody>
        </p:sp>
        <p:sp>
          <p:nvSpPr>
            <p:cNvPr id="73" name="Down Arrow 72"/>
            <p:cNvSpPr/>
            <p:nvPr/>
          </p:nvSpPr>
          <p:spPr>
            <a:xfrm>
              <a:off x="6380894" y="3399486"/>
              <a:ext cx="241543" cy="33601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2400"/>
            </a:p>
          </p:txBody>
        </p:sp>
        <p:sp>
          <p:nvSpPr>
            <p:cNvPr id="74" name="TextBox 73"/>
            <p:cNvSpPr txBox="1"/>
            <p:nvPr/>
          </p:nvSpPr>
          <p:spPr>
            <a:xfrm>
              <a:off x="3201705" y="3769998"/>
              <a:ext cx="2071090" cy="253916"/>
            </a:xfrm>
            <a:prstGeom prst="rect">
              <a:avLst/>
            </a:prstGeom>
            <a:noFill/>
          </p:spPr>
          <p:txBody>
            <a:bodyPr wrap="square" rtlCol="0">
              <a:spAutoFit/>
            </a:bodyPr>
            <a:lstStyle/>
            <a:p>
              <a:r>
                <a:rPr lang="en-GB" sz="1600" b="1" dirty="0" err="1"/>
                <a:t>ProvisioningTemplate</a:t>
              </a:r>
              <a:endParaRPr lang="en-GB" sz="1600" b="1" dirty="0"/>
            </a:p>
          </p:txBody>
        </p:sp>
        <p:sp>
          <p:nvSpPr>
            <p:cNvPr id="75" name="Rounded Rectangle 74"/>
            <p:cNvSpPr/>
            <p:nvPr/>
          </p:nvSpPr>
          <p:spPr>
            <a:xfrm>
              <a:off x="3299550" y="4046997"/>
              <a:ext cx="870333" cy="18177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1067" dirty="0"/>
                <a:t>Field</a:t>
              </a:r>
            </a:p>
          </p:txBody>
        </p:sp>
        <p:sp>
          <p:nvSpPr>
            <p:cNvPr id="76" name="Rounded Rectangle 75"/>
            <p:cNvSpPr/>
            <p:nvPr/>
          </p:nvSpPr>
          <p:spPr>
            <a:xfrm>
              <a:off x="4231662" y="4047770"/>
              <a:ext cx="870333" cy="18177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1067" dirty="0" err="1"/>
                <a:t>ContentType</a:t>
              </a:r>
              <a:endParaRPr lang="en-GB" sz="1067" dirty="0"/>
            </a:p>
          </p:txBody>
        </p:sp>
        <p:sp>
          <p:nvSpPr>
            <p:cNvPr id="77" name="Rounded Rectangle 76"/>
            <p:cNvSpPr/>
            <p:nvPr/>
          </p:nvSpPr>
          <p:spPr>
            <a:xfrm>
              <a:off x="5163774" y="4048475"/>
              <a:ext cx="870333" cy="18177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1067" dirty="0"/>
                <a:t>File</a:t>
              </a:r>
            </a:p>
          </p:txBody>
        </p:sp>
        <p:sp>
          <p:nvSpPr>
            <p:cNvPr id="78" name="Rounded Rectangle 77"/>
            <p:cNvSpPr/>
            <p:nvPr/>
          </p:nvSpPr>
          <p:spPr>
            <a:xfrm>
              <a:off x="6082138" y="4048475"/>
              <a:ext cx="870333" cy="18177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1067" dirty="0" err="1"/>
                <a:t>ListInstance</a:t>
              </a:r>
              <a:endParaRPr lang="en-GB" sz="1067" dirty="0"/>
            </a:p>
          </p:txBody>
        </p:sp>
        <p:sp>
          <p:nvSpPr>
            <p:cNvPr id="79" name="Rounded Rectangle 78"/>
            <p:cNvSpPr/>
            <p:nvPr/>
          </p:nvSpPr>
          <p:spPr>
            <a:xfrm>
              <a:off x="7023258" y="4046997"/>
              <a:ext cx="870333" cy="18177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1067" dirty="0"/>
                <a:t>Page</a:t>
              </a:r>
            </a:p>
          </p:txBody>
        </p:sp>
        <p:sp>
          <p:nvSpPr>
            <p:cNvPr id="80" name="Rounded Rectangle 79"/>
            <p:cNvSpPr/>
            <p:nvPr/>
          </p:nvSpPr>
          <p:spPr>
            <a:xfrm>
              <a:off x="3299550" y="4281350"/>
              <a:ext cx="993356" cy="18177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1067" dirty="0" err="1"/>
                <a:t>RegionalSettings</a:t>
              </a:r>
              <a:endParaRPr lang="en-GB" sz="1067" dirty="0"/>
            </a:p>
          </p:txBody>
        </p:sp>
        <p:sp>
          <p:nvSpPr>
            <p:cNvPr id="81" name="Rounded Rectangle 80"/>
            <p:cNvSpPr/>
            <p:nvPr/>
          </p:nvSpPr>
          <p:spPr>
            <a:xfrm>
              <a:off x="4344313" y="4279674"/>
              <a:ext cx="993356" cy="18177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1067" dirty="0" err="1"/>
                <a:t>TermSet</a:t>
              </a:r>
              <a:endParaRPr lang="en-GB" sz="1067" dirty="0"/>
            </a:p>
          </p:txBody>
        </p:sp>
        <p:sp>
          <p:nvSpPr>
            <p:cNvPr id="82" name="TextBox 81"/>
            <p:cNvSpPr txBox="1"/>
            <p:nvPr/>
          </p:nvSpPr>
          <p:spPr>
            <a:xfrm>
              <a:off x="5362077" y="4066402"/>
              <a:ext cx="1344060" cy="438581"/>
            </a:xfrm>
            <a:prstGeom prst="rect">
              <a:avLst/>
            </a:prstGeom>
            <a:noFill/>
          </p:spPr>
          <p:txBody>
            <a:bodyPr wrap="square" rtlCol="0">
              <a:spAutoFit/>
            </a:bodyPr>
            <a:lstStyle/>
            <a:p>
              <a:r>
                <a:rPr lang="en-GB" sz="3200" dirty="0"/>
                <a:t>…</a:t>
              </a:r>
            </a:p>
          </p:txBody>
        </p:sp>
      </p:grpSp>
      <p:pic>
        <p:nvPicPr>
          <p:cNvPr id="84" name="Picture 83"/>
          <p:cNvPicPr>
            <a:picLocks noChangeAspect="1"/>
          </p:cNvPicPr>
          <p:nvPr/>
        </p:nvPicPr>
        <p:blipFill>
          <a:blip r:embed="rId3"/>
          <a:stretch>
            <a:fillRect/>
          </a:stretch>
        </p:blipFill>
        <p:spPr>
          <a:xfrm>
            <a:off x="663747" y="3991991"/>
            <a:ext cx="5346205" cy="709555"/>
          </a:xfrm>
          <a:prstGeom prst="rect">
            <a:avLst/>
          </a:prstGeom>
        </p:spPr>
      </p:pic>
    </p:spTree>
    <p:extLst>
      <p:ext uri="{BB962C8B-B14F-4D97-AF65-F5344CB8AC3E}">
        <p14:creationId xmlns:p14="http://schemas.microsoft.com/office/powerpoint/2010/main" val="338559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fade">
                                      <p:cBhvr>
                                        <p:cTn id="27" dur="500"/>
                                        <p:tgtEl>
                                          <p:spTgt spid="8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r>
              <a:rPr lang="en-GB" sz="4800" dirty="0">
                <a:solidFill>
                  <a:prstClr val="black"/>
                </a:solidFill>
              </a:rPr>
              <a:t>PnP Provisioning Framework - </a:t>
            </a:r>
            <a:r>
              <a:rPr lang="en-GB" sz="4800" dirty="0" err="1">
                <a:solidFill>
                  <a:prstClr val="black"/>
                </a:solidFill>
              </a:rPr>
              <a:t>Arquitectura</a:t>
            </a:r>
            <a:r>
              <a:rPr lang="en-GB" sz="4800" dirty="0">
                <a:solidFill>
                  <a:prstClr val="black"/>
                </a:solidFill>
              </a:rPr>
              <a:t/>
            </a:r>
            <a:br>
              <a:rPr lang="en-GB" sz="4800" dirty="0">
                <a:solidFill>
                  <a:prstClr val="black"/>
                </a:solidFill>
              </a:rPr>
            </a:br>
            <a:endParaRPr lang="en-GB" dirty="0"/>
          </a:p>
        </p:txBody>
      </p:sp>
      <p:pic>
        <p:nvPicPr>
          <p:cNvPr id="5" name="Picture 4"/>
          <p:cNvPicPr>
            <a:picLocks noChangeAspect="1"/>
          </p:cNvPicPr>
          <p:nvPr/>
        </p:nvPicPr>
        <p:blipFill>
          <a:blip r:embed="rId3"/>
          <a:stretch>
            <a:fillRect/>
          </a:stretch>
        </p:blipFill>
        <p:spPr>
          <a:xfrm>
            <a:off x="351550" y="1355823"/>
            <a:ext cx="5964789" cy="727517"/>
          </a:xfrm>
          <a:prstGeom prst="rect">
            <a:avLst/>
          </a:prstGeom>
        </p:spPr>
      </p:pic>
      <p:sp>
        <p:nvSpPr>
          <p:cNvPr id="6" name="Rectangle 5"/>
          <p:cNvSpPr/>
          <p:nvPr/>
        </p:nvSpPr>
        <p:spPr>
          <a:xfrm>
            <a:off x="2203378" y="2357611"/>
            <a:ext cx="2497153" cy="126326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600" dirty="0" err="1"/>
              <a:t>WebExtensions</a:t>
            </a:r>
            <a:endParaRPr lang="en-GB" sz="1600" dirty="0"/>
          </a:p>
          <a:p>
            <a:pPr algn="ctr"/>
            <a:r>
              <a:rPr lang="en-GB" sz="1600" dirty="0" err="1"/>
              <a:t>ApplyProvisioningTemplate</a:t>
            </a:r>
            <a:endParaRPr lang="en-GB" sz="1600" dirty="0"/>
          </a:p>
        </p:txBody>
      </p:sp>
      <p:sp>
        <p:nvSpPr>
          <p:cNvPr id="7" name="Rectangle 6"/>
          <p:cNvSpPr/>
          <p:nvPr/>
        </p:nvSpPr>
        <p:spPr>
          <a:xfrm>
            <a:off x="358892" y="2357611"/>
            <a:ext cx="1256915" cy="126326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dirty="0"/>
              <a:t>Provisioning Template</a:t>
            </a:r>
          </a:p>
        </p:txBody>
      </p:sp>
      <p:sp>
        <p:nvSpPr>
          <p:cNvPr id="8" name="Right Arrow 7"/>
          <p:cNvSpPr/>
          <p:nvPr/>
        </p:nvSpPr>
        <p:spPr>
          <a:xfrm>
            <a:off x="1652532" y="2901110"/>
            <a:ext cx="506776" cy="279095"/>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sz="2400"/>
          </a:p>
        </p:txBody>
      </p:sp>
      <p:grpSp>
        <p:nvGrpSpPr>
          <p:cNvPr id="23" name="Group 22"/>
          <p:cNvGrpSpPr/>
          <p:nvPr/>
        </p:nvGrpSpPr>
        <p:grpSpPr>
          <a:xfrm>
            <a:off x="9937227" y="3128790"/>
            <a:ext cx="2063813" cy="1263268"/>
            <a:chOff x="7452920" y="2346592"/>
            <a:chExt cx="1547860" cy="947451"/>
          </a:xfrm>
        </p:grpSpPr>
        <p:sp>
          <p:nvSpPr>
            <p:cNvPr id="17" name="Can 16"/>
            <p:cNvSpPr/>
            <p:nvPr/>
          </p:nvSpPr>
          <p:spPr>
            <a:xfrm>
              <a:off x="7766891" y="2346592"/>
              <a:ext cx="1233889" cy="947451"/>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400" dirty="0"/>
                <a:t>SharePoint</a:t>
              </a:r>
            </a:p>
          </p:txBody>
        </p:sp>
        <p:sp>
          <p:nvSpPr>
            <p:cNvPr id="18" name="Right Arrow 17"/>
            <p:cNvSpPr/>
            <p:nvPr/>
          </p:nvSpPr>
          <p:spPr>
            <a:xfrm>
              <a:off x="7452920" y="2781759"/>
              <a:ext cx="277244" cy="209321"/>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sz="2400"/>
            </a:p>
          </p:txBody>
        </p:sp>
      </p:grpSp>
      <p:grpSp>
        <p:nvGrpSpPr>
          <p:cNvPr id="22" name="Group 21"/>
          <p:cNvGrpSpPr/>
          <p:nvPr/>
        </p:nvGrpSpPr>
        <p:grpSpPr>
          <a:xfrm>
            <a:off x="6570973" y="1019948"/>
            <a:ext cx="3329521" cy="5333113"/>
            <a:chOff x="4928229" y="764960"/>
            <a:chExt cx="2497141" cy="3999835"/>
          </a:xfrm>
        </p:grpSpPr>
        <p:sp>
          <p:nvSpPr>
            <p:cNvPr id="11" name="Rectangle 10"/>
            <p:cNvSpPr/>
            <p:nvPr/>
          </p:nvSpPr>
          <p:spPr>
            <a:xfrm>
              <a:off x="5216490" y="798723"/>
              <a:ext cx="2208880" cy="39660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sz="2400"/>
            </a:p>
          </p:txBody>
        </p:sp>
        <p:sp>
          <p:nvSpPr>
            <p:cNvPr id="13" name="TextBox 12"/>
            <p:cNvSpPr txBox="1"/>
            <p:nvPr/>
          </p:nvSpPr>
          <p:spPr>
            <a:xfrm>
              <a:off x="5205470" y="764960"/>
              <a:ext cx="2093205" cy="346249"/>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400" dirty="0" err="1">
                  <a:solidFill>
                    <a:schemeClr val="bg1"/>
                  </a:solidFill>
                </a:rPr>
                <a:t>ObjectHandlers</a:t>
              </a:r>
              <a:endParaRPr lang="en-GB" sz="2400" dirty="0">
                <a:solidFill>
                  <a:schemeClr val="bg1"/>
                </a:solidFill>
              </a:endParaRPr>
            </a:p>
          </p:txBody>
        </p:sp>
        <p:sp>
          <p:nvSpPr>
            <p:cNvPr id="16" name="Right Arrow 15"/>
            <p:cNvSpPr/>
            <p:nvPr/>
          </p:nvSpPr>
          <p:spPr>
            <a:xfrm>
              <a:off x="4928229" y="2137271"/>
              <a:ext cx="277244" cy="209321"/>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sz="2400"/>
            </a:p>
          </p:txBody>
        </p:sp>
        <p:pic>
          <p:nvPicPr>
            <p:cNvPr id="19" name="Picture 18"/>
            <p:cNvPicPr>
              <a:picLocks noChangeAspect="1"/>
            </p:cNvPicPr>
            <p:nvPr/>
          </p:nvPicPr>
          <p:blipFill>
            <a:blip r:embed="rId4"/>
            <a:stretch>
              <a:fillRect/>
            </a:stretch>
          </p:blipFill>
          <p:spPr>
            <a:xfrm>
              <a:off x="5379912" y="1110101"/>
              <a:ext cx="1452102" cy="2908858"/>
            </a:xfrm>
            <a:prstGeom prst="rect">
              <a:avLst/>
            </a:prstGeom>
          </p:spPr>
          <p:style>
            <a:lnRef idx="1">
              <a:schemeClr val="accent2"/>
            </a:lnRef>
            <a:fillRef idx="2">
              <a:schemeClr val="accent2"/>
            </a:fillRef>
            <a:effectRef idx="1">
              <a:schemeClr val="accent2"/>
            </a:effectRef>
            <a:fontRef idx="minor">
              <a:schemeClr val="dk1"/>
            </a:fontRef>
          </p:style>
        </p:pic>
        <p:sp>
          <p:nvSpPr>
            <p:cNvPr id="20" name="Rectangle 19"/>
            <p:cNvSpPr/>
            <p:nvPr/>
          </p:nvSpPr>
          <p:spPr>
            <a:xfrm>
              <a:off x="5337676" y="4125817"/>
              <a:ext cx="1977527" cy="46821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sz="1867" dirty="0"/>
                <a:t>Extensibility Handlers</a:t>
              </a:r>
            </a:p>
          </p:txBody>
        </p:sp>
      </p:grpSp>
      <p:grpSp>
        <p:nvGrpSpPr>
          <p:cNvPr id="14" name="Group 13"/>
          <p:cNvGrpSpPr/>
          <p:nvPr/>
        </p:nvGrpSpPr>
        <p:grpSpPr>
          <a:xfrm>
            <a:off x="4748505" y="2357611"/>
            <a:ext cx="1800423" cy="1263269"/>
            <a:chOff x="3561379" y="1768207"/>
            <a:chExt cx="1350317" cy="947451"/>
          </a:xfrm>
        </p:grpSpPr>
        <p:sp>
          <p:nvSpPr>
            <p:cNvPr id="10" name="Right Arrow 9"/>
            <p:cNvSpPr/>
            <p:nvPr/>
          </p:nvSpPr>
          <p:spPr>
            <a:xfrm>
              <a:off x="3561379" y="2173792"/>
              <a:ext cx="380082" cy="209321"/>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sz="2400"/>
            </a:p>
          </p:txBody>
        </p:sp>
        <p:sp>
          <p:nvSpPr>
            <p:cNvPr id="9" name="Rectangle 8"/>
            <p:cNvSpPr/>
            <p:nvPr/>
          </p:nvSpPr>
          <p:spPr>
            <a:xfrm>
              <a:off x="3969010" y="1768207"/>
              <a:ext cx="942686" cy="9474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600" dirty="0" err="1"/>
                <a:t>TokenParser</a:t>
              </a:r>
              <a:endParaRPr lang="en-GB" sz="1600" dirty="0"/>
            </a:p>
          </p:txBody>
        </p:sp>
      </p:grpSp>
    </p:spTree>
    <p:extLst>
      <p:ext uri="{BB962C8B-B14F-4D97-AF65-F5344CB8AC3E}">
        <p14:creationId xmlns:p14="http://schemas.microsoft.com/office/powerpoint/2010/main" val="402874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p:txBody>
          <a:bodyPr/>
          <a:lstStyle/>
          <a:p>
            <a:r>
              <a:rPr lang="en-US" dirty="0" smtClean="0"/>
              <a:t>PnP Provisioning Framework Demo</a:t>
            </a:r>
            <a:endParaRPr lang="en-US" dirty="0"/>
          </a:p>
        </p:txBody>
      </p:sp>
      <p:sp>
        <p:nvSpPr>
          <p:cNvPr id="4" name="Marcador de contenido 3"/>
          <p:cNvSpPr>
            <a:spLocks noGrp="1"/>
          </p:cNvSpPr>
          <p:nvPr>
            <p:ph sz="quarter" idx="13"/>
          </p:nvPr>
        </p:nvSpPr>
        <p:spPr/>
        <p:txBody>
          <a:bodyPr/>
          <a:lstStyle/>
          <a:p>
            <a:endParaRPr lang="en-US"/>
          </a:p>
        </p:txBody>
      </p:sp>
      <p:pic>
        <p:nvPicPr>
          <p:cNvPr id="5" name="Picture Placeholder 4"/>
          <p:cNvPicPr>
            <a:picLocks noGrp="1" noChangeAspect="1"/>
          </p:cNvPicPr>
          <p:nvPr>
            <p:ph type="pic" sz="quarter" idx="14"/>
          </p:nvPr>
        </p:nvPicPr>
        <p:blipFill>
          <a:blip r:embed="rId2"/>
          <a:srcRect l="2631" r="2631"/>
          <a:stretch>
            <a:fillRect/>
          </a:stretch>
        </p:blipFill>
        <p:spPr>
          <a:prstGeom prst="rect">
            <a:avLst/>
          </a:prstGeom>
        </p:spPr>
      </p:pic>
    </p:spTree>
    <p:extLst>
      <p:ext uri="{BB962C8B-B14F-4D97-AF65-F5344CB8AC3E}">
        <p14:creationId xmlns:p14="http://schemas.microsoft.com/office/powerpoint/2010/main" val="562626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 … questions? …</a:t>
            </a:r>
            <a:endParaRPr lang="en-GB" dirty="0"/>
          </a:p>
        </p:txBody>
      </p:sp>
      <p:sp>
        <p:nvSpPr>
          <p:cNvPr id="3" name="Text Placeholder 2"/>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1135256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8135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US" dirty="0"/>
              <a:t>Raffle</a:t>
            </a:r>
          </a:p>
        </p:txBody>
      </p:sp>
      <p:pic>
        <p:nvPicPr>
          <p:cNvPr id="4" name="Imagen 3"/>
          <p:cNvPicPr>
            <a:picLocks noChangeAspect="1"/>
          </p:cNvPicPr>
          <p:nvPr/>
        </p:nvPicPr>
        <p:blipFill rotWithShape="1">
          <a:blip r:embed="rId2"/>
          <a:srcRect b="30565"/>
          <a:stretch/>
        </p:blipFill>
        <p:spPr>
          <a:xfrm>
            <a:off x="132868" y="3886201"/>
            <a:ext cx="5869027" cy="2710071"/>
          </a:xfrm>
          <a:prstGeom prst="rect">
            <a:avLst/>
          </a:prstGeom>
        </p:spPr>
      </p:pic>
      <p:grpSp>
        <p:nvGrpSpPr>
          <p:cNvPr id="14" name="Grupo 13"/>
          <p:cNvGrpSpPr/>
          <p:nvPr/>
        </p:nvGrpSpPr>
        <p:grpSpPr>
          <a:xfrm>
            <a:off x="6109670" y="1027043"/>
            <a:ext cx="5639205" cy="5830956"/>
            <a:chOff x="4582251" y="685800"/>
            <a:chExt cx="4311109" cy="4457700"/>
          </a:xfrm>
        </p:grpSpPr>
        <p:pic>
          <p:nvPicPr>
            <p:cNvPr id="5" name="Imagen 4"/>
            <p:cNvPicPr>
              <a:picLocks noChangeAspect="1"/>
            </p:cNvPicPr>
            <p:nvPr/>
          </p:nvPicPr>
          <p:blipFill>
            <a:blip r:embed="rId3"/>
            <a:stretch>
              <a:fillRect/>
            </a:stretch>
          </p:blipFill>
          <p:spPr>
            <a:xfrm>
              <a:off x="4582251" y="685800"/>
              <a:ext cx="4311109" cy="4457700"/>
            </a:xfrm>
            <a:prstGeom prst="rect">
              <a:avLst/>
            </a:prstGeom>
            <a:ln>
              <a:solidFill>
                <a:schemeClr val="bg1">
                  <a:lumMod val="65000"/>
                </a:schemeClr>
              </a:solidFill>
            </a:ln>
          </p:spPr>
        </p:pic>
        <p:cxnSp>
          <p:nvCxnSpPr>
            <p:cNvPr id="10" name="Conector recto 9"/>
            <p:cNvCxnSpPr/>
            <p:nvPr/>
          </p:nvCxnSpPr>
          <p:spPr>
            <a:xfrm>
              <a:off x="5372100" y="4006453"/>
              <a:ext cx="301228" cy="0"/>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5475684" y="4294584"/>
              <a:ext cx="301228" cy="0"/>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5269706" y="4387453"/>
              <a:ext cx="301228" cy="0"/>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8158162" y="1316447"/>
              <a:ext cx="301228" cy="0"/>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Marcador de texto 1"/>
          <p:cNvSpPr>
            <a:spLocks noGrp="1"/>
          </p:cNvSpPr>
          <p:nvPr>
            <p:ph type="body" sz="quarter" idx="10"/>
          </p:nvPr>
        </p:nvSpPr>
        <p:spPr>
          <a:xfrm>
            <a:off x="519249" y="976500"/>
            <a:ext cx="4947273" cy="3423221"/>
          </a:xfrm>
        </p:spPr>
        <p:txBody>
          <a:bodyPr/>
          <a:lstStyle/>
          <a:p>
            <a:r>
              <a:rPr lang="en-US" sz="2400" dirty="0"/>
              <a:t>Please, fill your </a:t>
            </a:r>
            <a:r>
              <a:rPr lang="en-US" sz="2400" b="1" dirty="0"/>
              <a:t>SPS Madrid passport </a:t>
            </a:r>
            <a:r>
              <a:rPr lang="en-US" sz="2400" dirty="0"/>
              <a:t>if you want to participate.</a:t>
            </a:r>
          </a:p>
          <a:p>
            <a:r>
              <a:rPr lang="en-US" sz="2400" dirty="0"/>
              <a:t>You must get signature from sponsors and complete the poll.</a:t>
            </a:r>
          </a:p>
          <a:p>
            <a:r>
              <a:rPr lang="en-US" sz="2400" dirty="0"/>
              <a:t>Give us the passport at 6:00 PM in the Auditorium room.</a:t>
            </a:r>
          </a:p>
          <a:p>
            <a:r>
              <a:rPr lang="en-US" sz="2400" dirty="0"/>
              <a:t>You can win one Sphero BB-8 or a mini drone:</a:t>
            </a:r>
          </a:p>
        </p:txBody>
      </p:sp>
    </p:spTree>
    <p:extLst>
      <p:ext uri="{BB962C8B-B14F-4D97-AF65-F5344CB8AC3E}">
        <p14:creationId xmlns:p14="http://schemas.microsoft.com/office/powerpoint/2010/main" val="334411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1"/>
          </p:nvPr>
        </p:nvSpPr>
        <p:spPr/>
        <p:txBody>
          <a:bodyPr/>
          <a:lstStyle/>
          <a:p>
            <a:r>
              <a:rPr lang="en-US" dirty="0"/>
              <a:t>Luis </a:t>
            </a:r>
            <a:r>
              <a:rPr lang="en-US" dirty="0" err="1"/>
              <a:t>Mañez</a:t>
            </a:r>
            <a:endParaRPr lang="en-US" dirty="0"/>
          </a:p>
        </p:txBody>
      </p:sp>
      <p:sp>
        <p:nvSpPr>
          <p:cNvPr id="3" name="Marcador de texto 2"/>
          <p:cNvSpPr>
            <a:spLocks noGrp="1"/>
          </p:cNvSpPr>
          <p:nvPr>
            <p:ph type="body" sz="quarter" idx="12"/>
          </p:nvPr>
        </p:nvSpPr>
        <p:spPr/>
        <p:txBody>
          <a:bodyPr/>
          <a:lstStyle/>
          <a:p>
            <a:r>
              <a:rPr lang="en-US" dirty="0" smtClean="0"/>
              <a:t>SharePoint / Cloud Solutions architect</a:t>
            </a:r>
            <a:endParaRPr lang="en-US" dirty="0"/>
          </a:p>
        </p:txBody>
      </p:sp>
      <p:sp>
        <p:nvSpPr>
          <p:cNvPr id="4" name="Marcador de texto 3"/>
          <p:cNvSpPr>
            <a:spLocks noGrp="1"/>
          </p:cNvSpPr>
          <p:nvPr>
            <p:ph type="body" sz="quarter" idx="13"/>
          </p:nvPr>
        </p:nvSpPr>
        <p:spPr/>
        <p:txBody>
          <a:bodyPr/>
          <a:lstStyle/>
          <a:p>
            <a:r>
              <a:rPr lang="en-US" dirty="0" err="1" smtClean="0"/>
              <a:t>ClearPeople</a:t>
            </a:r>
            <a:r>
              <a:rPr lang="en-US" dirty="0" smtClean="0"/>
              <a:t> LTD</a:t>
            </a:r>
            <a:endParaRPr lang="en-US" dirty="0"/>
          </a:p>
        </p:txBody>
      </p:sp>
      <p:sp>
        <p:nvSpPr>
          <p:cNvPr id="5" name="Marcador de texto 4"/>
          <p:cNvSpPr>
            <a:spLocks noGrp="1"/>
          </p:cNvSpPr>
          <p:nvPr>
            <p:ph type="body" sz="quarter" idx="14"/>
          </p:nvPr>
        </p:nvSpPr>
        <p:spPr/>
        <p:txBody>
          <a:bodyPr/>
          <a:lstStyle/>
          <a:p>
            <a:r>
              <a:rPr lang="en-US" dirty="0"/>
              <a:t>http://geeks.ms/lmanez/</a:t>
            </a:r>
          </a:p>
        </p:txBody>
      </p:sp>
      <p:sp>
        <p:nvSpPr>
          <p:cNvPr id="6" name="Marcador de texto 5"/>
          <p:cNvSpPr>
            <a:spLocks noGrp="1"/>
          </p:cNvSpPr>
          <p:nvPr>
            <p:ph type="body" sz="quarter" idx="15"/>
          </p:nvPr>
        </p:nvSpPr>
        <p:spPr/>
        <p:txBody>
          <a:bodyPr/>
          <a:lstStyle/>
          <a:p>
            <a:r>
              <a:rPr lang="en-US" dirty="0" smtClean="0"/>
              <a:t>@</a:t>
            </a:r>
            <a:r>
              <a:rPr lang="en-US" dirty="0" err="1" smtClean="0"/>
              <a:t>luismanez</a:t>
            </a:r>
            <a:endParaRPr lang="en-US" dirty="0"/>
          </a:p>
        </p:txBody>
      </p:sp>
      <p:pic>
        <p:nvPicPr>
          <p:cNvPr id="9" name="Picture Placeholder 8"/>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l="353" r="353"/>
          <a:stretch>
            <a:fillRect/>
          </a:stretch>
        </p:blipFill>
        <p:spPr/>
      </p:pic>
      <p:sp>
        <p:nvSpPr>
          <p:cNvPr id="8" name="Marcador de texto 7"/>
          <p:cNvSpPr>
            <a:spLocks noGrp="1"/>
          </p:cNvSpPr>
          <p:nvPr>
            <p:ph type="body" sz="quarter" idx="17"/>
          </p:nvPr>
        </p:nvSpPr>
        <p:spPr>
          <a:xfrm>
            <a:off x="1301231" y="4552809"/>
            <a:ext cx="8347504" cy="1277612"/>
          </a:xfrm>
        </p:spPr>
        <p:txBody>
          <a:bodyPr/>
          <a:lstStyle/>
          <a:p>
            <a:r>
              <a:rPr lang="en-US" dirty="0"/>
              <a:t>SharePoint and Cloud solutions architect </a:t>
            </a:r>
            <a:r>
              <a:rPr lang="en-US" dirty="0" err="1"/>
              <a:t>en</a:t>
            </a:r>
            <a:r>
              <a:rPr lang="en-US" dirty="0"/>
              <a:t> </a:t>
            </a:r>
            <a:r>
              <a:rPr lang="en-US" dirty="0" err="1"/>
              <a:t>ClearPeople</a:t>
            </a:r>
            <a:r>
              <a:rPr lang="en-US" dirty="0"/>
              <a:t>. </a:t>
            </a:r>
            <a:r>
              <a:rPr lang="en-US" dirty="0" err="1"/>
              <a:t>Cerca</a:t>
            </a:r>
            <a:r>
              <a:rPr lang="en-US" dirty="0"/>
              <a:t> de 15 </a:t>
            </a:r>
            <a:r>
              <a:rPr lang="en-US" dirty="0" err="1"/>
              <a:t>años</a:t>
            </a:r>
            <a:r>
              <a:rPr lang="en-US" dirty="0"/>
              <a:t> </a:t>
            </a:r>
            <a:r>
              <a:rPr lang="en-US" dirty="0" err="1"/>
              <a:t>trabajando</a:t>
            </a:r>
            <a:r>
              <a:rPr lang="en-US" dirty="0"/>
              <a:t> con </a:t>
            </a:r>
            <a:r>
              <a:rPr lang="en-US" dirty="0" err="1"/>
              <a:t>tecnologías</a:t>
            </a:r>
            <a:r>
              <a:rPr lang="en-US" dirty="0"/>
              <a:t> Microsoft. SharePoint MCPD y Certified specialist in Developing Azure. </a:t>
            </a:r>
            <a:r>
              <a:rPr lang="en-US" dirty="0" err="1"/>
              <a:t>OfficeDev</a:t>
            </a:r>
            <a:r>
              <a:rPr lang="en-US" dirty="0"/>
              <a:t> PnP Key contributor</a:t>
            </a:r>
            <a:r>
              <a:rPr lang="en-US" dirty="0" smtClean="0"/>
              <a:t>.</a:t>
            </a:r>
            <a:endParaRPr lang="en-US" dirty="0"/>
          </a:p>
        </p:txBody>
      </p:sp>
    </p:spTree>
    <p:extLst>
      <p:ext uri="{BB962C8B-B14F-4D97-AF65-F5344CB8AC3E}">
        <p14:creationId xmlns:p14="http://schemas.microsoft.com/office/powerpoint/2010/main" val="2042806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1257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Agenda</a:t>
            </a:r>
            <a:endParaRPr lang="en-US" dirty="0"/>
          </a:p>
        </p:txBody>
      </p:sp>
      <p:sp>
        <p:nvSpPr>
          <p:cNvPr id="3" name="Marcador de texto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757448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4" name="Content Placeholder 2"/>
          <p:cNvSpPr>
            <a:spLocks noGrp="1"/>
          </p:cNvSpPr>
          <p:nvPr>
            <p:ph type="body" sz="quarter" idx="10"/>
          </p:nvPr>
        </p:nvSpPr>
        <p:spPr>
          <a:prstGeom prst="rect">
            <a:avLst/>
          </a:prstGeom>
        </p:spPr>
        <p:txBody>
          <a:bodyPr/>
          <a:lstStyle/>
          <a:p>
            <a:r>
              <a:rPr lang="es-ES" dirty="0"/>
              <a:t>Introducción</a:t>
            </a:r>
            <a:r>
              <a:rPr lang="en-GB" dirty="0"/>
              <a:t> al </a:t>
            </a:r>
            <a:r>
              <a:rPr lang="en-GB" dirty="0" err="1"/>
              <a:t>programa</a:t>
            </a:r>
            <a:r>
              <a:rPr lang="en-GB" dirty="0"/>
              <a:t> PnP</a:t>
            </a:r>
          </a:p>
          <a:p>
            <a:r>
              <a:rPr lang="en-GB" dirty="0" err="1"/>
              <a:t>Componentes</a:t>
            </a:r>
            <a:endParaRPr lang="en-GB" dirty="0"/>
          </a:p>
          <a:p>
            <a:r>
              <a:rPr lang="en-GB" dirty="0"/>
              <a:t>Hello PnP </a:t>
            </a:r>
            <a:r>
              <a:rPr lang="en-GB" dirty="0" smtClean="0"/>
              <a:t>demos</a:t>
            </a:r>
            <a:endParaRPr lang="en-GB" dirty="0"/>
          </a:p>
          <a:p>
            <a:r>
              <a:rPr lang="en-GB" dirty="0"/>
              <a:t>Provisioning </a:t>
            </a:r>
            <a:r>
              <a:rPr lang="en-GB" dirty="0" smtClean="0"/>
              <a:t>framework</a:t>
            </a:r>
          </a:p>
        </p:txBody>
      </p:sp>
    </p:spTree>
    <p:extLst>
      <p:ext uri="{BB962C8B-B14F-4D97-AF65-F5344CB8AC3E}">
        <p14:creationId xmlns:p14="http://schemas.microsoft.com/office/powerpoint/2010/main" val="3672835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a:t>Introducción</a:t>
            </a:r>
            <a:r>
              <a:rPr lang="en-GB" dirty="0"/>
              <a:t> al </a:t>
            </a:r>
            <a:r>
              <a:rPr lang="en-GB" dirty="0" err="1"/>
              <a:t>programa</a:t>
            </a:r>
            <a:r>
              <a:rPr lang="en-GB" dirty="0"/>
              <a:t> PnP</a:t>
            </a:r>
            <a:endParaRPr lang="en-US" dirty="0"/>
          </a:p>
        </p:txBody>
      </p:sp>
      <p:sp>
        <p:nvSpPr>
          <p:cNvPr id="7" name="Content Placeholder 2"/>
          <p:cNvSpPr txBox="1">
            <a:spLocks/>
          </p:cNvSpPr>
          <p:nvPr/>
        </p:nvSpPr>
        <p:spPr>
          <a:xfrm>
            <a:off x="457200" y="1200151"/>
            <a:ext cx="8229600" cy="3394472"/>
          </a:xfrm>
          <a:prstGeom prst="rect">
            <a:avLst/>
          </a:prstGeom>
        </p:spPr>
        <p:txBody>
          <a:bodyPr vert="horz" lIns="0" tIns="0" rIns="0" bIns="0" rtlCol="0">
            <a:noAutofit/>
          </a:bodyPr>
          <a:lst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solidFill>
                  <a:srgbClr val="333333"/>
                </a:soli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rgbClr val="333333"/>
                </a:soli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solidFill>
                  <a:srgbClr val="333333"/>
                </a:soli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rgbClr val="333333"/>
                </a:soli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solidFill>
                  <a:srgbClr val="333333"/>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GB" sz="3600" dirty="0" err="1" smtClean="0"/>
              <a:t>Iniciado</a:t>
            </a:r>
            <a:r>
              <a:rPr lang="en-GB" sz="3600" dirty="0" smtClean="0"/>
              <a:t> </a:t>
            </a:r>
            <a:r>
              <a:rPr lang="en-GB" sz="3600" dirty="0" err="1" smtClean="0"/>
              <a:t>hace</a:t>
            </a:r>
            <a:r>
              <a:rPr lang="en-GB" sz="3600" dirty="0" smtClean="0"/>
              <a:t> mas de 2 </a:t>
            </a:r>
            <a:r>
              <a:rPr lang="es-ES" sz="3600" dirty="0" smtClean="0"/>
              <a:t>años</a:t>
            </a:r>
          </a:p>
          <a:p>
            <a:r>
              <a:rPr lang="en-GB" sz="3600" dirty="0" err="1" smtClean="0"/>
              <a:t>Por</a:t>
            </a:r>
            <a:r>
              <a:rPr lang="en-GB" sz="3600" dirty="0" smtClean="0"/>
              <a:t> y para la </a:t>
            </a:r>
            <a:r>
              <a:rPr lang="en-GB" sz="3600" dirty="0" err="1" smtClean="0"/>
              <a:t>comunidad</a:t>
            </a:r>
            <a:endParaRPr lang="en-GB" sz="3600" dirty="0" smtClean="0"/>
          </a:p>
          <a:p>
            <a:r>
              <a:rPr lang="en-GB" sz="3600" dirty="0" err="1" smtClean="0"/>
              <a:t>Ayuda</a:t>
            </a:r>
            <a:r>
              <a:rPr lang="en-GB" sz="3600" dirty="0" smtClean="0"/>
              <a:t> con la </a:t>
            </a:r>
            <a:r>
              <a:rPr lang="en-GB" sz="3600" dirty="0" err="1" smtClean="0"/>
              <a:t>transicion</a:t>
            </a:r>
            <a:r>
              <a:rPr lang="en-GB" sz="3600" dirty="0" smtClean="0"/>
              <a:t> al </a:t>
            </a:r>
            <a:r>
              <a:rPr lang="en-GB" sz="3600" dirty="0" err="1" smtClean="0"/>
              <a:t>modelo</a:t>
            </a:r>
            <a:r>
              <a:rPr lang="en-GB" sz="3600" dirty="0" smtClean="0"/>
              <a:t> </a:t>
            </a:r>
            <a:r>
              <a:rPr lang="en-GB" sz="3600" dirty="0" err="1" smtClean="0"/>
              <a:t>cliente</a:t>
            </a:r>
            <a:endParaRPr lang="en-GB" sz="3600" dirty="0" smtClean="0"/>
          </a:p>
          <a:p>
            <a:r>
              <a:rPr lang="en-GB" sz="3600" dirty="0" smtClean="0">
                <a:hlinkClick r:id="rId2"/>
              </a:rPr>
              <a:t>http://dev.office.com</a:t>
            </a:r>
            <a:endParaRPr lang="en-GB" sz="3600" dirty="0" smtClean="0"/>
          </a:p>
          <a:p>
            <a:endParaRPr lang="en-GB" sz="3600" dirty="0"/>
          </a:p>
        </p:txBody>
      </p:sp>
      <p:pic>
        <p:nvPicPr>
          <p:cNvPr id="8" name="Picture 7"/>
          <p:cNvPicPr>
            <a:picLocks noChangeAspect="1"/>
          </p:cNvPicPr>
          <p:nvPr/>
        </p:nvPicPr>
        <p:blipFill>
          <a:blip r:embed="rId3"/>
          <a:stretch>
            <a:fillRect/>
          </a:stretch>
        </p:blipFill>
        <p:spPr>
          <a:xfrm>
            <a:off x="7574068" y="4729165"/>
            <a:ext cx="3411795" cy="1398167"/>
          </a:xfrm>
          <a:prstGeom prst="rect">
            <a:avLst/>
          </a:prstGeom>
        </p:spPr>
      </p:pic>
    </p:spTree>
    <p:extLst>
      <p:ext uri="{BB962C8B-B14F-4D97-AF65-F5344CB8AC3E}">
        <p14:creationId xmlns:p14="http://schemas.microsoft.com/office/powerpoint/2010/main" val="1691606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a:t>Componentes</a:t>
            </a:r>
            <a:r>
              <a:rPr lang="en-GB" dirty="0"/>
              <a:t> (I)</a:t>
            </a:r>
            <a:endParaRPr lang="en-US" dirty="0"/>
          </a:p>
        </p:txBody>
      </p:sp>
      <p:sp>
        <p:nvSpPr>
          <p:cNvPr id="5" name="Content Placeholder 2"/>
          <p:cNvSpPr txBox="1">
            <a:spLocks/>
          </p:cNvSpPr>
          <p:nvPr/>
        </p:nvSpPr>
        <p:spPr>
          <a:xfrm>
            <a:off x="638980" y="1200151"/>
            <a:ext cx="7238082" cy="3394472"/>
          </a:xfrm>
          <a:prstGeom prst="rect">
            <a:avLst/>
          </a:prstGeom>
        </p:spPr>
        <p:txBody>
          <a:bodyPr vert="horz" lIns="0" tIns="0" rIns="0" bIns="0" rtlCol="0">
            <a:noAutofit/>
          </a:bodyPr>
          <a:lst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solidFill>
                  <a:srgbClr val="333333"/>
                </a:soli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rgbClr val="333333"/>
                </a:soli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solidFill>
                  <a:srgbClr val="333333"/>
                </a:soli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rgbClr val="333333"/>
                </a:soli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solidFill>
                  <a:srgbClr val="333333"/>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200000"/>
              </a:lnSpc>
            </a:pPr>
            <a:r>
              <a:rPr lang="en-GB" sz="1400" smtClean="0"/>
              <a:t>PnP Core: </a:t>
            </a:r>
            <a:r>
              <a:rPr lang="en-GB" sz="1400" smtClean="0">
                <a:hlinkClick r:id="rId2"/>
              </a:rPr>
              <a:t>https://github.com/OfficeDev/PnP-Sites-Core</a:t>
            </a:r>
            <a:endParaRPr lang="en-GB" sz="1400" smtClean="0"/>
          </a:p>
          <a:p>
            <a:pPr>
              <a:lnSpc>
                <a:spcPct val="200000"/>
              </a:lnSpc>
            </a:pPr>
            <a:r>
              <a:rPr lang="en-GB" sz="1400" smtClean="0"/>
              <a:t>PnP JavaScript Core: </a:t>
            </a:r>
            <a:r>
              <a:rPr lang="en-GB" sz="1400" smtClean="0">
                <a:hlinkClick r:id="rId3"/>
              </a:rPr>
              <a:t>https://github.com/OfficeDev/PnP-JS-Core</a:t>
            </a:r>
            <a:endParaRPr lang="en-GB" sz="1400" smtClean="0"/>
          </a:p>
          <a:p>
            <a:pPr>
              <a:lnSpc>
                <a:spcPct val="200000"/>
              </a:lnSpc>
            </a:pPr>
            <a:r>
              <a:rPr lang="en-GB" sz="1400" smtClean="0"/>
              <a:t>PnP Provisioning Schema: </a:t>
            </a:r>
            <a:r>
              <a:rPr lang="en-GB" sz="1400" smtClean="0">
                <a:hlinkClick r:id="rId4"/>
              </a:rPr>
              <a:t>https://github.com/OfficeDev/PnP-Provisioning-Schema</a:t>
            </a:r>
            <a:endParaRPr lang="en-GB" sz="1400" smtClean="0"/>
          </a:p>
          <a:p>
            <a:pPr>
              <a:lnSpc>
                <a:spcPct val="200000"/>
              </a:lnSpc>
            </a:pPr>
            <a:r>
              <a:rPr lang="en-GB" sz="1400" smtClean="0"/>
              <a:t>PnP PowerShell: </a:t>
            </a:r>
            <a:r>
              <a:rPr lang="en-GB" sz="1400" smtClean="0">
                <a:hlinkClick r:id="rId5"/>
              </a:rPr>
              <a:t>https://github.com/OfficeDev/PnP-PowerShell</a:t>
            </a:r>
            <a:endParaRPr lang="en-GB" sz="1400" smtClean="0"/>
          </a:p>
          <a:p>
            <a:pPr>
              <a:lnSpc>
                <a:spcPct val="200000"/>
              </a:lnSpc>
            </a:pPr>
            <a:r>
              <a:rPr lang="en-GB" sz="1400" smtClean="0"/>
              <a:t>PnP Partner Park: </a:t>
            </a:r>
            <a:r>
              <a:rPr lang="en-GB" sz="1400" smtClean="0">
                <a:hlinkClick r:id="rId6"/>
              </a:rPr>
              <a:t>https://github.com/OfficeDev/PnP-Partner-Pack</a:t>
            </a:r>
            <a:endParaRPr lang="en-GB" sz="1400" smtClean="0"/>
          </a:p>
          <a:p>
            <a:pPr>
              <a:lnSpc>
                <a:spcPct val="200000"/>
              </a:lnSpc>
            </a:pPr>
            <a:r>
              <a:rPr lang="en-GB" sz="1400" smtClean="0"/>
              <a:t>PnP Samples: </a:t>
            </a:r>
            <a:r>
              <a:rPr lang="en-GB" sz="1400" smtClean="0">
                <a:hlinkClick r:id="rId7"/>
              </a:rPr>
              <a:t>https://github.com/OfficeDev/PnP</a:t>
            </a:r>
            <a:endParaRPr lang="en-GB" sz="1400" smtClean="0"/>
          </a:p>
          <a:p>
            <a:pPr>
              <a:lnSpc>
                <a:spcPct val="200000"/>
              </a:lnSpc>
            </a:pPr>
            <a:endParaRPr lang="en-GB" sz="1400" dirty="0" smtClean="0"/>
          </a:p>
        </p:txBody>
      </p:sp>
      <p:pic>
        <p:nvPicPr>
          <p:cNvPr id="6" name="Picture 5"/>
          <p:cNvPicPr>
            <a:picLocks noChangeAspect="1"/>
          </p:cNvPicPr>
          <p:nvPr/>
        </p:nvPicPr>
        <p:blipFill>
          <a:blip r:embed="rId8"/>
          <a:stretch>
            <a:fillRect/>
          </a:stretch>
        </p:blipFill>
        <p:spPr>
          <a:xfrm>
            <a:off x="9000255" y="1200151"/>
            <a:ext cx="1394264" cy="3209511"/>
          </a:xfrm>
          <a:prstGeom prst="rect">
            <a:avLst/>
          </a:prstGeom>
        </p:spPr>
      </p:pic>
    </p:spTree>
    <p:extLst>
      <p:ext uri="{BB962C8B-B14F-4D97-AF65-F5344CB8AC3E}">
        <p14:creationId xmlns:p14="http://schemas.microsoft.com/office/powerpoint/2010/main" val="1922156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a:t>Componentes</a:t>
            </a:r>
            <a:r>
              <a:rPr lang="en-GB" dirty="0"/>
              <a:t> (</a:t>
            </a:r>
            <a:r>
              <a:rPr lang="en-GB" dirty="0" smtClean="0"/>
              <a:t>II)</a:t>
            </a:r>
            <a:endParaRPr lang="en-US" dirty="0"/>
          </a:p>
        </p:txBody>
      </p:sp>
      <p:sp>
        <p:nvSpPr>
          <p:cNvPr id="7" name="Rectangle 6"/>
          <p:cNvSpPr/>
          <p:nvPr/>
        </p:nvSpPr>
        <p:spPr>
          <a:xfrm>
            <a:off x="548136" y="5219841"/>
            <a:ext cx="10172115" cy="7803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smtClean="0"/>
              <a:t>SharePoint</a:t>
            </a:r>
            <a:endParaRPr lang="en-GB" dirty="0"/>
          </a:p>
        </p:txBody>
      </p:sp>
      <p:sp>
        <p:nvSpPr>
          <p:cNvPr id="8" name="Rectangle 7"/>
          <p:cNvSpPr/>
          <p:nvPr/>
        </p:nvSpPr>
        <p:spPr>
          <a:xfrm>
            <a:off x="4051653" y="4338674"/>
            <a:ext cx="6665689" cy="7803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smtClean="0"/>
              <a:t>CSOM</a:t>
            </a:r>
            <a:endParaRPr lang="en-GB" dirty="0"/>
          </a:p>
        </p:txBody>
      </p:sp>
      <p:sp>
        <p:nvSpPr>
          <p:cNvPr id="9" name="Rectangle 8"/>
          <p:cNvSpPr/>
          <p:nvPr/>
        </p:nvSpPr>
        <p:spPr>
          <a:xfrm>
            <a:off x="5406493" y="3433299"/>
            <a:ext cx="5312669" cy="780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smtClean="0"/>
              <a:t>PnP Core</a:t>
            </a:r>
            <a:endParaRPr lang="en-GB" dirty="0"/>
          </a:p>
        </p:txBody>
      </p:sp>
      <p:sp>
        <p:nvSpPr>
          <p:cNvPr id="10" name="Rectangle 9"/>
          <p:cNvSpPr/>
          <p:nvPr/>
        </p:nvSpPr>
        <p:spPr>
          <a:xfrm>
            <a:off x="558199" y="4338660"/>
            <a:ext cx="1646219" cy="7803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smtClean="0"/>
              <a:t>JSOM</a:t>
            </a:r>
            <a:endParaRPr lang="en-GB" dirty="0"/>
          </a:p>
        </p:txBody>
      </p:sp>
      <p:sp>
        <p:nvSpPr>
          <p:cNvPr id="11" name="Rectangle 10"/>
          <p:cNvSpPr/>
          <p:nvPr/>
        </p:nvSpPr>
        <p:spPr>
          <a:xfrm>
            <a:off x="2313916" y="4338674"/>
            <a:ext cx="1628239" cy="7803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smtClean="0"/>
              <a:t>REST API</a:t>
            </a:r>
            <a:endParaRPr lang="en-GB" dirty="0"/>
          </a:p>
        </p:txBody>
      </p:sp>
      <p:sp>
        <p:nvSpPr>
          <p:cNvPr id="12" name="Rectangle 11"/>
          <p:cNvSpPr/>
          <p:nvPr/>
        </p:nvSpPr>
        <p:spPr>
          <a:xfrm>
            <a:off x="558200" y="3433299"/>
            <a:ext cx="3383954" cy="780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smtClean="0"/>
              <a:t>PnP JavaScript Core</a:t>
            </a:r>
            <a:endParaRPr lang="en-GB" dirty="0"/>
          </a:p>
        </p:txBody>
      </p:sp>
      <p:sp>
        <p:nvSpPr>
          <p:cNvPr id="13" name="Rectangle 12"/>
          <p:cNvSpPr/>
          <p:nvPr/>
        </p:nvSpPr>
        <p:spPr>
          <a:xfrm>
            <a:off x="9055979" y="1410708"/>
            <a:ext cx="1661363" cy="18975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smtClean="0"/>
              <a:t>PnP PowerShell </a:t>
            </a:r>
            <a:r>
              <a:rPr lang="en-GB" sz="1200" dirty="0" err="1" smtClean="0"/>
              <a:t>CmdLets</a:t>
            </a:r>
            <a:endParaRPr lang="en-GB" sz="1200" dirty="0"/>
          </a:p>
        </p:txBody>
      </p:sp>
      <p:sp>
        <p:nvSpPr>
          <p:cNvPr id="14" name="Rectangle 13"/>
          <p:cNvSpPr/>
          <p:nvPr/>
        </p:nvSpPr>
        <p:spPr>
          <a:xfrm>
            <a:off x="4051653" y="1410708"/>
            <a:ext cx="4863882" cy="4791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smtClean="0"/>
              <a:t>PnP Samples</a:t>
            </a:r>
            <a:endParaRPr lang="en-GB" sz="1200" dirty="0"/>
          </a:p>
        </p:txBody>
      </p:sp>
      <p:sp>
        <p:nvSpPr>
          <p:cNvPr id="15" name="Rectangle 14"/>
          <p:cNvSpPr/>
          <p:nvPr/>
        </p:nvSpPr>
        <p:spPr>
          <a:xfrm>
            <a:off x="5406493" y="2527922"/>
            <a:ext cx="1707232" cy="780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smtClean="0"/>
              <a:t>PnP Provisioning Framework</a:t>
            </a:r>
            <a:endParaRPr lang="en-GB" sz="1200" dirty="0"/>
          </a:p>
        </p:txBody>
      </p:sp>
      <p:sp>
        <p:nvSpPr>
          <p:cNvPr id="16" name="Rectangle 15"/>
          <p:cNvSpPr/>
          <p:nvPr/>
        </p:nvSpPr>
        <p:spPr>
          <a:xfrm>
            <a:off x="7254170" y="2527923"/>
            <a:ext cx="1661363" cy="780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a:t>PnP Remote Timer Job Framework</a:t>
            </a:r>
          </a:p>
        </p:txBody>
      </p:sp>
      <p:sp>
        <p:nvSpPr>
          <p:cNvPr id="17" name="Rectangle 16"/>
          <p:cNvSpPr/>
          <p:nvPr/>
        </p:nvSpPr>
        <p:spPr>
          <a:xfrm>
            <a:off x="4051654" y="1951087"/>
            <a:ext cx="4863881" cy="4791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smtClean="0"/>
              <a:t>PnP Partner Pack</a:t>
            </a:r>
            <a:endParaRPr lang="en-GB" sz="1200" dirty="0"/>
          </a:p>
        </p:txBody>
      </p:sp>
      <p:sp>
        <p:nvSpPr>
          <p:cNvPr id="18" name="Rectangle 17"/>
          <p:cNvSpPr/>
          <p:nvPr/>
        </p:nvSpPr>
        <p:spPr>
          <a:xfrm>
            <a:off x="4051653" y="2533357"/>
            <a:ext cx="1245342" cy="168030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smtClean="0"/>
              <a:t>PnP Provisioning Schema</a:t>
            </a:r>
            <a:endParaRPr lang="en-GB" sz="1200" dirty="0"/>
          </a:p>
        </p:txBody>
      </p:sp>
    </p:spTree>
    <p:extLst>
      <p:ext uri="{BB962C8B-B14F-4D97-AF65-F5344CB8AC3E}">
        <p14:creationId xmlns:p14="http://schemas.microsoft.com/office/powerpoint/2010/main" val="2970126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p:txBody>
          <a:bodyPr/>
          <a:lstStyle/>
          <a:p>
            <a:r>
              <a:rPr lang="en-US" dirty="0" smtClean="0"/>
              <a:t>Hello World PnP Demo</a:t>
            </a:r>
            <a:endParaRPr lang="en-US" dirty="0"/>
          </a:p>
        </p:txBody>
      </p:sp>
      <p:sp>
        <p:nvSpPr>
          <p:cNvPr id="4" name="Marcador de contenido 3"/>
          <p:cNvSpPr>
            <a:spLocks noGrp="1"/>
          </p:cNvSpPr>
          <p:nvPr>
            <p:ph sz="quarter" idx="13"/>
          </p:nvPr>
        </p:nvSpPr>
        <p:spPr/>
        <p:txBody>
          <a:bodyPr/>
          <a:lstStyle/>
          <a:p>
            <a:endParaRPr lang="en-US"/>
          </a:p>
        </p:txBody>
      </p:sp>
      <p:pic>
        <p:nvPicPr>
          <p:cNvPr id="5" name="Picture Placeholder 4"/>
          <p:cNvPicPr>
            <a:picLocks noGrp="1" noChangeAspect="1"/>
          </p:cNvPicPr>
          <p:nvPr>
            <p:ph type="pic" sz="quarter" idx="14"/>
          </p:nvPr>
        </p:nvPicPr>
        <p:blipFill>
          <a:blip r:embed="rId2"/>
          <a:srcRect l="2631" r="2631"/>
          <a:stretch>
            <a:fillRect/>
          </a:stretch>
        </p:blipFill>
        <p:spPr>
          <a:prstGeom prst="rect">
            <a:avLst/>
          </a:prstGeom>
        </p:spPr>
      </p:pic>
    </p:spTree>
    <p:extLst>
      <p:ext uri="{BB962C8B-B14F-4D97-AF65-F5344CB8AC3E}">
        <p14:creationId xmlns:p14="http://schemas.microsoft.com/office/powerpoint/2010/main" val="2702233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Custom 2">
      <a:dk1>
        <a:srgbClr val="333333"/>
      </a:dk1>
      <a:lt1>
        <a:srgbClr val="FFFFFF"/>
      </a:lt1>
      <a:dk2>
        <a:srgbClr val="91BCE3"/>
      </a:dk2>
      <a:lt2>
        <a:srgbClr val="393939"/>
      </a:lt2>
      <a:accent1>
        <a:srgbClr val="C8302D"/>
      </a:accent1>
      <a:accent2>
        <a:srgbClr val="FDCD15"/>
      </a:accent2>
      <a:accent3>
        <a:srgbClr val="1B61AE"/>
      </a:accent3>
      <a:accent4>
        <a:srgbClr val="548E37"/>
      </a:accent4>
      <a:accent5>
        <a:srgbClr val="E6E6E6"/>
      </a:accent5>
      <a:accent6>
        <a:srgbClr val="2E6CAF"/>
      </a:accent6>
      <a:hlink>
        <a:srgbClr val="2E6CAF"/>
      </a:hlink>
      <a:folHlink>
        <a:srgbClr val="2E6CA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SPSSTHLMTemplate.potx" id="{1935E174-DD09-4FD8-BCCB-5EF0236D94B1}" vid="{63A127E0-374A-497D-B362-CDFE0ACC3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D09E24228864C498FAF821E4A497301" ma:contentTypeVersion="0" ma:contentTypeDescription="Create a new document." ma:contentTypeScope="" ma:versionID="984fee8704a50c0447e1665a29d225e7">
  <xsd:schema xmlns:xsd="http://www.w3.org/2001/XMLSchema" xmlns:xs="http://www.w3.org/2001/XMLSchema" xmlns:p="http://schemas.microsoft.com/office/2006/metadata/properties" targetNamespace="http://schemas.microsoft.com/office/2006/metadata/properties" ma:root="true" ma:fieldsID="d15787acf22db4e4c0ac8b858fca640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1B7A3C-C0D4-4597-8E5A-7342A0BBF280}">
  <ds:schemaRefs>
    <ds:schemaRef ds:uri="http://schemas.microsoft.com/sharepoint/v3/contenttype/forms"/>
  </ds:schemaRefs>
</ds:datastoreItem>
</file>

<file path=customXml/itemProps2.xml><?xml version="1.0" encoding="utf-8"?>
<ds:datastoreItem xmlns:ds="http://schemas.openxmlformats.org/officeDocument/2006/customXml" ds:itemID="{162242B8-D109-4FE8-9000-541732B96A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C521726-F855-4E21-981C-7AED17A42AB4}">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762</Words>
  <Application>Microsoft Office PowerPoint</Application>
  <PresentationFormat>Widescreen</PresentationFormat>
  <Paragraphs>114</Paragraphs>
  <Slides>18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Consolas</vt:lpstr>
      <vt:lpstr>Segoe Pro Light</vt:lpstr>
      <vt:lpstr>Segoe UI</vt:lpstr>
      <vt:lpstr>Segoe UI Light</vt:lpstr>
      <vt:lpstr>Segoe UI Semilight</vt:lpstr>
      <vt:lpstr>Wingdings</vt:lpstr>
      <vt:lpstr>5-30055_SharePoint Template 2012 - 16x9 - White Background</vt:lpstr>
      <vt:lpstr>PowerPoint Presentation</vt:lpstr>
      <vt:lpstr>PowerPoint Presentation</vt:lpstr>
      <vt:lpstr>PowerPoint Presentation</vt:lpstr>
      <vt:lpstr>Agenda</vt:lpstr>
      <vt:lpstr>PowerPoint Presentation</vt:lpstr>
      <vt:lpstr>Introducción al programa PnP</vt:lpstr>
      <vt:lpstr>Componentes (I)</vt:lpstr>
      <vt:lpstr>Componentes (II)</vt:lpstr>
      <vt:lpstr>PowerPoint Presentation</vt:lpstr>
      <vt:lpstr>PowerPoint Presentation</vt:lpstr>
      <vt:lpstr>PnP Provisioning Framework </vt:lpstr>
      <vt:lpstr>PnP Provisioning Framework - Schema </vt:lpstr>
      <vt:lpstr>PnP Provisioning Framework - Arquitectura </vt:lpstr>
      <vt:lpstr>PnP Provisioning Framework - Arquitectura </vt:lpstr>
      <vt:lpstr>PowerPoint Presentation</vt:lpstr>
      <vt:lpstr>Thank you!! … questions? …</vt:lpstr>
      <vt:lpstr>PowerPoint Presentation</vt:lpstr>
      <vt:lpstr>Raffle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2015-02-16T12:40:18Z</dcterms:created>
  <dcterms:modified xsi:type="dcterms:W3CDTF">2016-05-20T17:28:15Z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0x0101002D09E24228864C498FAF821E4A497301</vt:lpwstr>
  </property>
</Properties>
</file>