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7:49.0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93.64136"/>
      <inkml:brushProperty name="anchorY" value="-1548.5188"/>
      <inkml:brushProperty name="scaleFactor" value="0.5"/>
    </inkml:brush>
  </inkml:definitions>
  <inkml:trace contextRef="#ctx0" brushRef="#br0">77 502 2496,'0'0'0,"-2"-8"1120,-2-9-1157,0-2 853,-1-2-726,0-1 268,1 1-305,1 0 75,1 1-69,4 3 197,3 5-208,3 5 442,5 7-389,3 10 502,5 12-480,3 15 410,3 18-384,2 21 187,1 52 240,-6 25-485,-7 16 869,-8 3-784,-9-5 699,-7-8-689,-6-11 764,-4-12-790,-3-15 426,-2-14-506,0-14 619,1-15-566,1-11 289,1-13-348,1-10 17,2-8-54,2-9 187,1-6-170,2-5 282,1-6-304,0-2 133,3-4-117,1-2 139,2-2-155,2-1-139,1-1 75,3-1 0,5-1 32,4 1-5,7-2 5,7 0 0,8-2 0,8 0 224,8 0-176,7-1 176,9 1-160,7 1 48,7 1-54,9 3 198,5 2-208,4-1 32,3 0-48,3-1 43,4-1-54,0-4-95,1-3 63,-1-2 160,-1-3-122,0 0 10,0 2 1,0 2-230,3 5 176,1 6-27,3 3 43,5 5 69,1 1-53,-1-1 171,-2-1-160,-2-3 202,-6-4-208,-4-2-47,-6-3 10,-7-3 170,-6-2-127,-6-1 10,-2-1 0,-3 1-154,-2 0 117,-2-1-80,-3 2 22,-3 1 217,-4 1-137,-5 3 15,-5 1 0,-7 2-154,-6 1 117,-6 1 144,-7-1-117,-5 1 10,-5 0 0,-3 0 33,-3-1-49,-1-1-21,-2 0 43,-1-1 21,-1-1-43,-1-2 166,-1-3-161,-1-3 92,-3-4-65,-2-6 464,-3-7-431,-3-7 148,-3-8-191,-4-9 80,-4-11-107,-3-12-422,-3-12 380,-3-11-102,-2-8 101,-1-10-165,-1-6 165,1 0-15,1 1 42,4 5-267,5 7 230,5 7 31,6 6 28,6 6-108,7 5 76,5 6-326,6 9 277,3 8-58,2 9 127,1 9-212,-1 9 181,-3 8-433,-3 8 385,-1 6-54,-4 5 91,-3 6-85,-4 4 106,-5 3 230,-4 2-176,-6 2 181,-5 2-160,-7 1 234,-7 1-255,-6 1-33,-9-1-31,-8-1 32,-8-1-16,-9-1-257,-6 2 225,-6 0-43,-4 1 85,-6 0-127,-4-1 116,-5 2 150,-2-1-117,-3 0-64,-5 1 21,-2 0 96,-2-1-70,-5 1-10,-3-1 43,-6 0-54,-6 0 17,-5 3-6,-5 3 0,-3 2 634,0 4-517,1 4 150,5 1-187,8 2 597,11 0-554,15-1-822,18-2 571,17-2-5279,17-3 4473,19-5-11464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02.5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842.02832"/>
      <inkml:brushProperty name="anchorY" value="-4485.45654"/>
      <inkml:brushProperty name="scaleFactor" value="0.5"/>
    </inkml:brush>
  </inkml:definitions>
  <inkml:trace contextRef="#ctx0" brushRef="#br0">1 0 3712,'0'0'0,"3"0"1696,4 2-1717,1 1 266,1 2-256,0 4-48,-1 3 1,-2 6 68,0 10-20,-1 9 831,-2 11-682,1 8 319,0 5-346,2 2 1131,4 7 37,5-5-1152,3-7 208,-13-45-301,1 0-1,5 8-34,-6-13-544,0-1 0,0 1 0,6 5 544,-6-8-66,-1 0-1,1-1 0,0 1 1,4 2 66,-4-4-326,-1 0 1,1 0 0,0-1-1,0 0 1,0 1 325,23 4-320,-2-5-464,-4-7 640,-5-5-1754,-4-3 1572,-6-4-1647,-3 3 917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02.8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820.80859"/>
      <inkml:brushProperty name="anchorY" value="-5730.18994"/>
      <inkml:brushProperty name="scaleFactor" value="0.5"/>
    </inkml:brush>
  </inkml:definitions>
  <inkml:trace contextRef="#ctx0" brushRef="#br0">1 49 1312,'0'0'0,"1"9"608,1 10-635,-2 2 742,2 1-624,0 0 149,3-2-155,4-5 587,4-4-549,6-6 410,4-7-453,3-5 688,3-7-619,0-3 1542,0-4-1414,-4-1 1664,-5-1-1599,-4 0 863,-8 0-602,-7 5-523,-1 17-46,0 0 0,0 0-1,-1-1 1,1 1 0,0 0 0,-1 0 0,1 0 0,-1 0 0,0 0 0,1 0 0,-1-1-34,-9-5 48,-4 6-224,-1 4 171,0 5-1793,0 2 1478,1 0-3919,3-1-1504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03.2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615.62695"/>
      <inkml:brushProperty name="anchorY" value="-6357.97021"/>
      <inkml:brushProperty name="scaleFactor" value="0.5"/>
    </inkml:brush>
  </inkml:definitions>
  <inkml:trace contextRef="#ctx0" brushRef="#br0">333 28 4992,'0'0'0,"-7"10"2240,-4 10-2278,-2 4 241,0 3-246,3 1-1988,4-2 1705,6-4-495,0-21 804,0 0 0,0 0 0,1 0 0,-1 0 0,1 0 1,-1 0-1,1 0 0,-1 1 0,1-1 0,-1 0 0,1 0 0,0 0 17,0-1 5,-1 1 0,1-1 0,-1 1 0,1-1 0,0 0 0,-1 1 0,1-1 0,0 0 0,-1 1 0,1-1 0,0 0 0,0 0 0,-1 0 0,1 1 1,0-1-1,0 0 0,0 0-5,0-1-5,1 1 1,-1 0 0,1 0 0,0-1 0,-1 1 0,1-1 0,-1 0-1,1 1 1,1-2 4,16-12 1350,0-10-1095,-1-5 1100,-4-3-1088,-4-2-49,-3 4-154,-3 5-384,-4 16 160,-2 17 187,0 20-64,0 18 37,0 16 0,0 14 0,-2 11 2352,-2 3-1942,-7 1 1185,-5-7-1254,10-58 113,-10 24-454,10-33 61,-1-1 0,-8 14-61,10-19-231,-1 0 0,0 0 0,-8 6 231,9-9-19,-1-1 1,0 0-1,-1-1 0,-3 3 19,5-5-424,0 1 0,-1-1 0,0-1 0,-7 3 424,9-3-61,0-1-1,-1-1 0,0 1 0,1-1 0,-5 0 62,5-1-676,1 0-1,-1 0 1,0 0-1,0-1 1,1 0-1,-1 0 677,1-1-101,1 1 0,-1-1 0,1 1-1,0-1 1,0 0 0,-1-1-1,1 1 102,1-1-448,0 0 0,0 1 0,0-1 0,0 0 0,0-1 0,0 1 0,-1-3 448,0 3-376,1-2 0,0 0 0,0 0 0,-1-4 376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03.6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648.41113"/>
      <inkml:brushProperty name="anchorY" value="-6453.59668"/>
      <inkml:brushProperty name="scaleFactor" value="0.5"/>
    </inkml:brush>
  </inkml:definitions>
  <inkml:trace contextRef="#ctx0" brushRef="#br0">474 0 7456,'0'0'0,"-1"3"3392,-5 6-3435,-3 4-26,-7 6-54,-7 6-1045,-5 5 939,-5 4-465,-6 7 513,2-2 170,5-3 81,7-4-65,8-4 187,7-2-165,3-1-134,2 3 75,-1 4 149,-5 6-85,-6 4 411,-6 4-336,-4 0 79,-1-3-132,0-7-1580,7-9 1265,5-12-4197,7-8 1295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04.0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539.28223"/>
      <inkml:brushProperty name="anchorY" value="-6538.64063"/>
      <inkml:brushProperty name="scaleFactor" value="0.5"/>
    </inkml:brush>
  </inkml:definitions>
  <inkml:trace contextRef="#ctx0" brushRef="#br0">54 36 5728,'0'0'0,"3"-2"2592,1-2-2614,2 1 1233,-1 1-1072,1 0 117,-1 1-198,-2-1 28,-3-1 127,-4 0-192,-4-1 214,-1 1-214,-1 0-47,-1 2 10,0 2-54,0 3 12,2 4 68,1 4-20,4 4-102,3 4 106,4 3-186,4 0 166,2 0-353,2-3 326,3-4 42,1-6-10,1-5 954,0-6-789,2-10 3643,0-5-2678,-2-5-282,-1-2-369,-1-1-298,1 1-2122,14 0-3649,11 0 4747,-3 5-8681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19.10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412.89453"/>
      <inkml:brushProperty name="anchorY" value="-7138.91748"/>
      <inkml:brushProperty name="scaleFactor" value="0.5"/>
    </inkml:brush>
  </inkml:definitions>
  <inkml:trace contextRef="#ctx0" brushRef="#br0">95 4 3968,'0'0'0,"2"-2"1824,4 1-1867,2 2 720,2 7-618,0 8-411,0 15 256,-2 16-341,-5 18 346,-7 19 155,-7 19-75,-7 12 1057,-5 6-892,-2 0 950,0-4-864,4-7 486,6-10-561,7-12 299,6-13-363,3-54 241,1 0-1,1 1-341,-1-9 44,1-1 1,0 1-1,2 1-44,-2-6 162,0-1-1,0 0 0,1-1 1,4 8-162,-4-8 32,0-1 0,1 0 0,0 1 0,0-1 0,1 0-32,-1 0 160,2 0 0,-1-1 0,0 0 0,5 3-160,-2-3 41,1 0-1,-1 0 1,6 1-41,35 6 726,8-6-593,5-5 443,8-5-432,2-4-27,1-1-74,-3 0-150,-3 1 107,-4 1-5,-6 4 0,-5 2-1339,-5 3 1130,-7 1-6900,-11 0 2261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1.20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922.13281"/>
      <inkml:brushProperty name="anchorY" value="-9168.53125"/>
      <inkml:brushProperty name="scaleFactor" value="0.5"/>
    </inkml:brush>
  </inkml:definitions>
  <inkml:trace contextRef="#ctx0" brushRef="#br0">239 686 5056,'0'0'0,"3"-2"2304,6 0-2352,2 3 821,5 6-714,4 11-107,5 16 53,4 16-528,2 23 406,1 22-742,-5 22 694,-7 21-374,-10 17 411,-11 11 1499,-8 5-1163,-8 1 1301,-3-5-1247,-2-7 79,-4 17 70,1-11-337,2-12 204,3-16-220,3-17 246,3-18-261,0-18 117,2-16-112,-1-13 773,-1-13-634,-3-11 597,-1-10-613,15-20-113,1 0 1,0 0 0,-1-1-1,0 1 1,1-1 0,-4 2-59,-16 4 64,0-6-11,0-4-10,2-2-49,4 1 12,5-1-193,7 0 166,8 1 463,10 0-356,13 0 847,15 1-720,16-1 651,18-1-672,18 0 272,18-2-389,18 1 95,15-2-116,14 1 58,14 0-96,11 0-86,9 0 60,9-1-401,6 0 337,6-1-305,4-1 310,3 1-353,4 0 369,0 1-560,1 3 501,-1 1-608,-6 3 586,-7 2 230,-6 1-133,-8 1 42,-10-1-37,-10 1 192,-11-2-133,-11 0 346,-11-2-319,-12-1 479,-13-1-437,-14-2 101,-15-1-143,-14-1-348,-15-2 241,-14-2-59,-13-2 123,-9-1 197,-10-2-160,-6-3 26,-5-2-42,-4-2 43,-4-3-54,-2-2 91,-4-5-101,-4-4 592,-4-7-507,-4-8 549,-5-13-491,-4-13-36,-4-15-33,-3-18-90,-3-18 15,-2-17-196,0-16 164,2-10-95,4-6 64,6-1 207,9-1-132,8 7-209,9 7 139,9 9-842,8 12 756,7 13-708,4 12 687,1 14-352,1 14 411,-2 15-442,-4 13 474,-4 15 416,-5 11-299,-6 12-16,-6 10-21,1 15-15,-1 1-1,1-1 0,0 1 0,0-1 1,-1 1-1,1-1 0,0 1 0,0-1 1,-1 1-1,1 0 0,0-1 1,-1 1-1,1-1 0,-1 1 0,1 0 1,-1 0-1,1-1 0,0 1 1,-1 0-1,-11-2 0,-5 5 74,-5 3-58,-2 1 96,-5 0-101,-6 0 106,-5-1-106,-8-1 106,-9 1-106,-11-1 256,-10 2-225,-27 2-74,-9 1 134,-9 1-92,-5-1-159,-2 0 122,-1 1 139,-2 1-80,-3 0-149,-5 2 85,-5 0 149,-5 0-85,-6 0 0,-6 1 6,-4 0 106,-3-2-107,-4 0 486,-2-2-401,-4 1-10,-3 1-32,-4 2-272,-4 3 182,-3 3-33,0 2 43,-1 1 405,4 2-335,5-1-364,8-1 257,11-2-2315,11-1 1957,13-3-4346,14-2 3882,17-1-3892,29-5 2393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2.7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048.57227"/>
      <inkml:brushProperty name="anchorY" value="-8418.53223"/>
      <inkml:brushProperty name="scaleFactor" value="0.5"/>
    </inkml:brush>
  </inkml:definitions>
  <inkml:trace contextRef="#ctx0" brushRef="#br0">269 48 3136,'0'0'0,"1"-4"1440,0-5-1456,0-1 715,0 2-630,-1 0 363,1 2-336,1 3 432,1 3-427,0 6 96,2 5-143,0 9-198,1 10 122,-1 12-164,0 9 116,0 9 113,0 4-32,1 2 319,2-4-271,0-5 133,1-7-149,0-7 74,0-9-101,0-6 101,-2-6-106,-1-7 592,0-3-507,-2-5-11,-3-5-69,-2-1 69,-3-2-69,-5 0-240,-3 0 182,-4-1-257,-4 2 219,-3-2 192,-3 0-128,-3 1 133,-1-2-69,-1 1 208,1-1-208,0 0 182,1 0-166,2 1 384,3 0-336,3 1 709,4 0-650,4 1 549,6-1-571,6-1 651,10 0-645,9-1 197,10-3-251,11-2 16,11-4-53,8-2-293,7-2 192,3-2-1009,0 0 844,-3 0-145,-4 1 224,-6 2-1301,-7 0 1174,-9 1-4513,-7-1 3937,-7-1-1270,-8 2 1178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3.05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158.89063"/>
      <inkml:brushProperty name="anchorY" value="-9434.49219"/>
      <inkml:brushProperty name="scaleFactor" value="0.5"/>
    </inkml:brush>
  </inkml:definitions>
  <inkml:trace contextRef="#ctx0" brushRef="#br0">0 48 6720,'0'0'0,"3"-2"3040,4 0-3062,2-1 764,2 1-705,6 0-453,4-1 331,6-2-1857,6-3 1606,3-3-4287,-5 2 1556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3.5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988.42578"/>
      <inkml:brushProperty name="anchorY" value="-10022.00684"/>
      <inkml:brushProperty name="scaleFactor" value="0.5"/>
    </inkml:brush>
  </inkml:definitions>
  <inkml:trace contextRef="#ctx0" brushRef="#br0">14 1 3808,'0'0'0,"-1"1"1728,0 2-1755,0 0 539,0 1-485,-1 1-118,0 2 59,0 2 0,1 2 32,0 5 704,0 5-571,1 8 582,0 9-571,0 7 656,5 18-197,2 2-566,3-1-154,1-6 117,1-8-715,-2-10 571,-2-10-2101,-3-12 1866,-3-8-2202,-3-10 2572,1 0 0,0 0-1,0 0 1,0 0 0,0 0 0,0 0 0,0 0-1,0 1 1,0-1 0,0 0 0,0 0 0,0 0 0,0 0-1,0 0 1,0 0 0,0 0 0,0 0 0,0 0-1,0 0 1,0 0 0,0 0 0,0 0 0,-1 0-1,1 0 1,0 0 0,0 0 0,0 0 0,0 0 0,0 0-1,0 0 1,0 1 0,0-1 0,0 0 0,0 0-1,0 0 1,-1 0 0,1-1 0,0 1 0,0 0 0,0 0-1,0 0 1,0 0 0,0 0 0,0 0 0,0 0-1,0 0 1,0 0 0,0 0 0,0 0 0,-1 0-1,1 0 1,0 0 0,0 0 0,0 0 9,-7-5-1323,-3-4 1009,-1-2-92,0 1 102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7:50.5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49.87305"/>
      <inkml:brushProperty name="anchorY" value="-2290.85522"/>
      <inkml:brushProperty name="scaleFactor" value="0.5"/>
    </inkml:brush>
  </inkml:definitions>
  <inkml:trace contextRef="#ctx0" brushRef="#br0">1 168 4224,'0'0'0,"0"-5"1920,0-5-1942,0 1 817,0 0-726,0 1 70,0 1-107,1 1-27,1 1 1,2 2-6,1 2 149,2 4-117,3 7 192,3 7-203,5 10 27,5 10-10,5 8 180,5 7-164,4 4 20,4 0-42,0-1 267,0-4-230,-2-8 1014,-3-10-886,-29-28 170,-1 0-1,1-1 0,6 4-366,-10-7 35,0 0 0,0 1 0,1-1 0,-1 0 0,0 0 0,1-1 0,2 1-35,-4-1 24,0 0 0,1 0 0,-1 0 0,1 0 0,-1 0 0,0-1 0,1 1 0,-1-1 0,0 0 0,1 0-24,-1 0 10,0 0 0,1 0 0,-1-1 0,1 1 0,-1-1 0,0 1 0,0-1 0,2-2-10,-1 1 114,0-1 1,-1 1-1,1-1 0,-1 0 0,2-3-114,9-26 112,-7-6 1125,-5-4-1029,-5-5 939,-3-1-907,-2 1 5,0 3-165,1 4-181,3 7 106,2 8-85,4 8 22,3 9-118,-4 9 174,0 0 1,0 0 0,1-1 0,-1 1 0,0 0-1,0 0 1,1 0 0,-1 0 0,0 0 0,1 0 0,-1 0-1,0 0 1,0 0 0,1 0 0,-1 0 0,0 0-1,0 0 1,1 0 0,-1 0 0,0 0 0,1 0-1,-1 0 1,0 0 0,0 0 0,1 1 0,-1-1 0,0 0 1,11 9-43,2 9 43,4 10-192,1 5 171,3 2 127,2 2-74,3-3 187,0-3-198,2-4 289,-1-5-273,1-5 384,-1-6-373,-1-6 715,-2-5-619,-2-5 1024,-3-5-928,-3-6 858,-3-7-847,-5-8 288,-2-7-395,-3-5-208,0-2 80,0 0-54,0 3 44,1 4-534,0 6 453,1 5-3519,0 6 2980,-1 5-5226,-1 5 4763,-1 5-8106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3.8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637.45996"/>
      <inkml:brushProperty name="anchorY" value="-11213.78125"/>
      <inkml:brushProperty name="scaleFactor" value="0.5"/>
    </inkml:brush>
  </inkml:definitions>
  <inkml:trace contextRef="#ctx0" brushRef="#br0">0 115 7872,'0'0'0,"10"-4"3584,13-1-3622,1-1 625,5-1-587,2-2-1275,3 0 1009,3-1-1569,0-2 1483,0-1-2299,-2-1 2129,-4 0-2731,-7 2 1503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4.55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624.51367"/>
      <inkml:brushProperty name="anchorY" value="-11734.63672"/>
      <inkml:brushProperty name="scaleFactor" value="0.5"/>
    </inkml:brush>
  </inkml:definitions>
  <inkml:trace contextRef="#ctx0" brushRef="#br0">100 1 3488,'0'0'0,"-4"0"1568,-4 1-1568,-2 3 187,-1 3-187,-3 4 10,0 5-15,0 5-331,1 4 283,5 2 197,5 1-134,6-3 737,6-5-651,-8-19-36,0 0 1,0 1-1,1-1 1,-1 1-1,1-1 0,-1 0 1,1 1-1,0-1 1,0 0-61,0 0 10,0 0 0,0 0 0,0-1 0,0 1 0,1 0 0,-1-1 0,0 1 0,1-1-10,23-1-203,3-7 182,1-5 245,-1-4-192,-3-2 416,-3 0-411,-4 0 1552,-4 2-223,-4 4-1244,-2 7 1025,-2 6-928,0 7-91,1 5-59,0 3-1893,0 1 1531,1-1-1377,-1-2 1350,0-4-880,0-4 987,-1-5-2699,-2-3-473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4.9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507.94336"/>
      <inkml:brushProperty name="anchorY" value="-12531.30469"/>
      <inkml:brushProperty name="scaleFactor" value="0.5"/>
    </inkml:brush>
  </inkml:definitions>
  <inkml:trace contextRef="#ctx0" brushRef="#br0">42 0 5408,'0'0'0,"-2"0"2432,-3 3-2464,-1 1 106,-2 1-143,1 2-1104,0 1 965,2 2 896,4 0-630,4 1 620,4 1-524,5 2-218,7 7-357,2 3 362,1 3-479,-3 1 436,-4 1 204,-7-2-92,-8-1 470,-6-2-384,-6-3 22,-3-3-81,-1-6-442,1-4 341,4-7-1957,11-1 2006,0 0 1,0 0-1,-1-1 1,1 1-1,0 0 1,0 0-1,-1 0 1,1 0 0,0-1-1,0 1 1,-1 0-1,1 0 1,0-1-1,0 1 1,0 0-1,-1 0 1,1-1 0,0 1-1,0 0 1,0-1-1,0 1 1,0 0-1,0-1 1,-1 1 14,4-15-3093,2 0 1450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5.25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155.89648"/>
      <inkml:brushProperty name="anchorY" value="-13479.81836"/>
      <inkml:brushProperty name="scaleFactor" value="0.5"/>
    </inkml:brush>
  </inkml:definitions>
  <inkml:trace contextRef="#ctx0" brushRef="#br0">88 141 4736,'0'0'0,"-5"30"2432,-3 20-3024,-3 4 901,0 3-965,-1-3 528,0-5 453,2-6-277,1-11 2448,3-11-2064,3-14 1995,2-13-1942,5-20 1734,5-13-2059,4-10 192,6-6-475,4-2 123,5-1-634,8-6-1958,0 4 2208,-2 8-2539,-4 10 2347,-7 12-8324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5.4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957.51758"/>
      <inkml:brushProperty name="anchorY" value="-13974.52832"/>
      <inkml:brushProperty name="scaleFactor" value="0.5"/>
    </inkml:brush>
  </inkml:definitions>
  <inkml:trace contextRef="#ctx0" brushRef="#br0">3 0 5216,'0'0'0,"-1"13"2368,0 13-2390,1 4 2364,1 5-2017,3 2-1061,4-1 635,3-2-2459,5-6 2112,3-7-3147,-2-6 791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6.8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666.30859"/>
      <inkml:brushProperty name="anchorY" value="-14884.0918"/>
      <inkml:brushProperty name="scaleFactor" value="0.5"/>
    </inkml:brush>
  </inkml:definitions>
  <inkml:trace contextRef="#ctx0" brushRef="#br0">260 220 3552,'0'0'0,"4"-4"1632,5-2-1680,0-2 1712,0-1-1451,-1-2 683,-2-2-720,-2-3 635,-4-7 21,-4-1-710,-4-2 310,-5 2-346,-4 3 74,-6 4-107,-4 5-128,-3 6 70,-2 6-256,1 6 218,2 4-597,5 5 507,22-13 63,0 0 1,0 1 0,-1-1-1,1 1 1,0-1 0,0 3 69,1-4-9,0 1 1,0 0 0,1 0 0,-1 1-1,0-1 1,1 0 0,0 0-1,-1 0 1,1 2 8,0-2-2,1 1 0,-1 0 0,0 0 0,1 0 0,0-1 0,-1 1 0,1 0 0,1 0 2,0 2 4,1 0 0,-1 1 0,2-2 0,1 4-4,22 23 176,9 2-149,3 2 90,1 1-64,-3 1 763,-5 2-629,-8 0 1008,-8 0-955,-14-33-67,-1 1 0,1 0 1,-1 0-1,-1 3-173,1-5 36,-2 1 0,1-1 1,0 1-1,-1-1 0,-1 2-36,1-2 55,0 0-1,-1 0 0,0 0 1,0 0-1,-1 2-54,1-3 20,-1 1 0,0 0 0,-1-1 0,-3 4-20,-18 15-778,-5-7 682,-5-5-1227,-1-6 1088,-1-5-2479,3-5 2244,1-4-4025,5-5 3657,6-2-511,6 2 762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7.2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771.51563"/>
      <inkml:brushProperty name="anchorY" value="-14569.15918"/>
      <inkml:brushProperty name="scaleFactor" value="0.5"/>
    </inkml:brush>
  </inkml:definitions>
  <inkml:trace contextRef="#ctx0" brushRef="#br0">31 178 3968,'0'0'0,"1"-1"1824,3-1-1867,0 0 310,2-2-278,2-1-645,2-3 544,1-2 102,1-2-33,0-1 2133,-1-2-1716,-2-1 1663,-1-1-1616,-2 2 443,-4-2-453,-3 4-368,-3 1-401,-3 4 337,-3 3-368,-1 3 325,-2 3-171,-1 4 166,0 5 181,-1 4-86,1 4 268,1 6-257,2 3 459,5 4-395,4 2 17,5-1-81,4-3-368,4-2 283,3-6-890,1-6 810,0-6-1467,0-7 1318,0-7-3152,-3-1-1706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7.5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482.32227"/>
      <inkml:brushProperty name="anchorY" value="-15314.09473"/>
      <inkml:brushProperty name="scaleFactor" value="0.5"/>
    </inkml:brush>
  </inkml:definitions>
  <inkml:trace contextRef="#ctx0" brushRef="#br0">94 197 4736,'0'0'0,"-2"6"2144,0 6-2166,-2 1 1068,-1 2-924,-1-1 17,-1 0-128,0-3 826,-3-5 2400,-1-6-2730,1-7 1424,0-7-1510,2-7-149,2-4-192,2-5-469,2-2 325,4-1-1136,3 2 992,3 2-2091,4 3 1904,3 3-3722,-3 7-3295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8.1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807.52148"/>
      <inkml:brushProperty name="anchorY" value="-14482.29102"/>
      <inkml:brushProperty name="scaleFactor" value="0.5"/>
    </inkml:brush>
  </inkml:definitions>
  <inkml:trace contextRef="#ctx0" brushRef="#br0">0 190 4160,'0'0'0,"1"15"1856,2 14-1867,2 2 272,2 3-266,2-2-166,2-1 145,3-7 1140,2-5-959,2-8 1434,-16-11-1552,0 1 0,0-1-1,0 1 1,0-1 0,0 0-1,0 1 1,0-1 0,2 0-37,-2-1 239,0 1 0,1-1 0,-1 1 1,0-1-1,1 1 0,-1-1 0,2-1-239,-1-1 280,0 0 0,0 1 0,-1 0 0,1-1 0,-1 0 0,3-2-280,12-24 208,-3-6 784,-5-2-821,-4-1 266,-2 1-357,-2 3-960,0 2 710,0 3-1660,1 2 1505,2 3-2027,0 4 1893,1 4-666,-1 3 842,-1 4-639,-1 2 740,0 3 273,0 3-102,1 3 1014,1 3-832,2 3 181,1 6-272,2 3 346,2 3-303,1 5 58,0 2-127,1 1 138,1-1-160,-2-2 906,0-4-746,-2-4 1195,-2-5-1120,-3-6-502,-1-7 246,-1-8-2694,-2-5 2198,-2-5-4662,0 2 2438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8.3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810.35156"/>
      <inkml:brushProperty name="anchorY" value="-15120.7373"/>
      <inkml:brushProperty name="scaleFactor" value="0.5"/>
    </inkml:brush>
  </inkml:definitions>
  <inkml:trace contextRef="#ctx0" brushRef="#br0">62 1 4064,'0'0'0,"-3"2"1824,-4 2-1830,1 0 1494,-1 1-1285,-1 0 501,0 0-597,1-1-1195,1-1 917,0-3-4394,3-1 2133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7:50.9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15.91528"/>
      <inkml:brushProperty name="anchorY" value="-2758.6748"/>
      <inkml:brushProperty name="scaleFactor" value="0.5"/>
    </inkml:brush>
  </inkml:definitions>
  <inkml:trace contextRef="#ctx0" brushRef="#br0">52 0 4992,'0'0'0,"0"2"2240,0 5-2278,0 2 988,1 7-870,0 9 325,1 11-330,0 10 346,2 24 491,2 5-805,1 0 799,-1-7-730,0-10 176,-1-11-245,-1-10 122,-3-11-197,-4-8-469,-4-6 352,-2-7-2081,-4-3 1782,-3-3-2672,0 0 2475,-2-2-2800,4 0 1642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8.6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114.04102"/>
      <inkml:brushProperty name="anchorY" value="-14517.375"/>
      <inkml:brushProperty name="scaleFactor" value="0.5"/>
    </inkml:brush>
  </inkml:definitions>
  <inkml:trace contextRef="#ctx0" brushRef="#br0">129 1 6656,'0'0'0,"-6"8"3008,-6 10-3062,-2 6 652,-4 5-598,-2 7 106,0 3-90,1 5-165,6 7-811,6-5 779,7-41-211,0 1 1,1 1-1,-1-1 1,1 0-1,0 1 392,0-6-36,-1 1-1,1 0 0,0 0 0,-1 1 0,1-1 0,0 0 1,0-1-1,1 1 0,-1 0 0,0 0 0,1 0 37,-1-1-240,0 0-1,0-1 0,0 1 1,0 0-1,0-1 0,0 1 1,0 0-1,0-1 1,0 1-1,1-1 0,-1 0 1,0 1-1,0-1 0,1 0 1,-1 0-1,0 0 1,0 0 240,2 0-85,-1 0 1,1 0 0,-1 0 0,1-1 0,0 1 0,-1-1 0,1 0-1,-1 0 1,2-1 84,1 0-306,1-2-1,0 1 0,-1 0 1,4-4 306,17-14-523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8.9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469.42188"/>
      <inkml:brushProperty name="anchorY" value="-14199.4668"/>
      <inkml:brushProperty name="scaleFactor" value="0.5"/>
    </inkml:brush>
  </inkml:definitions>
  <inkml:trace contextRef="#ctx0" brushRef="#br0">1 48 4896,'0'0'0,"3"2"2208,5 2-2240,1-1 1946,1 0-1663,3-2 762,1-1-783,2-2 276,1-6-63,0-1-374,-3-2 859,-5 1-752,-5 0 358,-6 2-401,-6 5 475,-4 6-485,-4 6 1418,-1 8-1269,1 8 2106,4 8-1946,4 8 512,6 4-757,6 1-2496,4-3 1941,7-5-4139,-13-35 4371,1 1 0,-1 0 0,1 0 0,0 0 0,0 0 0,1-1 136,-2-1-609,0-1-1,0 1 1,0-1-1,0 0 0,0 1 1,0-1-1,0 0 1,1 0-1,-1 0 0,2 0 610,-1-1-121,-1 0 0,1 0 0,0 0 0,-1 0 0,1 0 0,0 0 0,-1-1 0,1 1 0,-1-1 0,3 0 121,0-2-490,0 1 0,0 0 1,0-1-1,-1 0 0,1 0 0,1-1 490,23-19-1360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38.3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313.09375"/>
      <inkml:brushProperty name="anchorY" value="-15080.79785"/>
      <inkml:brushProperty name="scaleFactor" value="0.5"/>
    </inkml:brush>
  </inkml:definitions>
  <inkml:trace contextRef="#ctx0" brushRef="#br0">0 1498 1056,'0'0'0,"4"1"480,3 1-448,1-1 1024,3-1-880,3-2 1109,6-2-1061,8-2 891,9 0-865,14 1 700,13 2-737,13-1 27,13 1-171,11 0-170,31-2 256,3-1-129,-2-3 81,-9-3-54,-14-1-207,-14-4 132,-14-1 321,-12 0-283,-13-1 443,-11 0-422,-10-2 582,-9 0-507,-8-1 272,-7-4-304,-8-3 154,-6-6-164,-7-4 154,-6-6-198,-5-5 284,-6-5-273,-3-6 384,-4-5-373,-1-4 566,-1-1-502,3 1 197,1 4-245,5 4 59,3 6-65,4 8-212,3 8 132,4 7-90,2 7 59,3 6-203,3 6 208,3 3-32,7 3 85,9 1 545,14 0-449,18-2 390,19-3-406,20-3 43,19-2-96,14-4-27,10 0 1,4-1 218,-4 1-176,-7 1 26,-12 1-42,-14 3-704,-14 2 571,-15 1-2896,-14 1 2501,-11 1-5083,-13 3 2678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39.1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624.03516"/>
      <inkml:brushProperty name="anchorY" value="-14218.42676"/>
      <inkml:brushProperty name="scaleFactor" value="0.5"/>
    </inkml:brush>
  </inkml:definitions>
  <inkml:trace contextRef="#ctx0" brushRef="#br0">101 0 2976,'0'0'0,"7"7"1344,6 15-1344,0 7 160,0 12-165,-4 13-582,-6 14 491,-6 15-325,-6 11 351,-7 8 241,-3 3-171,-2-1 1387,-1-5-1137,2-5 699,3-9-751,2-8 164,5-10-292,4-9-17,8-2 400,-1-45-431,1 0-1,1 0 0,1 5-21,-1-9 249,0 0-1,0 0 1,0 0 0,1-1-1,1 2-248,-1-3 47,1 1 0,-1-1 0,1 0 0,0 0 0,5 3-47,-2-3 536,0 0 0,0 0 0,0 0 0,7 1-536,-1 0 135,1-1 0,0-1 0,3 0-135,9 2 784,22 0-784,39 0 181,10-3-74,5-3-54,2-1-165,-2 0 112,-7-1-5,-8 2 0,-10 1-331,-9 1 282,-9 0-884,-9 2 810,-8 0-2699,-7-1 2342,-6-2-4342,-9 0 2283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0.35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479.0332"/>
      <inkml:brushProperty name="anchorY" value="-16303.51758"/>
      <inkml:brushProperty name="scaleFactor" value="0.5"/>
    </inkml:brush>
  </inkml:definitions>
  <inkml:trace contextRef="#ctx0" brushRef="#br0">20 20 2720,'0'0'0,"-4"-6"1408,-1-2-1792,0 3 549,2 6-229,1 11 70,3 11-204,3 15 177,4 19-283,4 21 267,1 23-1281,-2-10-825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0.8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145.02148"/>
      <inkml:brushProperty name="anchorY" value="-17320.61523"/>
      <inkml:brushProperty name="scaleFactor" value="0.5"/>
    </inkml:brush>
  </inkml:definitions>
  <inkml:trace contextRef="#ctx0" brushRef="#br0">0 1 3808,'0'0'0,"4"30"1728,4 26-1755,0 3 688,1 2-602,0 0 149,0-1-165,0-3 74,0-5-101,-1-4 176,-1-2 208,-3-9-352,-3-7 1317,-3-11-1130,-4-8 421,0-7-491,-2-6 113,0-3-204,2-4-367,2-1 282,2-2-261,5 1 219,4-1-251,6 1 261,7-1-42,7-1 90,9-1 395,10-1-330,11 1 346,15-1-320,15 0 432,17-1-427,18 1 507,19-2-485,17 0-1,15-2-42,12 0 64,9-2-101,8 0-155,6-2 80,3-1 336,2-2-288,1-1 443,-2-1-422,-2 2 96,-3 0-106,-4 2 128,-7 4-118,-4 3 0,-7 4 1,-10 4 106,-12 3-107,-15 4 187,-15 2-203,-16 2-47,-17 0 10,-16-1-1883,-16-2 1579,-15-4-3179,-45 4 3279,1-1 0,-1 0-1,6-2 221,-12 3-488,0 0 1,1 0-1,-1-1 0,1 1 1,-1 0-1,0-1 0,0 0 1,0 1-1,1-2 488,-1 3-227,-1-1 1,0-1-1,1 1 0,-1 0 1,0 0-1,0-1 0,0 1 1,0-1-1,0 1 0,-1-1 227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1.7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836.04688"/>
      <inkml:brushProperty name="anchorY" value="-17961.69141"/>
      <inkml:brushProperty name="scaleFactor" value="0.5"/>
    </inkml:brush>
  </inkml:definitions>
  <inkml:trace contextRef="#ctx0" brushRef="#br0">13 384 2400,'0'0'0,"-3"2"1088,-1 3-1120,1-1 843,1 0-721,2 1 1313,6-1-1126,8-1 1606,11-1-1505,15-1 1969,47-4-390,28-3-1706,29-3 597,23-4-651,18-3 75,15-3-192,8-5 710,8-2-662,5-3 746,4-2-698,4-1 288,1 0-389,-1 2-54,-6 3-37,-10 2 251,-9 3-193,-13 4 108,-14 3-102,-15 3 138,-15 3-154,-17 2 198,-16 2-209,-16 2-122,-16 2 69,-14 3 0,-13 4 32,-10 5-6,-38-8 6,-1 0 0,0 0 0,1 0 0,4 4 0,-6-3-37,0 0 0,0 0-1,-1 0 1,0 1 0,2 1 37,0 1-6,-1 0 1,-1 1 0,0-1-1,1 3 6,2 3 16,-2 1 0,3 9-16,8 36 16,-2 11-170,-1 12 127,-1 12-10,0 11 37,1 10 69,1 7-53,1 4-16,2 1 43,0-4 21,2-8-43,1-11 240,0-14-218,-1-14 186,0-14-165,0-11 310,-1-9-316,-1-9 289,0-6-272,0-5 154,0-5-160,1-3-1077,-2-5 827,-1-4-3072,-3-5 2656,-12-1 283,1 1 1,-1 0 0,1-1-1,-1 1 1,1 0 0,-1-1-1,0 1 1,1-1 0,-1 1-1,1 0 1,-1-1 0,0 1-1,1-1 1,-1 1 0,0-1-1,1 0 314,-2-13-992,-2-1-8046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2.4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427.98438"/>
      <inkml:brushProperty name="anchorY" value="-20019.35352"/>
      <inkml:brushProperty name="scaleFactor" value="0.5"/>
    </inkml:brush>
  </inkml:definitions>
  <inkml:trace contextRef="#ctx0" brushRef="#br0">38 35 3968,'0'0'0,"-6"-7"1824,-3-3-1867,1 2 571,1 1-501,2 4 218,3 7-224,2 8 289,2 11-273,2 15 720,6 43 91,3 24-704,3 22 1142,2 13-1068,2 7 1004,2-2-966,-1-4 661,2-8-725,0-10 165,0-12-250,-1-12 197,-2-14-256,-1-14-448,-3-12 309,-4-13-1509,-3-11 1318,-5-10-2284,-5-9 2070,-4-6-2421,-3-6 2347,-3-4-2401,1-1 1387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2.9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287.8125"/>
      <inkml:brushProperty name="anchorY" value="-22398.51953"/>
      <inkml:brushProperty name="scaleFactor" value="0.5"/>
    </inkml:brush>
  </inkml:definitions>
  <inkml:trace contextRef="#ctx0" brushRef="#br0">78 29 3712,'0'0'0,"-5"-7"1696,-2-4-1717,0 3 117,-1 5-139,0 7 395,0 8-278,-1 12-79,1 14 32,0 16-102,2 19 22,2 19 63,4 21-20,4 22-177,4 21 166,3 17 1957,5 10-1643,2 2 2987,2-2-2667,2-10 865,5 3-2054,0-22 474,-4-26-3642,-3-33 3056,-6-31-8398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5.5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054.02344"/>
      <inkml:brushProperty name="anchorY" value="-25219.49414"/>
      <inkml:brushProperty name="scaleFactor" value="0.5"/>
    </inkml:brush>
  </inkml:definitions>
  <inkml:trace contextRef="#ctx0" brushRef="#br0">223 167 3136,'0'0'0,"-1"-1"1440,0 1-1456,-3 2 117,-1 2-122,-2 4-6,-1 8 27,-3 8-117,-2 11 112,-3 10-75,-1 9 21,-1 10 70,1 5-22,1 2 1243,0-3-1024,3-7 1040,0-9-998,3-11 598,2-12-672,1-13 182,7-16-356,0 0 0,0 1 0,0-1 0,0 0 0,0 0 0,0 0 0,0 1 0,0-1 0,0 0 0,-1 0 0,1 0 0,0 0 0,0 1 0,0-1 0,0 0 0,0 0 0,-1 0 0,1 0 0,0 0 0,0 1 0,0-1 0,-1 0 0,1 0 0,0 0 0,0 0 0,0 0 0,-1 0 0,1 0 0,0 0 0,0 0 0,0 0 0,-1 0-2,-2-16 538,1-11 262,1-11-581,0-5 992,0-4-971,0-2 714,-2-4-772,1-4 367,0-4-458,1-3 42,3-2-101,3 3-288,4 3 224,5 8-197,3 7 165,4 10-534,1 9 454,0 8-341,-19 17 470,0-1 0,0 1 0,-1 0 0,1 0-1,1 0 1,1 0 15,-2 1-29,-1-1 0,1 1 0,0 0 1,-1 0-1,1 1 0,0-1 0,1 1 29,0 0-8,-1 0 0,0 0 0,1 0 0,-1 1 0,0-1 0,2 2 8,20 18-6,1 10-4,1 8 10,2 7 0,2 4-411,2 1 342,1-2 26,-1-4 27,-2-6 421,-3-6-298,-5-7 1045,-7-6-928,-7-5 837,-9-14-1050,0-1-1,1 1 0,-1 0 1,0-1-1,0 1 0,0-1 1,0 1-1,0-1 1,0 1-1,0 0 0,0-1 1,0 1-1,0-1 0,0 1 1,0-1-1,0 1 1,-1-1-1,1 1-10,0 0 44,-1-1 1,1 1-1,-1 0 1,1-1-1,-1 1 1,1-1-1,-1 1 0,0-1 1,1 0-1,-1 1 1,1-1-1,-1 0 1,0 1-1,1-1 1,-2 0-45,-16 5 138,-9-3 65,-7-2-144,-9 0-278,-4 0 182,-1-2-1195,1 0 1045,6 0-3349,7-2 2896,11-2-5125,9 2 2320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7:51.3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29.04761"/>
      <inkml:brushProperty name="anchorY" value="-2750.09521"/>
      <inkml:brushProperty name="scaleFactor" value="0.5"/>
    </inkml:brush>
  </inkml:definitions>
  <inkml:trace contextRef="#ctx0" brushRef="#br0">6 183 5408,'0'0'0,"-2"-9"2432,0-10-2464,1-2 592,2 0-544,3-1-64,5 1 37,5 0 11,-8 17-29,-2 0-1,1 1 1,0-1 0,4-1 29,26-11-6,6 6-260,3 7 223,0 7 299,-3 8-235,-33-9 131,-1 1-1,1 0 0,5 4-151,-8-5 7,-1 1 1,1 0-1,-1 0 1,1 0-1,0 3-7,-3-4 206,1 1-1,-1 0 1,0 0 0,0 0 0,0 0-1,0 0 1,0 1-206,-1 0 42,0 0 0,0 0-1,-1 0 1,1 1 0,-1-1 0,0 4-42,-1-2 258,0 1 0,-1-1 0,1 1 0,-1-1 0,-1 1-258,-1 4 84,-1 0-1,-1 0 1,-1 1-84,-23 38 592,-7-2-453,-1-6-1654,2-7 1275,6-11-6720,7-9 3243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6.2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337.76172"/>
      <inkml:brushProperty name="anchorY" value="-24899.26563"/>
      <inkml:brushProperty name="scaleFactor" value="0.5"/>
    </inkml:brush>
  </inkml:definitions>
  <inkml:trace contextRef="#ctx0" brushRef="#br0">1 174 4064,'0'0'0,"2"-4"1824,4-2-1830,0 0 449,2 3-427,0 0-144,0 4 101,2 1 401,1 5-305,1 4 192,0 8-197,3 6-21,4 21 0,2 10-49,0 7 86,-1 0-64,-1-1 96,-3-6-101,-1-7 592,-3-7-507,-4-7 64,-1-6-91,-3-7 640,0-6-565,-2-4 1056,0-5-970,0-4 388,1-4-490,1-4 416,-2-5-437,1-4 501,-2-6-485,0-4 261,-1-6-304,-2-6 416,-1-6-390,-2-6 572,0-5-540,0-5 284,4-3-348,3-1-244,6 1 170,6 3-230,6 5 172,5 6-241,4 8 256,2 10-1274,-27 25 1276,1 1 1,0 0-1,0 0 1,1 0-1,0 0 41,-2 2-147,0-1-1,0 1 1,0 0-1,0 0 1,0 1-1,3-1 148,-4 1-21,0 0-1,0 0 1,1 0 0,-1 1-1,0-1 1,0 1 0,0 0-1,1 0 22,-1 0 29,0 0-1,0 1 0,0-1 0,-1 1 0,1 0 0,0 0 1,1 1-29,-1-1-7,0 1 1,0 0 0,-1 0 0,1 1 0,-1-1-1,1 1 7,0 0 70,-1 1-1,0-1 0,0 1 1,0 0-1,0 1-69,3 26 64,-5 1 277,-5-3-303,-4-2-694,-1-6 565,-2-5-2197,2-7 1925,1-7-2410,3-6 2256,3-4-2006,4-5 2017,3-4-1302,0 2 853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6.7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461.91406"/>
      <inkml:brushProperty name="anchorY" value="-25553.09375"/>
      <inkml:brushProperty name="scaleFactor" value="0.5"/>
    </inkml:brush>
  </inkml:definitions>
  <inkml:trace contextRef="#ctx0" brushRef="#br0">140 75 4224,'0'0'0,"1"0"1920,0 0-1942,1 0 1116,0 0-961,-1 0 43,-1 2-171,-1 3 502,-4 12-384,-3 8-129,-2 9 44,-1 10-38,0 10-187,0 9 166,2 4 53,1 1-16,1-3 1061,2-6-896,1-10 694,-1-9-678,1-11 790,0-12-763,3-17-203,1 1 0,0-1 0,0 0-1,0 1 1,0-1 0,0 0 0,-1 1 0,1-1 0,0 0-1,0 1 1,-1-1 0,1 0 0,0 0 0,0 1 0,-1-1 0,1 0-1,0 0 1,-1 1 0,1-1 0,0 0 0,-1 0 0,1 0-21,0 0 5,-1 0-1,1 0 1,0 0 0,0 0 0,-1 0 0,1 0 0,0 0 0,-1 0 0,1 0 0,0 0 0,0 0 0,-1-1-1,1 1 1,0 0 0,0 0 0,0 0 0,-1 0 0,1-1 0,0 1 0,0 0 0,0 0 0,-1-1-1,1 1 1,0 0 0,0-1-5,-6-12 646,0-10-502,0-10 832,0-10-763,1-8 432,3-9-501,3-5-16,4-4-85,5-1-224,7 2 165,5 5-363,5 8 326,-20 43-494,1 0 0,7-9 547,-9 15-49,0-1 0,0 1-1,1 0 1,2-1 49,-5 4-140,1-1 1,0 1-1,0 1 1,0-1-1,0 1 1,0-1 139,-1 2-26,-1 0 0,1 0 0,0 0 0,-1 1 0,1-1 0,0 1 0,0 0 0,0 0 26,-1 0-55,0 1-1,0-1 1,0 1 0,0 0 0,0 0 0,0 0 0,0 0 0,0 0 0,1 1 55,0 0-15,-1 1 1,1-1-1,-1 1 1,1 0-1,-1 0 1,0 0-1,0 0 15,2 2-50,-1 0-1,0 0 0,-1 1 1,4 5 50,10 27-48,-6 3-219,-4-2 219,-4-4-2421,-2-6 2074,-1-8-4837,0-8 2528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8.5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292.36719"/>
      <inkml:brushProperty name="anchorY" value="-26392.17578"/>
      <inkml:brushProperty name="scaleFactor" value="0.5"/>
    </inkml:brush>
  </inkml:definitions>
  <inkml:trace contextRef="#ctx0" brushRef="#br0">562 168 4896,'0'0'0,"2"-13"2208,1-11-2240,0-2 714,0 1-639,1 2 58,0 3-69,-1 4-32,-1 2 230,-2 7-182,-4 9 176,-3 13-160,-6 12-102,-5 14 28,-4 14-60,-3 11 12,1 8-6,1 7 0,4 2 224,3-2-139,3-7 91,1-8-59,2-9 353,0-11-289,0-9 288,-1-9-303,1-8 239,-2-7-261,0-5 485,0-5-442,-2-3-80,-1-3-17,-4-2-20,-5-1-6,-4-1 149,-5-1-117,-4-1 677,1 0-602,1 0 656,6 1-598,8 1 70,11 0-139,9 7-99,1 0 1,0 0 0,0 0 0,0 0 0,0 0 0,0-1 0,0 1 0,0 0-1,-1 0 1,1 0 0,0 0 0,0-1 0,0 1 0,0 0 0,0 0-1,0 0 1,0-1 0,0 1 0,0 0 0,0 0 0,0 0 0,0-1 0,0 1-1,0 0 1,0 0 0,0 0 0,1 0 0,-1-1 0,0 1 0,0 0-1,0 0 1,0 0 0,0 0 0,0-1 0,0 1 2,12-6 0,9-2 75,10-1-65,8 0-10,8-3 43,3 0-54,3-2 17,0-1-6,-2-2 0,-2-1-672,-5 0 565,-6 1-1136,-4-1 993,-5 0-961,-4 0 950,-4-1-1627,-5 0 1525,-6-1-2095,-5 0 1988,-7 1-2191,-6-2 2176,-7 0-139,1 3 293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8.69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954.86328"/>
      <inkml:brushProperty name="anchorY" value="-27286.74609"/>
      <inkml:brushProperty name="scaleFactor" value="0.5"/>
    </inkml:brush>
  </inkml:definitions>
  <inkml:trace contextRef="#ctx0" brushRef="#br0">44 254 4896,'0'0'0,"-6"-6"2208,-4-6-2240,1-1 2357,1 0-2005,1-1 997,4 1-1071,3-2 95,13-2-544,8-2 150,9-1-43,6 0 107,5 0-1857,3 0 1548,-1 1-2268,-1 1 2092,-8 4-6448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9.0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850.94141"/>
      <inkml:brushProperty name="anchorY" value="-27668.00195"/>
      <inkml:brushProperty name="scaleFactor" value="0.5"/>
    </inkml:brush>
  </inkml:definitions>
  <inkml:trace contextRef="#ctx0" brushRef="#br0">43 0 4736,'0'0'0,"-2"6"2144,-2 6-2166,-1 4 321,-1 4-299,0 3-1067,0 3 886,1-1-59,1 0 197,1-2 2187,2-6-1797,3-5 1738,2-8-1674,4-7 384,6-12-438,1-7-304,2-3-85,0-2 27,0-1 154,1 3-122,1 3-139,2 5 80,-1 6 149,1 6-85,1 6 75,-1 7-54,-2 5-1850,1 3 1498,-2 2-543,0-1 660,0-2-522,-1-3 555,2-5-2960,-4-2-2394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9.37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824.16797"/>
      <inkml:brushProperty name="anchorY" value="-28423.45703"/>
      <inkml:brushProperty name="scaleFactor" value="0.5"/>
    </inkml:brush>
  </inkml:definitions>
  <inkml:trace contextRef="#ctx0" brushRef="#br0">78 11 2144,'0'0'0,"-4"-1"992,-3-1-1008,-1 0 2267,0-1-1905,0 2 1297,1-1-1297,1 3 65,-2 3-160,0 5-235,3 3-64,4 3 37,4 3 11,5 2-5,4 2-107,3 1 106,1 0 150,0 1-117,-3-2 757,-5 0-661,-5-4 341,-7-2-358,-7-5-282,-6-4 182,-2-5-1953,0-5 1595,1-5-2245,4-1-2655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9.59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111.51563"/>
      <inkml:brushProperty name="anchorY" value="-28027.2793"/>
      <inkml:brushProperty name="scaleFactor" value="0.5"/>
    </inkml:brush>
  </inkml:definitions>
  <inkml:trace contextRef="#ctx0" brushRef="#br0">1 1 1824,'0'0'0,"5"13"832,6 13-859,0 1 507,1 1-421,1-2 960,0-4-838,-1-3 1477,-1-6-1354,-2-5 2080,-2-6-1946,-5-5 394,-7-12-800,-5-7-27,-4-6-2730,-2-3 2234,1 3-7230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9.8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793.16016"/>
      <inkml:brushProperty name="anchorY" value="-28719.76563"/>
      <inkml:brushProperty name="scaleFactor" value="0.5"/>
    </inkml:brush>
  </inkml:definitions>
  <inkml:trace contextRef="#ctx0" brushRef="#br0">107 0 2560,'0'0'0,"4"8"1152,5 8-1157,0 3 1375,1 3-1172,0 4 649,3 3-671,1 3-192,0 3 38,-1 1 20,-2 2-20,-5 2 719,-5-1-613,-6-1 1563,-7-4-1377,-5-4 273,13-26-633,0 0 0,1-1-1,-1 0 1,0 1 0,0-1 0,-1 0 46,0 0-16,0 0 0,0-1 0,0 1 0,-1-1 0,-1 0 16,3 0-310,-2-1 1,0 1 0,0-1-1,-5 0 310,7-1-45,-1 0-1,1 0 0,-1 0 0,0-1 0,-2 0 46,3 0-427,1 0 1,0 0-1,-1-1 0,1 1 1,0-1-1,-3-1 427,3 1-68,1 0 1,-1 1-1,1-1 0,0-1 0,0 1 0,0 0 1,-1-2 67,1 2-444,0-1 1,0 0-1,1 0 1,-1 0-1,1 0 1,0 0 0,0 0 443,-5-24-592,7-1-256,1 4 474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50.3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054.48828"/>
      <inkml:brushProperty name="anchorY" value="-28439.41211"/>
      <inkml:brushProperty name="scaleFactor" value="0.5"/>
    </inkml:brush>
  </inkml:definitions>
  <inkml:trace contextRef="#ctx0" brushRef="#br0">195 412 3328,'0'0'0,"6"1"1504,2 4-1531,-1 3 326,-1 2-299,-3 2 16,-2 2-16,-5 3 75,-4 2-59,-4 3 991,-4-1-841,-2 0 522,-3-2-518,-1-3 177,-4-6-326,2-5-69,2-7-442,3-6 367,4-6-1221,5-7 1094,4-6-294,4-6 421,1-5 1221,3-6-959,1-6 1600,2-5-1414,2-3 902,4 1-939,3 3-379,-8 40 14,0 0-1,6-10 78,-6 15-5,0-2 0,1 1-1,3-2 6,-5 5-50,1 1-1,1 0 0,-1 0 1,2-1 50,-3 4-6,-1 0 1,1 0 0,0 0-1,0 1 1,0 0 0,1-1 5,-2 2-17,0 0 0,0 0 0,0 0 1,0 0-1,0 1 0,0-1 0,2 1 17,-1 1-7,-1-1-1,0 1 1,1-1-1,-1 1 0,0 0 1,0 1-1,2 0 8,-1 0 1,0 1 0,0 0 0,1 0 0,-1 0 0,3 4-1,-2-1-2,1 0-1,-1 0 0,0 1 1,1 1 2,2 4-168,-1 1 0,4 6 168,14 31-54,-3 4 609,-2-1-475,-4-3 373,-1-6-394,-1-7-635,-2-7 507,-1-9-950,-1-7 859,-2-6-613,-2-6 629,-2-4-886,-2-3 790,-1-3-2863,-1 1 597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51.3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001.72266"/>
      <inkml:brushProperty name="anchorY" value="-29109.38086"/>
      <inkml:brushProperty name="scaleFactor" value="0.5"/>
    </inkml:brush>
  </inkml:definitions>
  <inkml:trace contextRef="#ctx0" brushRef="#br0">0 42 4640,'0'0'0,"0"-8"2112,2-4-2128,1 1 1242,0 3-1082,1 6 262,1 6-310,-2 10-48,-1 21-336,-1 9 229,-2 8 59,0-1-21,1-2 133,3-8-107,3-9-74,-5-29 67,0-1 1,1 1-1,-1 0 1,0-1-1,0 1 1,1-1-1,0 1 2,-1-1-193,0-1 0,0 0 0,0 0 1,0 0-1,0 0 0,0-1 0,0 1 0,1 0 0,-1 0 0,0-1 0,0 1 0,1 0 193,0-1-38,0 1-1,-1-1 0,1 1 0,0-1 0,-1 0 0,1 0 0,0 0 0,-1 0 0,1 0 0,1-1 39,18-4-1413,2-6 1136,0-1 1087,-3 1-719,-2 4 959,-2 7-879,-1 5 720,1 6-705,4 4 689,3 1-731,6-1 480,6-2-485,5-5-17,3-5-79,2-5 373,-1-4-341,-4-4 1685,-7-3-1451,-8-2 1398,-11 1-1366,-13 13-281,-1 0 1,1 0-1,-1 0 0,1 1 0,-1-1 1,1 0-1,-1 0 0,0 0 1,0 0-1,1 0 0,-1 0 1,0 0-1,0-1-60,0 1 10,0 1 1,0-1-1,-1 1 0,1-1 1,0 0-1,0 1 0,-1-1 1,1 0-1,0 1 1,-1-1-1,1 1 0,0-1 1,-1 1-1,1-1 0,-1 1 1,1-1-1,-1 1 1,0-1-11,-15-6 432,-9 5-320,-4 3-182,-2 4 81,1 0-3595,4 1 2997,8-4-5588,7 0 1349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7:58.4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80.08862"/>
      <inkml:brushProperty name="anchorY" value="-3649.1167"/>
      <inkml:brushProperty name="scaleFactor" value="0.5"/>
    </inkml:brush>
  </inkml:definitions>
  <inkml:trace contextRef="#ctx0" brushRef="#br0">4 2443 2560,'0'0'0,"-2"0"1152,1 0-1157,0 1 554,1-1-490,4 2 554,3-1-501,6 0 346,4-2-362,8 1 102,9-1-150,11 0 69,13 0-101,14 0 176,13-1-165,13-1 351,10-4-324,8-4-6,5-6-75,1-6 379,0-5-341,-3-4 602,-6-4-506,-4-2 351,-8-2-362,-10-2 512,-10-2-490,-11-2 826,-10 0-726,-42 30 721,13-17-939,-19 19 104,0-1 0,3-7-104,-6 8 363,0-1-1,3-10-362,-5 8 78,0 0-1,0-6-77,8-38 539,-8-3-385,-5-3 182,-5-4-245,-3-1 474,-2-1-442,-1 0 330,-1 2-357,0 2 27,1 0-91,-1 1-27,1-1 1,0 1-6,0-3 0,0-12-150,-2-2 118,1 1-42,-2-7 308,0 7-495,1 9 234,0 12 219,2 12-186,0 12-262,2 9-182,2 8 364,2 8-134,2 6 160,3 4 192,1 1-123,3 1 16,3-2 1,1-1 106,1-2-107,1-2 0,0-1 1,0-1-156,1-1 118,-1 0-192,-1 1 166,-1 2-913,-2 1 747,-2 2-2987,-3 1 2566,-1 1-9428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51.8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067.23828"/>
      <inkml:brushProperty name="anchorY" value="-30026.41992"/>
      <inkml:brushProperty name="scaleFactor" value="0.5"/>
    </inkml:brush>
  </inkml:definitions>
  <inkml:trace contextRef="#ctx0" brushRef="#br0">400 1 4160,'0'0'0,"-2"0"1856,-4 0-1867,-2 1 534,-2 3-491,-5 3 213,-3 5-224,-4 4 363,-5 10-144,2 4-208,5-1 107,8-2-123,7-6 400,5-20-407,0 0 1,0 0-1,0 0 0,0 0 1,0 1-1,0-1 0,0 0 1,1 0-1,-1 0 0,0 0 1,1 0-1,-1 0-9,0 0 10,1 0 0,-1-1 0,0 1 0,1-1 0,-1 1 1,0-1-1,1 0 0,-1 1 0,1-1 0,-1 1 0,1-1 0,-1 0 0,1 1 0,-1-1 0,1 0 0,0 0 0,-1 1 0,1-1-10,12 0 54,3-5-124,2-5 65,0-2 5,-2 1-5,-3 3 229,-2 7-176,-11 1-40,1 0 0,-1 1 1,1-1-1,-1 0 0,1 0 1,-1 1-1,0-1 0,1 0 0,-1 1 1,1-1-1,-1 0 0,0 1 1,1-1-1,-1 0 0,0 1 0,0-1 1,1 1-1,-1 0-8,3 16 48,-5 11 64,-6 10-96,-7 8 512,-7 5-448,-7 2 1461,-5 0-1274,-5-5 544,-1-7-603,0-10-2470,33-26 2147,0-1-1,-1 0 1,-7 3 115,11-6-621,0 1 1,0-1-1,-1 0 1,1 0 0,-1-1-1,-2 1 621,5-1-77,-1 0-1,1 0 0,-1 0 1,1 0-1,-1-1 0,1 1 1,-1-1-1,1 0 1,-3 0 77,4 0-286,-1 0 0,1 0 0,-1 0 0,1 0 1,-1 0-1,1 0 0,-1-1 0,1 1 1,0 0-1,0-1 0,-1 1 0,1-1 286,-10-15-1770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52.2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032.93359"/>
      <inkml:brushProperty name="anchorY" value="-29942.08789"/>
      <inkml:brushProperty name="scaleFactor" value="0.5"/>
    </inkml:brush>
  </inkml:definitions>
  <inkml:trace contextRef="#ctx0" brushRef="#br0">667 4 6656,'0'0'0,"-6"0"3008,-10-2-3062,-4 1-580,-6 1 426,-6 3-448,-5 3 506,-5 4 764,-14 10 660,-5 6-1087,-1 5 138,5 2-213,7 2-368,8 1 235,8 0-806,8 1 710,7 0-128,6-1 223,3-1 300,2-2-220,1-3 54,-1-3-85,-1-5-1254,0-4 1025,1-5-2950,2-7 2587,4-6-2214,2-3 1344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52.61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731.74219"/>
      <inkml:brushProperty name="anchorY" value="-29830.27539"/>
      <inkml:brushProperty name="scaleFactor" value="0.5"/>
    </inkml:brush>
  </inkml:definitions>
  <inkml:trace contextRef="#ctx0" brushRef="#br0">163 15 4992,'0'0'0,"6"0"2240,3 1-2278,0-1 1137,-4 3-987,-5 1 928,-5 3-837,-5 4 1493,-11 9 128,-5 5-1627,-2 3 326,-1 1-395,4-2-1238,4-2 929,7-5-651,5-5 656,5-6 453,5-5-261,4-6 1216,2-5-1002,2-5 1279,2-3-1258,3-3 687,4-3-735,6-4-33,6-1-84,6-3-1579,6 2 1258,6 2-2586,5 4 2330,-8 7-12820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55.40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546.69141"/>
      <inkml:brushProperty name="anchorY" value="-30450.72656"/>
      <inkml:brushProperty name="scaleFactor" value="0.5"/>
    </inkml:brush>
  </inkml:definitions>
  <inkml:trace contextRef="#ctx0" brushRef="#br0">1 376 2976,'0'0'0,"-1"3"1344,3 9-1344,2 8 85,5 10-106,5 15-6,6 20 27,2 20 70,3 19-54,-2 18-16,-4 15 42,-7 8 22,-7 1-42,-8-3 1060,-8-4-901,-3-7 806,-3-8-822,0-10-21,4-10-122,4-10 218,5-10-192,4-9-48,5-8-22,5-11 257,4-8-192,-11-41 13,0 0 0,1 1 0,0-1 0,1 0-56,-2-3 10,0 0 1,0-1 0,0 1-1,1-1 1,-1 0 0,4 2-11,-3-2 181,0-1 0,-1 0 1,2 0-1,-1 0 0,0-1 1,0 1-1,2-1-181,1 1 50,0-1 0,0 0 0,1-1 1,-1 0-1,2 0-50,10-1 733,0-1 0,3-1-733,56-11 304,19-6 1030,21-3-1057,19 1 86,22-1-230,17 2 59,17 3-149,13 3-1,10 4-4,8 2 180,5 1-164,4 0 356,2 1-362,2 0 230,-3 1-220,-3 2-90,-7 2 22,22 3-134,-7 3 256,-10 4-118,-17 3 6,-20 3 43,-21 1 96,1 5-65,-21-2-47,-19-3 53,-21-3-59,-21-5 241,-19-6-220,-18-5 934,-15-4-789,-34 7-92,0-1 0,-1 1 0,0-1 0,0 0 0,1 1 0,1-4-95,-2 4 16,-1-1 0,-1 1 0,1-1 0,0 0 0,-1 0 0,1 0 0,-1 0 0,2-2-16,-2 2 19,0-1-1,1 1 0,-1-1 1,-1 1-1,1-1 0,0 0 0,0-2-18,0-23 38,-6-6 42,-2-7-59,-3-8-21,-1-10 43,-1-8-166,0-11 123,-1-11 144,0-12-117,0-9 197,1-8-203,1-8-309,2-4 272,3 0-405,2 5 335,3 9-516,2 11 485,4 10-81,2 12 102,2 11-309,0 9 320,0 10-369,-1 6 369,-2 8-598,-3 6 550,-5 6-27,-5 6 123,-4 5 26,-7 5 6,-5 4 79,-6 3-58,-4 4 246,-7 2-220,-5 3 188,-7 0-166,-6 0 48,-8 0-54,-9-2 124,-9-1-150,-8-3-64,-8-2 16,-5-3 21,-7-3-10,-7-2 5,-6-3 0,-6 0-187,-7-3 166,-7 2 53,-9-1-16,-7 2-22,-7 1 49,-4 3 21,-2 2-43,-2-1-95,0 1 63,-1-3 571,-1-2-464,-2-2 544,-6-3-485,-4-2 74,-7 1-176,-6 1-266,-2 1 176,1 3-38,6 3 80,12 4-538,15 3 458,21 4-3183,23 4 2698,27 4-7067,30 1 3649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57.25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251.85156"/>
      <inkml:brushProperty name="anchorY" value="-30731.67773"/>
      <inkml:brushProperty name="scaleFactor" value="0.5"/>
    </inkml:brush>
  </inkml:definitions>
  <inkml:trace contextRef="#ctx0" brushRef="#br0">1 11 2912,'0'0'0,"0"-2"1312,2-1-1344,0 1 1131,0 0-966,0 1 416,0 1-421,0 5 1227,1 6-1110,0 11 187,1 14-315,0 12 86,2 30 138,1 9-309,1 5 214,3-4-182,0-7 48,0-13-54,-1-13-63,-2-14 53,-4-13-1552,-5-12 1264,1-16 197,0 0 0,0 0 0,0 1-1,0-1 1,0 0 0,0 0 0,0 0 0,0 0 0,0 0-1,0 1 1,0-1 0,0 0 0,0 0 0,0 0-1,0 0 1,0 0 0,0 0 0,-1 1 0,1-1 0,0 0-1,0 0 1,0 0 0,0 0 0,0 0 0,0 0 0,0 0-1,-1 0 1,1 0 0,0 1 0,0-1 0,0 0 0,0 0-1,-1 0 1,1 0 0,0 0 0,0 0 0,0 0 0,0 0-1,0 0 1,-1 0 0,1 0 0,0 0 43,-8-7-368,-1-8-1344,0 0-2399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57.5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958.74609"/>
      <inkml:brushProperty name="anchorY" value="-32079.30469"/>
      <inkml:brushProperty name="scaleFactor" value="0.5"/>
    </inkml:brush>
  </inkml:definitions>
  <inkml:trace contextRef="#ctx0" brushRef="#br0">2 289 5728,'0'0'0,"-1"-15"2592,0-16-2614,2-3 1494,3-3-1296,4-1-26,7 0-118,5 3-54,-14 30-13,-1-1 0,1 1 0,0 0 0,-1 0-1,2 1 36,-2 0-6,2 0-1,0 0 0,0 1 1,7-3 6,-8 4-121,1 0 1,0 0-1,0 1 1,0-1-1,1 2 121,-3-1-28,1 1 1,0 0-1,0 1 0,0-1 0,6 2 28,-7 0-118,0-1 0,0 1 0,-1 0 0,1 0-1,0 0 1,2 2 118,-3-1-29,0 0-1,1 0 1,-1 1 0,-1-1-1,1 1 1,1 2 29,-2-2-13,1 0-1,-1 1 1,0-1 0,-1 1-1,1 0 1,-1 1 13,0-2-5,0 2-1,-1-1 1,0 1 0,0-1-1,1 6 6,-2-5 65,0 1 1,0 0-1,0 0 0,-1-1 0,0 1-65,0 0 13,-1 1 0,0-1 1,-1 1-1,-1 2-13,1-3 11,-1 0-1,0 1 1,0-1 0,-1 0-11,0 1-9,-1-1 0,-1 0 0,-2 3 9,-23 17-731,-2-7 603,0-6-3279,7-6-1195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58.0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703.21484"/>
      <inkml:brushProperty name="anchorY" value="-32756.14063"/>
      <inkml:brushProperty name="scaleFactor" value="0.5"/>
    </inkml:brush>
  </inkml:definitions>
  <inkml:trace contextRef="#ctx0" brushRef="#br0">12 0 4064,'0'0'0,"-2"4"1824,0 5-1830,0 5 860,-1 5-769,1 5-21,2 6-43,1 4-15,2 5 143,1-1-117,0-6 1909,2-9-1626,0-10 725,-6-13-1032,1 0 0,-1 0 1,0 0-1,0 1 0,0-1 0,1 0 0,-1 0 0,0 0 1,0 0-1,0 0 0,1 1 0,-1-1 0,0 0 1,0 0-1,1 0 0,-1 0 0,0 0 0,1 0 0,-1 0 1,0 0-1,0 0 0,1 0 0,-1 0 0,0 0 0,0 0 1,1 0-1,-1 0 0,0 0 0,0-1 0,1 1-8,7-8 139,0-7-38,2-8 379,1-3-384,1-2 134,3-1-188,3 1 81,3 3-107,5 5-11,3 5 38,3 8-315,2 7 240,1 8 27,0 5 26,-1 6 80,-4 2-90,-2-1-6,-4-2 38,-3-3-1547,-3-8 1264,-1-6-5194,-4-4 725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58.5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838.80469"/>
      <inkml:brushProperty name="anchorY" value="-33565.69922"/>
      <inkml:brushProperty name="scaleFactor" value="0.5"/>
    </inkml:brush>
  </inkml:definitions>
  <inkml:trace contextRef="#ctx0" brushRef="#br0">1 196 4384,'0'0'0,"3"0"2016,3 0-2054,1 3 849,2 2-742,0 6 70,3 6-107,1 9-213,5 20 202,-1 9 0,-1 8 75,-3 2-85,-2-1 1002,-3-6-847,-2-7 1007,-2-10-917,-1-9 395,-3-11-459,-1-11 0,1-10-191,0 0 0,0 0 0,0 0-1,0 0 1,0 0 0,0 0 0,0 0 0,0 0 0,0 0 0,0 0 0,0 1 0,0-1 0,0 0 0,0 0 0,0 0 0,-1 0 0,1 0 0,0 0 0,0 0 0,0 0 0,0 0 0,0 0 0,0 0 0,0 0 0,0 0-1,0 0 1,0 0 0,0 0 0,0 0 0,0 0 0,0 0 0,0 0 0,-1 0 0,1 0 0,0 0 0,0 0 0,0 0 0,0 0 0,0 0 0,0 0 0,0 0 0,0 0 0,0 0 0,0 0 0,0 0 0,0 0 0,0-1 0,0 1-1,0 0 1,0 0 0,0 0 0,0 0 0,-1 0 0,1 0 0,0 0 0,0 0 0,0 0 0,0 0 0,0 0 0,0 0 0,0 0 0,0 0 0,0 0 0,0 0 0,0-1 0,0 1 0,0 0-1,-4-10 117,-3-8-101,-2-8 101,-2-5-106,-1-7 330,1-4-282,0-8 693,3-8-608,5-10 389,4-7-447,8-2-28,6 3-79,-8 51-224,9-20 245,-10 28-22,2-1 1,6-9 21,-9 17-263,0 0 1,2 0-1,-1 0 0,2-1 263,-4 6-29,0-1 0,0 1 0,0-1 0,1 1 1,-1 0-1,1 1 0,0-1 29,-3 2-114,1 0 1,1-1 0,-1 1 0,0 0 0,1 1 0,-1-1-1,1 1 1,-1-1 0,2 1 113,-3 0-19,1 0 0,0 1-1,0-1 1,0 1 0,-1-1 0,1 1 0,0 0-1,-1 0 1,1 0 0,2 2 19,-3-2-134,1 2 0,1-1 0,-2 0 0,1 1 0,0-1 0,0 1 0,-1 0 0,2 1 134,-1 0-34,0 1 0,0 0 0,0 1 0,0-1-1,1 5 35,-2-3-64,1 1 0,-1 1 0,0-1 0,-1 2 64,3 35-69,-7 0 133,-4-4-59,-2-7-2618,0-9-4586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59.3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787.95703"/>
      <inkml:brushProperty name="anchorY" value="-34303.19922"/>
      <inkml:brushProperty name="scaleFactor" value="0.5"/>
    </inkml:brush>
  </inkml:definitions>
  <inkml:trace contextRef="#ctx0" brushRef="#br0">1 206 6464,'0'0'0,"0"-22"3328,0-14-3024,0-2 304,1 0-459,0 5-138,0 6-481,3 16-26,-4 11 495,0 0 0,0 0 1,0 0-1,0 0 0,1 0 0,-1 0 0,0 0 0,0 1 0,0-1 0,0 0 0,1 0 0,-1 0 0,0 0 0,0 0 0,0 0 0,0 0 0,0 1 1,0-1-1,1 0 0,-1 0 0,0 0 0,0 0 0,0 1 0,0-1 0,0 0 0,0 0 0,0 0 0,0 0 0,0 1 0,0-1 0,0 0 0,0 0 1,0 0-1,0 0 0,0 1 0,0-1 0,0 0 0,0 0 0,0 0 0,0 1 1,2 23-272,-2 17 203,-1 12 181,0 9-86,0 3 342,2-1-314,3-4 479,4-7-437,4-9-309,-9-38 209,-1 0 0,1 0 0,0 0 0,3 3 4,-4-7-448,0 1 0,0 0 0,0-1 0,1 1 0,-1-1 0,1 1 0,1 0 448,-2-2-60,0 0 0,0 1 0,1-1 0,-1 0 1,0 0-1,1 0 0,-1-1 0,0 1 0,2 0 60,-1-1-321,0 1 1,0-1-1,0 0 0,0 0 0,0 0 1,0 0-1,2-1 321,21-7-507,-2-4 347,-2-3 22,-3-1 543,-5 1-378,-4 2 26,-4 3-80,-3 4 43,-2 5-21,-1 4 229,0 5-176,2 2 997,2 4-842,4 0 741,3 0-768,6-2 522,5-3-538,4-3 374,10-7 1263,0-4-1520,-2-3 1611,-3-3-1520,-5-1 1462,-6 0-1484,-7 1 817,-7 2-928,-5 1 170,-7 2-299,-5 4-468,-3 3 341,-4 4-1521,-1 2 1286,-1 3-3093,1 2 2709,3 0-4075,5-2 3820,7-4-2295,3-2 1622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59.7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823.33594"/>
      <inkml:brushProperty name="anchorY" value="-35245.14453"/>
      <inkml:brushProperty name="scaleFactor" value="0.5"/>
    </inkml:brush>
  </inkml:definitions>
  <inkml:trace contextRef="#ctx0" brushRef="#br0">84 0 5152,'0'0'0,"-1"2"2336,-5 4-2390,-1 2 609,-1 2-544,-1 4-881,2 1 721,4 0-1803,4-1 1552,6-3 155,6-5 144,6-3 1237,5-5-987,5-4 661,2-3-628,2-1 58,-2 1-182,0 4 65,-27 7-77,0-2 1,0 0-1,0 1 0,0 0 0,0 0 0,4 1-46,-6 0 7,2 0-1,-1-1 0,1 1 0,-1 1 0,0-1 0,0 0 0,2 2-6,-3 0-11,1 0 1,0 0-1,0 0 0,0 0 1,-1 0-1,2 4 11,-1-1-7,-1 0-1,0 0 1,0 1-1,0-1 1,-1 1 7,0 5 78,0 0 0,-1 0 0,0 4-78,-2 2 0,0 0 0,-3 7 0,0-5 864,-1 0 0,-2 3-864,0-2 304,-11 19-304,9-21 478,-2-1-1,0 0-477,1-4 109,0-1 1,-7 7-110,8-11-342,-1 1 1,-12 8 341,13-12-14,-1 0 0,0 0-1,-4 1 15,5-3-1013,0-1 0,0 0-1,-8 1 1014,9-2-174,-1-1 0,0 0 0,-9-1 174,-19 1-7178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7:59.1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05.6875"/>
      <inkml:brushProperty name="anchorY" value="-1840.97583"/>
      <inkml:brushProperty name="scaleFactor" value="0.5"/>
    </inkml:brush>
  </inkml:definitions>
  <inkml:trace contextRef="#ctx0" brushRef="#br0">1 177 2400,'0'0'0,"0"0"1088,2 1-1120,0-1 432,3 1-379,1 0 294,2-2-278,4-1 795,6-2-714,7-1 687,9-2-645,10-2 266,10-4-346,9-1 86,7-4-113,4-2-128,1 0 70,-5-1-1973,-7 3 1642,-9 2-2528,-14 5 1344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9:00.1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104.82031"/>
      <inkml:brushProperty name="anchorY" value="-35228.14063"/>
      <inkml:brushProperty name="scaleFactor" value="0.5"/>
    </inkml:brush>
  </inkml:definitions>
  <inkml:trace contextRef="#ctx0" brushRef="#br0">309 1 5824,'0'0'0,"-3"2"2624,-6 3-2651,-3 1 347,-5 4-336,-4 3-149,-4 3 95,-2 6 38,-1 12 27,4 7 0,7 4-182,14-33 176,1 0 1,-2 11 10,1 21-118,6-2 65,2-3-16,1-2 5,-5 1 74,-7-4-692,5-29 660,-1-1 1,0 1 0,0-1-1,0 1 1,-2 1 21,2-2-344,0-1 0,0 0 0,-1 0 0,0 0 0,0 0 0,-1 1 344,1-2-65,0 0 0,0 0 1,0 0-1,0 0 0,0 0 0,-2 0 65,-18 4-2603,21-5 2535,-1-1-1,1 0 1,0 0-1,-1-1 0,1 1 1,-1 0-1,-1-1 69,4 0-93,-2 1-1,1-1 1,0 1-1,-1-1 0,1 1 1,0-1-1,0 0 1,0 0-1,0 0 1,0 0-1,-1 0 94,-7-10-549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9:00.6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161.23047"/>
      <inkml:brushProperty name="anchorY" value="-35119.51172"/>
      <inkml:brushProperty name="scaleFactor" value="0.5"/>
    </inkml:brush>
  </inkml:definitions>
  <inkml:trace contextRef="#ctx0" brushRef="#br0">190 1 7392,'0'0'0,"1"-1"3360,0 2-3435,1 1 832,0 1-746,-2 2-608,-2 1 485,-1 1-566,-8 3 641,-2 0 69,-3 0 816,-2 0-683,-2-1 70,-1 1-166,0 1-170,1 2 106,1 3-85,4 4 22,3 1-678,8 1 602,6-1-1743,6-5 1578,-6-14-19,-1-1 0,1 1 0,-1-1 0,1 0 0,-1 0 0,1 0 0,0 1 0,1-1 318,17 4-479,3-7-652,1-6 875,1-5 443,-1-3-235,-3-2 506,-3 0-426,-1 3 848,-2 2-768,-1 4 1035,-1 4-934,2 4 1264,2 3-1151,2 0 2303,4-1-405,0-3-2000,1-3 293,0-3-394,0-2-2352,2-1 1877,4 0-7109,-4 3 3541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31:2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1112 1984,'-3'17'486,"-2"22"660,5-38-671,0-1-359,1 0 1,-1-1-1,1 1 1,-1 0-1,1 0 1,-1-1-1,1 1 1,-1 0-1,1-1 1,-1 1-1,0-1 1,1 1-1,-1-1 1,1 1-1,-1 0 1,0-1 0,0 1-1,1-1 1,-1 0-1,0 1-116,21-54 649,-3-1 0,-2 0 0,-2-1 0,-3-1-1,-3 0 1,-1-7-649,-2-23 590,-1 1 634,13-60-1224,-13 132 35,-4 13-36,0 1 1,0 0-1,0 0 0,0 0 1,0 0-1,0 0 0,0 0 1,0 0-1,0 0 1,0-1-1,0 1 0,0 0 1,0 0-1,0 0 0,0 0 1,1 0-1,-1 0 0,0 0 1,0 0-1,0 0 0,0 0 1,0 0-1,0 0 1,0 0-1,0 0 0,1 0 1,-1 0-1,0 0 0,0 0 1,0 0-1,0-1 0,0 2 1,0-1-1,0 0 0,0 0 1,1 0-1,-1 0 1,0 0-1,0 0 0,0 0 1,0 0-1,0 0 0,0 0 1,0 0-1,0 0 0,1 0 1,-1 0-1,0 0 0,0 0 1,0 0 0,1 3-25,1 0 0,-1-1 0,0 1 0,0 0 1,0 0-1,0-1 0,0 3 25,8 27-91,-2-4 57,1-1 0,2 0 0,11 23 34,-18-43 3,1 0 0,0 0-1,1-1 1,-1 1 0,1-1-1,0 0 1,1 0 0,0-1 0,0 1-1,0-1 1,0-1 0,1 1-1,0-1 1,0 0 0,0-1 0,2 1-3,-4-2 23,0 0 1,1-1-1,-1 0 1,1 0 0,-1 0-1,1-1 1,0 0 0,-1 0-1,1 0 1,0-1-1,-1 1 1,3-2-24,0 0 11,1-1-1,-1 0 1,1 0-1,-1-1 1,0 0 0,-1 0-1,6-4-10,0-1-28,-1-1 1,-1 0-1,0-1 0,0 0 0,-1 0 0,0-1 0,-1 0 0,-1-1 0,1-2 28,31-71 176,-40 85-174,0 0 0,1 1 0,-1-1 0,0 0 0,1 1 0,-1-1 1,0 1-1,1-1 0,-1 1 0,1-1 0,-1 1 0,1-1 0,-1 1 0,1 0 0,-1-1 0,1 1-2,-1 0 2,1 0 0,-1 0 0,0 0 0,0 0 0,1 0 0,-1 0 0,0 0 0,0 0 0,0 0 0,1 0 0,-1 0 0,0 0 0,0 1 0,0-1 0,0 0 0,1 0 0,-1 0 0,0 0 0,0 0 0,0 1 0,0-1 0,0 0 0,1 0 0,-1 0 0,0 1 0,0-1 0,0 0 0,0 0 0,0 0 0,0 1-2,5 23 149,-5-24-145,5 32 328,1 0 0,1-1 0,1 0-1,4 6-331,-8-26-125,1-1-1,-1 1 1,2-1-1,-1 0 1,1-1-1,1 1 1,0-1-1,0-1 1,1 1-1,0-1 1,0-1-1,1 1 1,7 4 125,-14-11-181,1 0 0,-1 0 0,0 0 0,0 0 0,1 0 0,-1 0 0,1 0 0,-1-1 0,0 1 0,1-1 0,0 0 181,-3 0-86,1 0 0,-1 0 0,1 0 0,0 0 0,-1 0 0,1 0 0,-1-1 1,1 1-1,-1 0 0,1 0 0,-1-1 0,1 1 0,0 0 0,-1 0 0,1-1 1,-1 1-1,0-1 0,1 1 0,-1 0 0,1-1 0,-1 1 0,0-1 1,1 1-1,-1-1 0,0 1 0,1-1 0,-1 1 0,0-1 0,0 0 0,0 1 1,1-1-1,-1 1 0,0-1 0,0 0 0,0 1 0,0-1 0,0 1 0,0-1 1,0 0-1,0 1 0,0-1 0,0 1 0,-1-1 0,1 1 0,0-1 0,0 0 86,-1-3-508,-1-1 1,1 1-1,-1 0 0,0-1 0,0 1 0,0 0 0,-1 0 0,-2-4 508,-4-6-1131</inkml:trace>
  <inkml:trace contextRef="#ctx0" brushRef="#br0" timeOffset="437.454">811 599 4736,'1'-2'207,"0"0"0,0 1 0,1-1 1,-1 0-1,1 1 0,0 0 0,-1-1 0,1 1 0,0 0 1,0 0-1,0 0-207,-1 1 31,0-1 1,0 1 0,0 0 0,0 0-1,0 0 1,0-1 0,0 1 0,0 0-1,0 0 1,0 1 0,0-1 0,0 0-1,0 0 1,0 0 0,0 1-1,0-1 1,0 0 0,-1 1 0,1-1-1,0 1 1,0-1 0,0 1 0,0 0-1,0-1 1,-1 1 0,2 0-32,2 4 73,1 1 1,-1-1-1,0 1 1,0 0-1,2 5-73,-1-4 66,-1 0-1,1 0 1,0 0-1,5 5-65,-7-9 28,1 0 0,-1 0 1,1 0-1,0 0 0,0-1 0,0 0 0,0 1 0,0-1 1,0-1-1,1 1 0,-1-1 0,1 1 0,-1-1 0,1-1 0,0 1 1,-1-1-1,1 1 0,0-1 0,-1-1 0,1 1 0,-1-1 1,1 1-1,0-1 0,-1-1 0,5-1-28,7-3 157,0-2 0,0 0 0,-1 0 0,0-2 0,-1 0 0,2-1-157,13-13 702,-2 0 1,10-13-703,-15 19 387,-10 14-223,-12 4-158,1 0-1,-1 0 1,0 0-1,1 0 1,-1 0-1,0 0 0,1 1 1,-1-1-1,0 0 1,1 0-1,-1 0 1,0 1-1,1-1 0,-1 0 1,0 1-1,1-1 1,-1 0-1,0 1 1,0-1-1,1 0 1,-1 1-1,0-1 0,0 0 1,0 1-1,0-1 1,0 0-1,1 1 1,-1 0-6,0 4 19,0 0 1,0 1 0,0-1 0,0 0-1,-1 1 1,0-1 0,0 0-1,0 0 1,-1 0 0,-1 3-20,-99 308 2043,79-256-1339,-27 51-704,49-110-39,-22 40-774,22-39 622,-1 1 0,0-1 0,0 1 1,0-1-1,-1 0 0,1 0 0,0 0 0,-1 0 1,0 0-1,1 0 0,-1-1 0,-1 1 191,3-1-111,0-1 0,0 0 0,0 0-1,0 0 1,1 1 0,-1-1 0,0 0-1,0 0 1,0 0 0,0 0 0,0 0-1,0-1 1,0 1 0,0 0 111,-12-6-3397</inkml:trace>
  <inkml:trace contextRef="#ctx0" brushRef="#br0" timeOffset="1586.768">1694 284 2912,'-6'-30'923,"5"29"-889,1 0 0,-1 0 0,1-1 0,0 1 1,0 0-1,0-1 0,-1 1 0,1 0 1,0 0-1,0-1 0,1 1 0,-1 0 0,0-1-34,1-7 884,0 7-303,2 5-232,1 9 11,7 26-102,-3 0 0,0 0 1,-3 0-1,0 24-258,1 1 39,7 65-514,-4 57 475,-9-175 5,0-3-16,0 0 1,0 0-1,0 0 0,-1 0 1,0 0-1,0 0 1,-1 0-1,0 0 1,-1 0 10,3-6-43,0 0 1,0-1-1,0 1 1,-1-1-1,1 1 1,0-1 0,-1 1-1,1-1 1,0 0-1,-1 1 1,1-1-1,-1 1 1,1-1-1,-1 0 1,1 1-1,-1-1 1,1 0-1,-1 1 1,1-1-1,-1 0 1,1 0-1,-1 0 1,1 1 0,-1-1-1,1 0 1,-1 0-1,0 0 1,1 0-1,-1 0 1,0 0 42,0-1-167,0 1 1,-1 0 0,1-1-1,0 1 1,-1-1 0,1 0-1,0 1 1,0-1 0,0 0-1,0 0 1,-1-1 166,-11-11-2064</inkml:trace>
  <inkml:trace contextRef="#ctx0" brushRef="#br0" timeOffset="1962.027">1528 372 6560,'37'-7'2432,"-2"-2"-1888,30-10-160,-22 8-64,22-4-256,5-1-1376,2 2 736,-2-2-2976</inkml:trace>
  <inkml:trace contextRef="#ctx0" brushRef="#br0" timeOffset="2321.099">2140 606 4384,'-1'0'154,"0"0"0,0 1 0,0-1 0,0 0 0,0 1 1,0-1-1,0 1 0,0-1 0,0 1 0,0 0 0,0-1 0,0 1 0,1 0 0,-1 0 1,0 0-1,0 0-154,-13 18-115,9-13 270,2-2-179,1 0-1,-1 1 0,1-1 0,0 1 0,0-1 0,0 1 1,1 0-1,-1-1 0,1 1 0,0 0 0,1 0 0,-1 0 1,1 0-1,0 0 0,1 4 25,-1-7-50,0 1-1,1-1 1,-1 1 0,1-1 0,0 1-1,0-1 1,0 0 0,0 0 0,0 1-1,0-1 1,0 0 0,1 0 0,-1 0-1,1 0 1,0 0 0,-1 0 0,1-1-1,0 1 1,0-1 0,0 1-1,0-1 1,1 0 0,-1 0 0,0 1-1,0-2 1,1 1 0,-1 0 0,1 0-1,-1-1 1,1 1 0,0-1 50,3 1 53,1-1 0,0 0 0,0 0 1,0-1-1,-1 0 0,1 0 0,0 0 1,0-1-1,-1 0 0,1-1 0,-1 1 0,0-1 1,3-2-54,1-1 369,0 0 1,-1 0 0,0-1 0,0-1-1,-1 1 1,0-1 0,5-6-370,16-16 1944,-24 26-1499,-5 4-426,0 0 0,1 0 0,-1 0-1,0-1 1,0 1 0,0 0 0,1 0 0,-1 0 0,0 0 0,0 0 0,1 0-1,-1 0 1,0 0 0,0 0 0,0 0 0,1 0 0,-1 0 0,0 0 0,0 0-1,1 0 1,-1 0 0,0 0 0,0 0 0,0 0 0,1 0 0,-1 0-1,0 0 1,0 0 0,1 0 0,-1 0 0,0 1 0,0-1 0,0 0 0,0 0-1,1 0 1,-1 0 0,0 0 0,0 1 0,0-1 0,0 0 0,0 0 0,1 0-1,-1 1 1,0-1 0,0 0 0,0 0 0,0 1 0,0-1 0,0 0-1,0 0 1,0 0 0,0 1 0,0-1 0,0 0 0,0 0 0,0 1-19,4 19 100,-3-11-25,1 2-340,1 1 0,1-1 0,0 0 0,4 9 265,-6-16-323,0 0 1,0 0-1,1 0 1,-1 0-1,1-1 1,0 1-1,1-1 0,-1 1 1,0-1-1,1 0 1,0 0-1,0-1 1,1 2 322,17 4-3344</inkml:trace>
  <inkml:trace contextRef="#ctx0" brushRef="#br0" timeOffset="2711.698">2613 449 2560,'-1'0'53,"-1"-1"-1,1 1 1,-1-1-1,0 1 1,1 0 0,-1 0-1,0-1 1,1 1-1,-1 1 1,1-1 0,-1 0-1,0 0 1,1 0-1,-1 1 1,0-1 0,1 1-1,-1 0 1,1-1 0,-1 1-1,1 0 1,0 0-1,-1 0 1,1 0 0,0 0-1,-1 0 1,1 0-1,0 0 1,0 0 0,0 1-1,0-1 1,0 0-1,0 1 1,1-1 0,-1 1-1,0-1 1,1 1 0,-1 0-53,0 2 139,0 1 0,0 0 0,0-1 0,0 1 1,1 0-1,0 0 0,0 0 0,0 0 1,1-1-1,-1 1 0,1 0 0,0 0 1,1-1-1,-1 1 0,1 0 0,2 3-139,4 10 120,1-1 0,0 0-1,9 10-119,-1-3 56,2 4-290,15 27 234,-29-46 102,-1 0 1,0 1-1,0 0 0,-1 0 0,0 0 1,-1 0-1,0 0 0,0 3-102,-2-8 103,0-1-1,0 0 0,0 1 1,-1-1-1,1 0 1,-1 1-103,1-4-14,-1 0 0,1 1 1,0-1-1,-1 0 0,1 0 1,-1 1-1,0-1 0,1 0 1,-1 0-1,0 0 0,0 0 1,0 0-1,0 0 0,0 0 1,0 0-1,0 0 0,0 0 1,0 0-1,0 0 0,0-1 14,-15 2-3146</inkml:trace>
  <inkml:trace contextRef="#ctx0" brushRef="#br0" timeOffset="3055.662">2731 269 3648,'5'6'128,"5"5"124,0 0 1,-1 1-1,0 0 1,-1 0-1,-1 1 1,5 10-253,9 23 216,-2 2-1,-1 3-215,26 124 2582,-42-163-1501,0 0 0,-1 0 0,-1-1 0,0 7-1081,0-12 812,-1-2-34,-1-4-137,1-10 382,20-109 630,4-18-196,-17 111-1382,1 1-1,1 0 1,2 0-1,3-6-74,39-71-1160,-29 63-2441,0 1 0,25-28 3601,-35 51-1251,1 0 0,0 0 1,1 2-1,1 0 1,0 0-1,16-8 1251,-6 6-1920</inkml:trace>
  <inkml:trace contextRef="#ctx0" brushRef="#br0" timeOffset="3383.625">3377 587 8384,'39'58'3104,"-13"-32"-2400,22 2-224,-22-17-1376</inkml:trace>
  <inkml:trace contextRef="#ctx0" brushRef="#br0" timeOffset="4196.087">2911 510 3712,'-3'-5'622,"0"-1"0,0 1-1,-1 0 1,0 0 0,-3-3-622,6 7 453,7 6 289,17 6 169,14 8 940,28 18-1851,2 8 143,-3 3-1,-2 3 0,48 52-142,-90-81 127,-2 1 1,-1 0-1,8 15-127,17 23-457,-34-53-1052,-3-7 400</inkml:trace>
  <inkml:trace contextRef="#ctx0" brushRef="#br0" timeOffset="62229.773">3748 507 3648,'6'-9'1221,"-5"8"-1134,0 0 1,-1 1 0,1-1-1,0 0 1,-1 0-1,1 0 1,-1 0 0,1 0-1,-1 0 1,0 0 0,1-1-1,-1 1 1,0 0 0,0 0-1,0 0 1,0 0 0,0 0-1,0 0 1,0-1-1,0 1 1,0 0-88,-3-7 193,1 0 1,-1 1-1,0-1 0,-1 1 0,0 0 1,0 0-1,0 0 0,-1 1 1,0 0-1,-2-2-193,0 0 155,-1 0 0,1 1 0,-2 0 0,1 1 0,-1 0 1,1 0-1,-8-3-155,7 5 61,0 1 1,0 0-1,0 0 1,0 1-1,0 0 1,-1 0-1,1 1 1,-1 1 0,1 0-1,-1 0 1,1 1-1,0 0 1,-7 1-62,13-1 24,0 0 1,1-1 0,-1 1-1,1 0 1,0 1 0,-1-1-1,1 0 1,0 1 0,0-1-1,-1 1 1,1 0 0,0 0-1,1-1 1,-1 1 0,0 0-1,1 1 1,-1-1 0,1 0-1,-1 0 1,1 1 0,-1 1-25,1-1 30,1 0 1,-1 1 0,0-1-1,1 1 1,0-1-1,0 1 1,0-1 0,0 0-1,1 1 1,-1-1 0,1 1-1,0-1 1,0 0-1,0 0 1,0 1 0,1 0-31,8 19 164,-2-6-76,-1-1-1,0 1 0,2 14-87,-8-25 87,1 1-1,-2 0 0,1 0 1,-1 0-1,0 1 0,0-1 0,-1 0 1,0 0-1,0 0 0,-1-1 1,-1 6-87,-3 3 361,0 0 0,-1 0 1,-1-1-1,0 0 1,-1 0-1,0-1 0,-8 8-361,-4 3 752,-1-1-1,0-2 0,-15 11-751,17-17 154,-1 0 0,0-1 0,-12 5-154,21-13-284,-1 0 0,0 0 0,0-2 1,-1 1-1,1-2 0,-1 0 0,0 0 284,8-3-624,1 1 0,-1-1 0,1 0 0,-1 0 0,-5-1 624,-17-9-2202</inkml:trace>
  <inkml:trace contextRef="#ctx0" brushRef="#br0" timeOffset="64076.36">2398 752 2240,'72'-20'1605,"-71"20"-1554,-1-1 0,1 1-1,-1 0 1,1 0 0,-1 0-1,1-1 1,-1 1 0,1 0-1,-1 0 1,1-1 0,-1 1-1,0 0 1,1-1 0,-1 1-1,1-1 1,-1 1 0,0 0-1,1-1 1,-1 1 0,0-1 0,0 1-1,0-1 1,1 1 0,-1-1-1,0 1 1,0-1 0,0 1-1,0-1 1,0 1 0,0-1-1,0 0 1,0 1 0,0-1-1,0 1 1,0-1 0,0 1-1,0-1 1,0 1 0,0-1-1,-1 1 1,1-1-51,-11-23 2393,9 21-2251,-1-2 15,0 1 0,-1-1 0,1 1-1,-1-1 1,0 1 0,0 1-1,-1-1 1,1 0 0,-1 1 0,0 0-1,0 0 1,-4-1-157,0-1 112,-1 1-1,-1 0 0,1 1 1,-1 1-1,1 0 1,-4-1-112,0 1 51,0 1 0,0 1 0,-1 0 0,1 0-1,0 1 1,0 1 0,0 1 0,-14 3-51,21-3 14,-1-1-1,1 1 1,-1 1-1,1-1 1,0 1-1,0 1 1,1-1-1,-1 1 1,1 0 0,0 1-1,1-1 1,-1 1-1,1 0 1,0 1-1,0-1 1,-1 4-14,5-7-2,-1 0 1,1-1-1,0 1 1,0 0 0,0 0-1,0 0 1,0 0 0,1 1-1,0-1 1,-1 0-1,1 0 1,0 0 0,0 0-1,1 0 1,-1 0-1,1 1 1,-1-1 0,1 0-1,0 0 1,0 0 0,1-1-1,-1 1 1,1 0-1,-1 0 1,1-1 0,0 1-1,0-1 1,0 1-1,0-1 1,0 0 0,1 1 1,1 0 39,0 1 0,-1-1 0,1-1 1,0 1-1,1-1 0,-1 1 0,0-1 0,1-1 1,-1 1-1,1 0 0,-1-1 0,1 0 0,0 0 1,-1-1-1,1 1 0,0-1 0,0 0 1,0 0-1,-1-1 0,3 0-39,1-1 116,0 0 0,0-1 0,-1 0 1,1 0-1,-1 0 0,0-1 0,0-1 0,2-1-116,4-4 587,-1-1-1,0 0 0,7-9-586,-18 19 29,-1 1 1,1-1 0,0 0-1,0 0 1,0 0-1,-1 0 1,1 1-1,0-1 1,0 0-1,0 1 1,0-1 0,0 0-1,1 1 1,-1-1-1,0 1 1,0 0-1,0-1 1,0 1-1,0 0 1,0 0 0,1 0-1,-1 0 1,1 0-30,0 1-6,0 0 0,1 0 0,-1 0-1,0 1 1,0-1 0,0 0 0,0 1 0,0 0 0,-1-1 0,1 1 0,0 0 6,42 48 248,-27-30-732,0-1 0,11 9 484,-25-26-218,-1 0-1,1 1 1,0-1 0,0 0-1,0-1 1,0 1 0,0 0-1,0-1 1,0 0-1,0 0 1,0 0 0,1 0-1,-1 0 1,0 0 0,1-1-1,-1 0 1,1 0-1,-1 0 1,3 0 218,12-7-3637</inkml:trace>
  <inkml:trace contextRef="#ctx0" brushRef="#br0" timeOffset="64841.985">1674 242 4480,'0'-1'46,"0"1"0,0 0 0,0 0 0,0 0 0,0 0 1,0 0-1,0-1 0,0 1 0,0 0 0,0 0 0,0 0 0,0 0 0,0 0 0,0-1 1,0 1-1,0 0 0,0 0 0,-1 0 0,1 0 0,0 0 0,0 0 0,0 0 0,0-1 1,0 1-1,0 0 0,0 0 0,-1 0 0,1 0 0,0 0 0,0 0 0,0 0 0,0 0 1,0 0-1,-1 0 0,1 0 0,0 0 0,0 0 0,0 0 0,0 0 0,0 0 0,-1 0 1,1 0-1,0 0 0,0 0 0,0 0-46,0 8 391,5 17-617,66 229 92,1 42 350,-48-186 592,-19-100-967,-3-8-542,-2-7-668,-4-5-1420</inkml:trace>
  <inkml:trace contextRef="#ctx0" brushRef="#br0" timeOffset="65216.995">1565 496 8128,'61'-9'3008,"-13"6"-2336,47-13-160,-30 4-32,25-7-352,9-4-1024,5-7 480,-10-5-5760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32:3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794 279 2656,'-1'0'46,"1"-1"-1,0 1 1,0-1-1,0 1 1,-1-1 0,1 1-1,0-1 1,0 1-1,0-1 1,0 1 0,0-1-1,0 0 1,0 1-1,0-1 1,0 1 0,0-1-1,1 1 1,-1-1 0,0 1-1,0-1 1,0 1-1,1-1 1,-1 1 0,0-1-1,1 1 1,-1-1-1,0 1 1,1-1-46,0 0 52,1-1 0,0 1 1,-1 0-1,1 0 0,0-1 0,0 1 1,0 0-1,1 0-52,7-3 213,0 1 0,1 0 1,1 0-214,-11 3 28,65-12 3495,60-4-3523,70 3 2249,-127 9-1766,1101-69 4195,-936 58-4049,213-7 373,-82 5-399,-43 6-530,-109 10-3095,-202 1 2607,-9-1 95,1 1-1,0 0 1,0 0-1,0 0 0,0 0 1,-1 1-1,1-1 1,0 1-1,0 0 1,-1-1-1,1 1 1,0 1 320,-3-2-61,0 0 1,0 0-1,1 0 1,-1 0-1,0 1 1,0-1 0,0 0-1,0 0 1,0 0-1,1 0 1,-1 1-1,0-1 1,0 0-1,0 0 1,0 0 0,0 1-1,0-1 1,0 0-1,0 0 1,0 0-1,0 1 1,0-1-1,0 0 1,0 0 0,0 0-1,0 1 1,0-1-1,0 0 1,0 0-1,0 1 1,0-1 0,0 0-1,0 0 1,-1 0-1,1 0 1,0 1-1,0-1 1,0 0-1,0 0 61,-10 11-4042</inkml:trace>
  <inkml:trace contextRef="#ctx0" brushRef="#br0" timeOffset="1609.341">548 378 6560,'-22'-43'2117,"21"42"-2065,1 0 1,-1 1-1,1-1 1,-1 0-1,1 0 1,-1 0-1,1 0 0,0 0 1,-1 0-1,1 0 1,0 0-1,0 0 1,0 0-1,0 0 0,0 0 1,0 0-1,0 0 1,0 0-1,0 0 1,0 0-1,1 0 0,-1 0 1,0 0-53,1 1 10,-1 0 1,1 0-1,-1 0 0,0 0 1,1 0-1,-1-1 1,1 1-1,-1 1 0,1-1 1,-1 0-1,0 0 0,1 0 1,-1 0-1,1 0 0,-1 0 1,1 0-1,-1 1 1,0-1-1,1 0 0,-1 0 1,0 0-1,1 1 0,-1-1 1,0 0-1,1 1 1,-1-1-1,0 0 0,0 1 1,1-1-1,-1 0 0,0 1 1,0-1-1,1 0 1,-1 1-1,0-1 0,0 1 1,0-1-1,0 1-10,7 12-351,-2 1 0,0 0-1,0 0 1,-1 0 0,-1 1 0,0-1-1,-1 5 352,4 35-1029,-2 0 0,-2 1 0,-3-1 0,-8 52 1029,-11 31-1963,-15 46 1963,-111 393 2175,96-391-900,-153 500 3023,203-684-4297,-43 125 246,14-42-206,-11 57-41,38-135 126,1-1 1,0 1 0,1 0-1,-1 0 1,1-1-1,0 1 1,1 2-127,-1-7 61,0 0 1,0 1 0,1-1-1,-1 0 1,0 1-1,1-1 1,-1 0-1,1 0 1,0 0-1,-1 1 1,1-1-1,0 0 1,0 0 0,0 0-1,-1 0 1,1 0-1,0 0 1,0 0-1,1-1 1,-1 1-1,0 0 1,0-1-1,0 1 1,0 0 0,1-1-1,-1 0 1,0 1-1,1-1 1,-1 0-1,0 1 1,1-1-1,-1 0 1,1 0-62,24 0 304,0-2 0,0 0 0,0-2 0,12-4-304,2 1 192,482-61 2580,-457 61-2584,225-16 361,1 12 0,23 13-549,583 60 416,260 97 200,-661-85-586,-447-67 32,571 66 116,-596-71-146,52 2 185,10-3-217,-64-1 38,0-2-1,1-1 1,-1 0-1,0-2 1,0 0-1,2-2-37,-18 4 17,1 1-1,-1-1 0,0 0 1,0-1-1,0 0 0,0 0 1,-1 0-1,0 0 0,0-1 1,0 0-1,0 0 0,-1 0 1,1-1-1,-1 0 0,1-2-16,0-1 3,-1-1 0,0 0 0,0 0 0,-1 0 0,0 0 0,-1-1 0,0 1 0,-1 0 0,1-10-3,5-371 229,0-7 342,71-412-160,-25 532-514,15 6-40,-47 192 170,-4 3-336,-2-1 0,3-75 309,-17 146-114,-1 0 0,0-1 1,0 1-1,-1 0 1,1 0-1,-2 0 0,1 0 1,-1 0-1,-1-3 114,1 5-47,0 1 0,-1-1-1,0 1 1,1-1 0,-1 1-1,-1 0 1,1 0 0,-1 0 0,1 1-1,-1-1 1,0 1 0,-1 0-1,-1-1 48,-19-12-119,-2 1 0,0 2 0,-14-5 119,-89-30-127,110 41 83,-80-24-529,0 5 0,-34-3 573,-209-24-757,225 36 789,-133-14-265,-172 3 233,133 27-3975,152 8 1169,8 4-2340</inkml:trace>
  <inkml:trace contextRef="#ctx0" brushRef="#br0" timeOffset="3390.638">975 612 4160,'1'-3'384,"-1"3"-326,0 0 0,0-1 0,0 1 0,0 0 0,0-1 0,1 1 0,-1-1-1,0 1 1,0 0 0,0-1 0,1 1 0,-1 0 0,0 0 0,0-1 0,1 1 0,-1 0 0,0-1 0,1 1 0,-1 0 0,0 0-1,1 0 1,-1-1 0,0 1 0,1 0 0,-1 0 0,0 0 0,1 0 0,-1 0 0,1 0-58,-2 21-75,-32 362-426,32-241 3066,5-146-2186,-2 0-253,-1-1 0,0 0 0,0 0 0,0 0 0,-1 0 0,1 1 0,-1-1 0,0 0 0,-1 0 0,0-2-126,1-11 494,-12-220 2865,3 88-2366,8-8-769,1 157-264,0-1 0,0 0 0,0 1 0,0-1 0,0 1 0,0-1 0,1 0 0,-1 1 0,1-1 0,-1 1 0,1-1 0,-1 1 0,1-1 0,0 1 0,0 0 0,0-1 0,0 1 0,0 0 0,0 0 0,0 0 0,0-1 0,2 0 40,-1 1-39,0 0 1,0 1-1,1-1 1,-1 0 0,0 1-1,1-1 1,-1 1 0,0-1-1,1 1 1,-1 0 0,1 0-1,-1 0 1,1 1 0,-1-1-1,2 1 39,7 1-154,0 1 0,1 0 0,-1 0 1,0 2-1,-1-1 0,1 1 0,-1 1 0,0 0 0,0 0 0,9 8 154,-8-4-160,0 0-1,-1 1 1,0 0 0,0 1 0,-1 0-1,-1 1 1,0-1 0,2 8 160,-1-2 82,-1 1 0,0 0 0,-2 0 0,0 0 0,-2 1 0,0 0 0,-1 0 0,0 0 0,-2 0 1,-1 0-1,0 0 0,-2 0 0,-2 12-82,3-25 14,-1 0-1,0 0 1,0 0 0,0 0 0,-1 0 0,0-1 0,-1 0 0,1 1-1,-3 1-13,4-5-94,-1 0 0,0 0 0,0 0 0,0 0 0,0 0 0,0 0 0,-1-1-1,1 0 1,-1 0 0,1 0 0,-1 0 0,0 0 0,0-1 0,0 1-1,0-1 1,-3 0 94,-1 0-532,0-1-1,0 1 0,0-2 1,0 1-1,0-1 0,0-1 1,0 1-1,0-1 0,0-1 1,1 1-1,-1-1 1,1-1-1,0 1 0,0-1 1,0 0-1,-1-1 533,-11-14-1200</inkml:trace>
  <inkml:trace contextRef="#ctx0" brushRef="#br0" timeOffset="3968.774">1393 938 3488,'0'1'56,"0"-1"-1,-1 0 1,1 1 0,0-1 0,0 0 0,-1 1-1,1-1 1,0 0 0,0 1 0,0-1 0,0 0-1,-1 1 1,1-1 0,0 1 0,0-1 0,0 0-1,0 1 1,0-1 0,0 1 0,0-1 0,0 0-1,0 1 1,0-1 0,1 0 0,-1 1 0,0-1-1,0 1 1,0-1 0,0 0 0,0 1 0,1-1-56,0 1 23,-1-1 0,1 0 0,0 1 0,-1-1 0,1 0 0,0 0 0,0 0 0,-1 1-1,1-1 1,0 0 0,0 0 0,-1 0 0,1 0 0,0 0 0,0 0-23,27-6-245,-9 0 989,-1-1 0,1-1 1,15-9-745,-30 15 197,0-1 1,0 1 0,0-1-1,-1 1 1,1-1 0,-1 0-1,0 0 1,0-1 0,0 1 0,0-1-1,-1 1 1,1-1 0,-1 0-1,0 0 1,0 0 0,0 0 0,-1 0-1,1 0 1,-1-1 0,0-1-198,-1 4 103,1-1-1,-1 1 1,0 0 0,-1-1 0,1 1 0,0-1 0,-1 1 0,1 0 0,-1 0 0,0-1 0,0 1 0,0 0 0,0 0 0,0 0-1,0 0 1,0 0 0,-1 0 0,0-1-103,-1 0 50,0 0 0,-1 0-1,1 0 1,-1 0 0,0 1 0,1 0 0,-1 0-1,0 0 1,-4-2-50,-1 1 1,0 1 0,0-1 0,0 1 0,0 1 0,0-1 0,-1 2 0,1-1 0,0 1 0,-5 1-1,8 0 20,0 0 0,0 1 1,1-1-1,-1 1 0,1 0 0,-1 0 1,1 1-1,0 0 0,0 0 0,0 0 0,0 0 1,1 1-1,-1 0 0,1 0 0,0 0 1,0 0-1,0 1 0,1 0 0,-2 1-20,3-1 10,-1-1 0,1 1 0,0-1 0,1 1 0,-1-1 0,1 1 0,-1 0 0,2 0 0,-1 0-1,0 0 1,1 0 0,0 0 0,0 0 0,0 0 0,1 0 0,0-1 0,0 1 0,0 0 0,0 0 0,1 0 0,0-1 0,1 4-10,3 1-341,-1 0 1,1-1-1,1 1 1,0-1-1,0-1 1,0 1 0,1-1-1,0 0 1,1-1-1,0 0 1,-1 0-1,2-1 1,-1 0-1,1-1 1,-1 0 0,1 0-1,0-1 1,3 0 340,21 5-2336</inkml:trace>
  <inkml:trace contextRef="#ctx0" brushRef="#br0" timeOffset="4449.833">1817 455 7136,'-3'-11'852,"-14"-36"1263,16 44-2007,-1-1 0,0 1 0,0 0 0,0-1 0,0 1 0,0 0 0,-1 0-1,1 0 1,-1 1 0,0-1 0,-1 0-108,4 2 6,-1 1-1,0-1 0,1 1 0,-1 0 0,1 0 1,-1-1-1,1 1 0,-1 0 0,0 0 0,1-1 1,-1 1-1,1 0 0,-1 0 0,0 0 0,1 0 1,-1 0-1,0 0 0,1 0 0,-1 0 0,0 0 1,1 0-1,-1 1 0,1-1 0,-1 0 1,0 0-1,0 1-5,0 0-3,0-1 0,0 1-1,0 0 1,1 0 0,-1 0 0,0 0 0,0 0 0,0 1 0,1-1 0,-1 0 0,1 0-1,-1 0 1,1 1 3,-3 7-61,1-1-1,0 1 0,0 0 0,1 2 62,0-4-29,-6 58-321,3-1 0,2 1 0,4 1 350,-1 17-129,-2-24-49,0-17-200,1 0 0,3 0 0,1 0 0,4 14 378,-3-41-1568,3-10-1936</inkml:trace>
  <inkml:trace contextRef="#ctx0" brushRef="#br0" timeOffset="4856.057">2010 843 5984,'-9'14'1419,"-2"0"0,-5 6-1419,-12 16-1324,26-34 1032,0 1 0,0-1-1,1 1 1,-1 0 0,1 0-1,0 0 1,-1 0-1,1-1 1,1 2 0,-1-1-1,0 0 1,1 0-1,-1 0 1,1 0 0,0 0-1,0 0 1,0 1 292,0-4-11,0 0-1,0 1 1,0-1-1,1 0 1,-1 1 0,0-1-1,0 1 1,0-1 0,0 0-1,0 1 1,0-1 0,1 0-1,-1 0 1,0 1-1,0-1 1,0 0 0,1 1-1,-1-1 1,0 0 0,0 0-1,1 1 1,-1-1-1,0 0 1,1 0 0,-1 0-1,0 1 1,1-1 0,-1 0-1,0 0 1,1 0 0,-1 0-1,0 0 1,1 0-1,-1 0 1,0 0 0,1 0-1,-1 0 1,1 0 11,7-1 416,1 0 0,-1-1 0,0 0 0,0 0 0,0-1 0,0 0 0,6-4-416,-4 3 847,0-1 0,0-1 0,-1 0 0,0 0 0,0-1 0,3-3-847,-7 4 774,0 1-1,0-1 0,-1 0 1,3-4-774,3 31 485,-8-19-744,-1 0-1,1 0 1,-1 0-1,1 0 1,0 0 0,0 0-1,0-1 1,0 1-1,0-1 1,0 1 0,2 0 259,14 3-1472</inkml:trace>
  <inkml:trace contextRef="#ctx0" brushRef="#br0" timeOffset="5331.601">2239 751 5216,'2'9'474,"-1"0"-1,1 0 1,1 0 0,0 0 0,2 4-474,-4-11-93,0 1 1,1-1-1,-1 1 0,1-1 1,-1 0-1,1 0 1,0 0-1,0 0 1,0 0-1,0 0 0,1 0 1,-1-1-1,0 1 1,1-1-1,-1 1 0,1-1 1,-1 0-1,1 0 1,0 0-1,1 0 93,6 1 24,0-1 0,0 0-1,1 0 1,-1-1 0,0 0-1,0-1 1,0 0 0,9-2-24,-7 0 620,0-1 1,0 0-1,0-1 1,0 0-1,0-1 1,-1 0-1,0 0 1,-1-1-1,1-1 1,6-6-621,-17 14 17,0 0 1,0 0 0,0 0-1,0 0 1,0 0 0,0 0-1,0 0 1,0 0-1,0 0 1,0 0 0,0 0-1,0 0 1,0 0 0,0 0-1,0 0 1,0 0 0,0 0-1,0 0 1,0 0 0,0 0-1,0 0 1,0 0-1,0 0 1,0 0 0,0 0-1,0 0 1,1 0 0,-1 0-1,0 0-17,-5 7 71,-10 14-360,-53 58-736,-3-2 0,-46 34 1025,4-2 855,77-74-1484,8-7-2160</inkml:trace>
  <inkml:trace contextRef="#ctx0" brushRef="#br0" timeOffset="5890.875">2705 927 3808,'0'-1'143,"1"0"0,-1-1 0,0 1 0,1 0 0,-1 0-1,1 0 1,-1 0 0,1 1 0,-1-1 0,1 0 0,0 0 0,0 0 0,-1 0 0,1 0 0,0 1 0,0-1 0,0 0 0,0 1-1,0-1 1,0 1 0,0-1 0,0 1 0,0-1 0,0 1 0,0 0 0,0-1 0,1 1-143,11-6 1074,-13 5-1046,9-4 530,0-1 0,-1 0 0,0 0 0,0-1 0,0 0 0,5-8-558,-12 15 60,-1-1-1,1 1 1,-1-1-1,0 1 1,1-1-1,-1 1 1,0-1 0,1 0-1,-1 1 1,0-1-1,0 1 1,1-1 0,-1 0-1,0 1 1,0-1-1,0 0 1,0 1-1,0-1 1,0 0 0,0 1-1,0-1 1,0 0-1,0 0-59,-1 1 23,1 0 0,0-1-1,-1 1 1,1 0 0,-1 0 0,1-1-1,-1 1 1,1 0 0,-1 0-1,1 0 1,-1-1 0,1 1-1,-1 0 1,1 0 0,-1 0-1,1 0 1,-1 0 0,1 0 0,-1 0-1,1 0 1,-1 0 0,0 1-23,-4 0 29,0 0 0,-1 0 0,1 1 1,0 0-1,-2 1-29,-9 6-5,1 0-1,0 0 1,1 2 0,0 0-1,0 0 1,1 1 0,1 1-1,0 0 1,1 1 0,-1 3 5,8-13-86,1 1 0,1-1 0,-1 1 0,1 0 1,0 0-1,0 0 0,0 0 0,0 0 0,1 0 1,0 0-1,0 1 0,1-1 0,-1 1 86,1-4-178,1 0 0,-1 0 0,0 0 0,0 0 0,1 0 0,0 0 0,-1 0 0,1 0 0,0 0 0,0 0 0,0 0 0,0 0 0,0-1 0,0 1 0,1 0 0,-1-1 0,0 1 0,1-1 0,-1 1 0,1-1 0,0 0 0,-1 0 0,1 0 0,0 0 0,0 0 0,0 0 0,0 0 0,0-1 0,0 1 0,0 0 0,0-1 0,0 0 0,0 0 0,2 1 178,6-1-1044,1 0-1,-1 0 1,0-1 0,0 0 0,4-1 1044,27-5-1147</inkml:trace>
  <inkml:trace contextRef="#ctx0" brushRef="#br0" timeOffset="6299.674">3213 835 6976,'-9'4'579,"0"0"0,1 0 1,-1 1-1,1 0 0,0 1 1,-7 5-580,-9 8 268,2-3-345,1 1 1,0 1-1,2 1 1,0 0-1,1 2 1,-3 6 76,20-26 0,-3 3 2,1 1-1,0-1 0,0 0 1,1 1-1,-1-1 1,1 1-1,0 0 1,0 0-1,0 0 1,1 0-1,-1 4-1,2-8 9,0-1-1,0 1 1,0-1 0,0 1-1,0-1 1,0 1 0,0-1-1,0 1 1,1-1 0,-1 1-1,0-1 1,0 0 0,0 1-1,1-1 1,-1 1-1,0-1 1,0 0 0,1 1-1,-1-1 1,0 1 0,1-1-1,-1 0 1,1 0 0,-1 1-1,0-1 1,1 0 0,-1 0-1,1 1 1,-1-1 0,1 0-1,-1 0 1,1 0-9,1 1 48,0-1-1,-1 0 1,1 0-1,0 0 1,0 0-1,0 0 1,0-1-1,0 1 1,1-1-48,4-1 228,-1 0 0,0 0 0,0-1 0,0 0 0,3-1-228,3-5 279,0 0 0,0-1 0,-1-1-1,0 1 1,-1-2 0,0 1 0,-1-2 0,0 1-1,-1-1 1,-1 0 0,2-5-279,13-30 555,-2-1 1,7-32-556,-20 61 132,12-47 852,-4 0 0,1-21-984,17-70 703,-29 145-1203,-4 19 95,-4 23 68,-10 58-47,0 60 384,12-103-325,2 0-1,2 0 1,3 0 0,2 12 325,-3-39-944,0 0 0,0 0 0,2 0 0,0-1 0,9 16 944,9 8-2400</inkml:trace>
  <inkml:trace contextRef="#ctx0" brushRef="#br0" timeOffset="7256.026">1329 1702 6304,'0'-1'63,"0"1"0,0-1-1,0 1 1,1-1 0,-1 1 0,0-1 0,0 1 0,0-1 0,1 1-1,-1-1 1,0 1 0,0 0 0,1-1 0,-1 1 0,0-1 0,1 1 0,-1 0-1,0-1 1,1 1 0,-1 0 0,1-1 0,-1 1 0,1 0 0,-1 0-1,1-1 1,-1 1 0,1 0 0,-1 0 0,1 0 0,-1 0 0,1 0-1,-1-1 1,1 1 0,-1 0 0,1 0 0,-1 1 0,1-1 0,-1 0 0,1 0-1,-1 0 1,1 0 0,-1 0 0,1 0 0,-1 1 0,1-1 0,-1 0-1,1 0 1,-1 1 0,0-1 0,1 0 0,-1 1 0,1-1 0,-1 0-1,0 1 1,1 0-63,1 0 77,-1 1 0,1 1 0,0-1-1,-1 0 1,0 0 0,1 0 0,-1 1-1,0-1 1,0 1 0,0-1 0,-1 1-1,1 0-76,1 11-77,-1 1-1,-1 0 0,0-1 0,-1 1 1,-2 10 77,-16 76-675,18-94 661,-24 100-152,5-24-524,3 0-1,2 22 691,14-98-224,1-6-11,-1 1 1,1 0-1,0 0 0,0 0 1,0 0-1,0 0 1,0 0-1,0 0 0,1 0 235,-5-8-2426</inkml:trace>
  <inkml:trace contextRef="#ctx0" brushRef="#br0" timeOffset="7657.173">1027 1639 10464,'9'-3'3872,"4"-1"-3008,25-3-224,-12 3-1056,13-8 96,13-3-1984,8-5 1280,-8-2-3008,3-1 2272,-2-4-1728</inkml:trace>
  <inkml:trace contextRef="#ctx0" brushRef="#br0" timeOffset="8058.222">1653 1859 5568,'-1'-1'77,"1"0"-1,-1 1 1,1-1 0,-1 0 0,0 1-1,1-1 1,-1 1 0,0 0 0,1-1-1,-1 1 1,0-1 0,0 1 0,1 0-1,-1 0 1,0-1 0,0 1 0,0 0-1,0 0 1,1 0 0,-1 0 0,0 0-1,0 0 1,0 0 0,0 0 0,1 0-1,-1 0 1,0 1 0,0-1 0,0 0-1,1 0 1,-1 1 0,0-1 0,0 1-1,1-1 1,-1 1 0,0-1 0,0 1-77,-4 3-93,-1 0 0,1 0 1,0 0-1,-2 3 93,-2 2 120,0 0 0,1 1 0,1 0 0,0 0 0,0 1 0,1 0 0,0 0 0,1 0 0,0 1 0,-2 10-120,5-15 48,1-1 1,0 1-1,0 0 0,0 0 0,1-1 1,0 1-1,0 0 0,1 0 1,1 4-49,-1-6 2,0 0 0,1 0 0,0-1 1,0 1-1,0 0 0,0-1 0,1 0 1,0 1-1,-1-1 0,2 0 1,-1-1-1,0 1 0,4 3-2,-3-4 31,0 0-1,0 0 1,1 0-1,-1-1 1,1 0 0,0 0-1,-1 0 1,1 0-1,0 0 1,0-1-1,0 0 1,0 0 0,0-1-1,0 1 1,0-1-1,1 0 1,-1-1 0,0 1-1,0-1 1,0 0-1,0 0 1,0 0-1,0-1 1,3-1-31,5-3 444,0 0 1,-1 0-1,0-1 0,0-1 0,-1 0 0,0 0 1,0-1-1,6-8-444,-6 5 413,-2-1 0,1 0 0,-1-1 0,-1 0 0,-1 0 0,0-1 0,0 0 0,-2 0 0,3-12-413,-8 31-143,0-1 1,0 0-1,0 1 0,1-1 0,-1 1 0,1-1 0,0 0 1,0 0-1,0 1 0,0-1 0,0 0 0,2 2 143,-2-2-296,0 0 0,1-1-1,-1 1 1,1-1 0,0 1-1,-1-1 1,1 0 0,1 1-1,-1-1 1,0 0 0,0 0-1,1-1 1,-1 1-1,1 0 1,-1-1 0,1 0-1,2 2 297,0-3-674,1 1-1,-1-1 1,1 0-1,-1 0 1,0 0-1,1-1 1,-1 0-1,1 0 0,-1 0 1,0-1-1,0 0 1,0 0-1,1-1 675,-4 3-52,20-8-1249</inkml:trace>
  <inkml:trace contextRef="#ctx0" brushRef="#br0" timeOffset="8428.353">2239 1686 8064,'-13'23'2976,"5"-8"-2304,-1 17-192,0-11-352,0 11-160,1 2-1024,-1 8 576,0 0 192,1 0 192,-1-3 96,-4-8 0,1-1 64,-1-7-32,0-7-96,0-4 32,4-9-1312,9 1 736,5-16-4064</inkml:trace>
  <inkml:trace contextRef="#ctx0" brushRef="#br0" timeOffset="8860.392">2368 1387 9632,'5'-20'2330,"0"1"1,2-6-2331,-6 24-715,-1 4-245,-4 75-5168,-9 52 6128,0-8-917,11-98 731,-7 131 1154,9-122 688,1 0-1,2-1 1,4 23-1656,-6-52 216,-1 0-1,1 0 1,0 0-1,0 0 1,0 0-1,1 0 1,0 2-216,-1-4 42,-1-1 0,0 1 0,0-1 0,1 0 0,-1 1 0,0-1 0,1 0 0,-1 0 0,0 1 0,1-1 1,-1 0-1,0 0 0,1 0 0,-1 1 0,1-1 0,-1 0 0,0 0 0,1 0 0,-1 0 0,1 0 0,-1 0 0,1 0 0,-1 0-42,1 0 42,0 0 0,0 0-1,0-1 1,-1 1-1,1 0 1,0-1-1,0 1 1,-1-1 0,1 1-1,0-1 1,-1 0-1,1 1 1,0-1-1,-1 0 1,1 1 0,0-1-42,5-8 112,0-1 0,0 1 1,-1-1-1,0 0 1,1-4-113,20-57 40,-15 35-24,58-169-1546,-46 136-1241,-3-1 0,1-22 2771,-16 62-1354</inkml:trace>
  <inkml:trace contextRef="#ctx0" brushRef="#br0" timeOffset="9310.712">2498 1927 4896,'21'42'1824,"-7"-22"-1440</inkml:trace>
  <inkml:trace contextRef="#ctx0" brushRef="#br0" timeOffset="9678.474">2885 1494 9312,'-4'3'639,"-11"6"733,1 1 1,1 0 0,-3 4-1373,8-6-3,0 0 0,1 0 0,1 1 0,-1 0 0,0 2 3,4-5-232,0-1 0,1 1 0,0 0 0,0 0 1,0 0-1,0 0 0,1 0 0,0 1 1,0 3 231,0 69-1523,1-45 1047,-1 1 0,-3 19 476,-1-26 535,-1 0 0,-1 0 0,-1-1 0,-2 0 1,-1 0-1,-13 24-535,3-16 657,14-24-1232,0 0 1,1 1-1,-3 6 575,9-17-187,0-1 1,0 0 0,0 0-1,0 0 1,0 1-1,0-1 1,0 0-1,-1 0 1,1 1-1,0-1 1,0 0-1,0 0 1,0 1-1,1-1 1,-1 0-1,0 0 1,0 0-1,0 1 1,0-1-1,0 0 1,0 0-1,0 0 1,0 1-1,0-1 1,0 0-1,1 0 1,-1 0-1,0 1 1,0-1-1,0 0 1,1 0 186</inkml:trace>
  <inkml:trace contextRef="#ctx0" brushRef="#br0" timeOffset="10512.562">3226 1969 5312,'2'-6'289,"-1"0"1,1 0-1,0 0 1,1 1-1,-1-1 1,1 1-1,0-1 0,0 1 1,1 0-1,0 0 1,2-2-290,-6 6 6,0 1 1,0 0-1,1 0 0,-1 0 1,0 0-1,0 0 0,0-1 1,0 1-1,0 0 1,1 0-1,-1 0 0,0 0 1,0 0-1,0 0 0,0 0 1,0 0-1,1 0 1,-1 0-1,0-1 0,0 1 1,0 0-1,1 0 1,-1 0-1,0 0 0,0 0 1,0 0-1,1 0 0,-1 0 1,0 0-1,0 1 1,0-1-1,0 0 0,1 0 1,-1 0-1,0 0 1,0 0-1,0 0 0,0 0 1,1 0-1,-1 0 0,0 0 1,0 1-1,0-1 1,0 0-7,4 11 152,-3 15-121,-10 46-539,3-37-115,1 17 623,4-39-146,0 3 339,1-1 1,1 11-194,-1-23 150,0 1 1,1-1 0,0 0 0,-1 1 0,1-1 0,0 0-1,0 0 1,1 0 0,-1 0 0,1 0 0,0 0-1,-1 0 1,1 0 0,2 1-151,-3-3 72,0 0 0,0 0 0,1 0 0,-1 0 0,0 0 0,1 0 0,-1 0 0,1-1 0,-1 1 0,1-1 0,-1 1 0,1-1 0,-1 1 0,1-1 0,0 0 0,-1 0 0,1 0 0,0 0 0,1 0-72,0 0 64,0-1 1,1 0-1,-1 0 1,1 0-1,-1 0 1,0-1-1,0 1 0,0-1 1,2 0-65,3-4 41,0 0 1,0-1 0,0 0-1,0 0 1,-1-1-1,0 0-41,1-3 172,0-1 0,0 0 0,-1-1 0,0 0 1,-1 0-1,-1-1 0,1-3-172,3-14 547,-1 0 0,2-21-547,-10 59-117,1-1-1,-1 1 1,1 0 0,0 0 0,1 0-1,-1-1 1,1 1 0,1 0 117,-2-3 63,1 1 0,-1-1 0,1 0 1,0 0-1,1 1 0,-1-1 1,1 0-1,0-1 0,0 1 0,0-1 1,0 1-1,0-1 0,1 0 0,0 0 1,2 2-64,-2-3 105,0 0 0,1-1 1,-1 1-1,0-1 0,1 0 1,-1 0-1,0 0 0,1-1 1,-1 1-1,1-1 0,-1 0 1,1-1-1,-1 1 0,3-1-105,-1-1 84,0 1-1,0-1 1,0-1-1,-1 1 1,1-1-1,-1 0 1,0 0-1,0-1 1,0 1 0,0-1-84,6-6 57,0-1 1,0-1 0,-1 0 0,-1 0 0,0 0 0,-1-1 0,0-1 0,-1 0-58,36-77-904,-17 29-3521,-22 52 3205,4-9-3580</inkml:trace>
  <inkml:trace contextRef="#ctx0" brushRef="#br0" timeOffset="10967.119">4176 1873 6656,'-12'66'3264,"-7"19"-3264,-3-17-1252,-2-1 1,-30 54 1251,8-18-89,38-83 665,-2 5 731,-1-2-1,-3 4-1306,13-26 60,1 0-1,-1 0 1,1 0 0,-1-1-1,1 1 1,-1 0-1,0 0 1,0-1 0,1 1-1,-1 0 1,0-1-1,0 1 1,-1 0-60,2-1 29,0 0-1,-1 0 1,1 0-1,0 0 0,-1 0 1,1 1-1,0-1 1,-1 0-1,1 0 1,0-1-1,-1 1 1,1 0-1,-1 0 1,1 0-1,0 0 1,-1 0-1,1 0 0,0 0 1,-1 0-1,1-1 1,0 1-1,-1 0 1,1 0-1,0 0 1,0-1-29,-2 0 54,1-1 1,0 1-1,0 0 1,1-1 0,-1 1-1,0-1 1,0 0-1,1 1 1,-1-1-1,1 0 1,-1 1-1,1-1 1,0 0 0,0 0-55,-2-33 434,1 1 0,2-1 0,1 1 0,7-32-434,1 14 436,3 0 0,15-40-436,-17 62 21,1 0-1,2 1 1,1 0 0,1 1 0,15-18-21,-21 32-16,1 0-1,0 1 0,1 0 0,0 1 0,1 1 1,0 0-1,1 1 0,0 0 0,1 1 0,0 0 1,7-1 16,-19 8-36,0 1 0,0 0 0,1 0 0,-1 0 0,0 1 0,1-1 0,-1 1 0,0 0 0,1 0 0,-1 0 0,1 0 0,-1 1 0,0-1 0,1 1 0,-1 0 0,1 0 36,-2 0-9,-1 0-1,1-1 0,-1 1 0,1 0 0,-1 0 0,0 0 1,1 0-1,-1 1 0,0-1 0,0 0 0,0 1 0,0-1 1,0 0-1,0 1 0,0-1 0,0 1 0,-1 0 0,1-1 1,0 1-1,-1-1 0,0 1 0,1 0 0,-1 0 0,0-1 1,0 1-1,0 0 0,0-1 0,0 1 0,0 0 0,0 0 1,-1 1 9,-1 3 49,1 1 1,-2 0 0,1-1 0,-1 0-1,0 1 1,0-1 0,0 0 0,-1-1 0,0 1-1,0 0 1,-1-1 0,-4 5-50,-5 3-112,-1 0 0,0 0 0,-16 8 112,18-12-911,0-2 0,-1 1 0,0-2 0,0 0 0,-4 1 911,14-6-580,0 0 0,-1 0 0,1 0-1,0 0 1,-5 0 580,6-1-675,0-1-1,0 1 1,0-1-1,0 1 0,0-1 1,-2-1 675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32:5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4027 1312,'-42'38'421,"39"-35"-392,0 0-1,0 1 0,1-1 1,-1 0-1,1 1 0,0-1 1,0 1-1,0 0 0,0 0 1,1 0-1,-1 0 0,1 0 1,0 0-1,0 0 1,1 0-1,-1 0 0,1 1 1,0-1-1,0 2-28,0-2 76,1 1-1,-1-1 1,1 1 0,0-1-1,0 1 1,0-1 0,0 1-1,1-1 1,0 0 0,0 0-1,0 0 1,0 0 0,2 2-76,1-1 94,-1 0 0,0 0 0,1 0 0,0-1 0,0 1 0,1-2 0,-1 1 0,6 3-94,1-1 130,-1-1 0,1 0 0,0-1 0,1 0 0,-1-1 0,0-1 0,1 0 0,0 0 1,5-1-131,0-1 173,0-2 1,0 0-1,0 0 1,-1-2-1,1 0 1,-1-1-1,0-1 1,0-1-1,0 0 1,3-3-174,25-15 578,0-1-1,36-31-577,-13 6 372,-2-3 0,-3-3 0,-2-2 0,26-36-372,-51 52 76,-3-1 0,-1-2 0,-3-1 1,-1-2-1,-3 0 0,-2-2 0,7-24-76,26-121 167,-38 123 434,4 1-1,2 0 0,5 0-600,-25 62 140,1 0-1,1 0 0,-1 1 0,2-1 0,0 1-139,-4 5 62,1 0 1,0 0-1,0 0 0,1 0 0,-1 1 0,1 0 0,0 0 0,0 0 0,0 0 1,4-1-63,14-3 50,0 1 0,1 1 0,0 1 1,0 1-1,0 1 0,4 1-50,52-6-227,-32 0-717,0-1 0,44-15 944,-76 18-454,1 0-1,-1-2 1,-1 0 0,0-1-1,0 0 1,0-1 0,-1-1-1,0 0 1,-1-1-1,2-3 455,4-6-1909,-1-2 0,1-3 1909</inkml:trace>
  <inkml:trace contextRef="#ctx0" brushRef="#br0" timeOffset="1109.271">590 3824 1984,'11'-17'291,"1"1"-1,1 1 1,0 0 0,5-4-291,81-78 2106,-58 58-1628,-2-2-1,-2-1 0,-2-2 1,18-30-478,112-201 1034,-43 43-865,-9-5 0,-11-4 0,33-136-169,-100 260-3,2-41 3,16-119-16,5-22-24,-44 236-8,3 1 0,6-9 48,-13 46-34,0 0 1,2 1-1,1 1 0,0-1 0,2 2 0,10-11 34,-2 6-18,1 2-1,2 0 0,0 2 0,3 0 19,119-83 256,-73 55-127,190-147-444,-218 159-766,-2-3-1,-1-1 1,-3-2 0,15-24 1081,-23 21-2287,2-7 2287,-35 55-1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33:0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1011 1664,'3'-2'115,"-1"1"0,1 0 1,-1 1-1,1-1 0,-1 0 0,1 1 0,-1-1 1,1 1-1,-1 0 0,1 0 0,0 0 0,-1 0 1,1 0-1,1 1-115,15-1 510,335-44 5178,-212 24-4219,50-7-692,362-42-1592,-492 62-3633,-62 7 1030</inkml:trace>
  <inkml:trace contextRef="#ctx0" brushRef="#br0" timeOffset="1480.746">1234 370 3968,'10'17'381,"-1"0"0,-1 1 0,-1 0 0,0 0 0,0 4-381,0-1 111,0 2-118,-1-1 0,-2 1 0,0 0 0,1 23 7,-4-36-20,8 116-529,-5 1 1,-12 99 548,-39 254-1050,9-127 1384,23-160 3423,8 129-3757,10-243 590,3 1 0,4-1 1,4-1-1,3 0 1,13 35-591,-21-84-51,-5-14-16,1 0-1,0 0 1,1-1-1,0 0 1,1 0 0,0-1-1,4 4 68,-10-16 24,0 0-1,0 0 1,0 0 0,0 0-1,0-1 1,0 1-1,0 0 1,0-1 0,0 1-1,0-1 1,1 1 0,-1-1-1,0 1 1,0-1-1,1 0 1,-1 0 0,0 1-1,1-1 1,-1 0 0,0 0-1,1 0 1,-1-1-1,0 1 1,1 0-24,4-2 131,1 1-1,-1-1 1,0 0-1,4-2-130,2-1 170,37-13 155,20-7-144,1 3 1,30-4-182,465-63 120,8 30 25,-471 49-74,1077-79 1912,3 29 1335,340 22-1372,-1171 39-1743,-36 6-107,-44 3-107,-42-2-239,-199-7 56,176 2-844,-129-5-1783,48-9 2821,-108 10-580,0-2 1,0 0 0,-1-1 0,1 0 0,-1-2 0,0 0 0,2-1 579,-11 3-390,0-1-1,0 0 0,-1 1 1,2-4 390</inkml:trace>
  <inkml:trace contextRef="#ctx0" brushRef="#br0" timeOffset="2308.865">1722 565 2560,'-8'-6'457,"-2"-3"645,11 5-496,9 0-30,31-4 1319,11 0-1895,-7 1 564,376-51 2006,-211 28-1647,1513-176 3514,405 32-1431,-1702 141-2193,-373 28-745,130-6 421,-137 10-304,1 2 1,39 7-186,-76-7-18,0 1 1,-1 0 0,1 0-1,-1 1 1,0 1 0,0-1-1,5 4 18,-8-4-34,-1 1 0,0 0-1,1 0 1,-2 0 0,1 1-1,0-1 1,-1 1 0,0 0-1,0 1 1,0-1 0,-1 1-1,1 0 35,3 8-92,0 1 0,-1 1 0,-1-1 0,0 1 1,-1 0-1,0 0 0,-2 1 92,5 37-393,-2 30 393,-4-63-73,7 192-263,6 112 323,-3-189 442,13 48-429,3-41 1156,45 136-1156,-38-174 441,6-1-1,45 86-440,-55-131-464,32 46 464,-50-87-445,1 0 0,1-1 0,0-1 0,1 0 0,1-1 1,0 0-1,12 7 445,-19-17-526,1 0 0,-1 0 0,0-1 0,1 0 0,0-1 0,0 0 0,0-1 0,9 1 526,18 2-1701</inkml:trace>
  <inkml:trace contextRef="#ctx0" brushRef="#br0" timeOffset="4308.877">1989 899 2240,'0'0'41,"0"-1"0,1 1 0,-1 0 0,0-1-1,0 1 1,0 0 0,1 0 0,-1-1 0,0 1 0,0 0 0,0-1 0,0 1 0,0 0-1,0-1 1,0 1 0,0 0 0,0-1 0,0 1 0,0 0 0,0-1 0,0 1 0,0 0-1,0-1 1,0 1 0,0 0 0,0-1 0,-1 1 0,1 0 0,0 0 0,0-1 0,0 1 0,0 0-1,-1-1 1,1 1 0,0 0 0,0 0 0,-1 0 0,1-1 0,0 1 0,0 0 0,-1 0-1,1 0 1,0-1 0,-1 1 0,1 0-41,-20-10 627,12 6-75,2 1-356,-1 0 1,1 0 0,-1 1-1,0 0 1,0 0 0,0 0 0,1 1-1,-2 0 1,1 0 0,0 1 0,0 0-1,-5 1-196,4 0 17,-1 1 0,1 0 0,-1 0-1,1 1 1,0 0 0,0 1-1,0-1 1,0 2 0,1-1-1,-4 3-16,-19 16-81,0 2 0,2 0 0,1 2 0,1 1 0,-20 27 81,32-35-115,-1 1 0,2 0 0,1 0-1,1 2 1,0 0 115,6-10 62,0 0-1,1 0 1,0 0 0,1 0-1,1 1 1,0-1 0,1 1-1,0-1 1,1 13-62,1-21 40,-1-1 0,1 1 0,0 0 0,0-1 0,0 1 0,1-1 0,0 0 0,0 1 0,0-1 0,0 0 0,0 0 0,1 0 0,0-1 0,3 4-40,-4-4 49,1-1 0,0 0-1,-1 0 1,1 0 0,0 0 0,0-1-1,0 1 1,0-1 0,1 0 0,-1 0 0,0 0-1,0 0 1,1 0 0,-1-1 0,1 1 0,-1-1-1,0 0 1,1 0 0,-1-1 0,4 1-49,-1-2 162,0 1-1,0-1 1,0 0 0,-1 0 0,1-1 0,0 0 0,-1 0-1,0 0 1,1-1 0,-2 1 0,1-1 0,0-1 0,-1 1-1,1 0 1,-1-1 0,0 0 0,-1 0 0,1 0 0,-1-1-1,0 1 1,-1-1 0,1 0 0,-1 1 0,0-1 0,0 0-1,-1 0 1,0-1 0,0 1 0,0-3-162,-1 9 8,0-1 0,0 1 0,-1 0 0,1 0 0,0 0 1,0-1-1,0 1 0,0 0 0,0 0 0,0-1 0,0 1 0,0 0 0,0 0 0,0 0 0,0-1 1,1 1-1,-1 0 0,0 0 0,0 0 0,0-1 0,0 1 0,0 0 0,0 0 0,0 0 0,0-1 1,1 1-1,-1 0 0,0 0 0,0 0 0,0 0 0,0 0 0,1-1 0,-1 1 0,0 0 0,0 0 1,0 0-1,1 0 0,-1 0 0,0 0 0,0 0 0,0 0 0,1 0 0,-1 0 0,0 0 0,0 0 1,0 0-1,1 0 0,-1 0 0,0 0-8,11 6-11,-5-2 105,-2-3-182,0 0-1,0 0 1,0 0-1,0-1 1,0 0 0,0 0-1,0 0 1,0 0 0,-1 0-1,1-1 1,0 0 0,0 0-1,0 0 1,0 0 0,-1 0-1,1-1 1,0 0 0,-1 0 88,11-5-1460,-1-1 1,0-1 0,11-8 1459,-6 1-2245</inkml:trace>
  <inkml:trace contextRef="#ctx0" brushRef="#br0" timeOffset="4961.903">2076 1137 3712,'-20'47'1752,"8"-16"-3605,-2 14 1853,8-22-675,1 0 0,0 8 675,2 20 2646,4-39-680,-1-11-1922,0-1 1,1 0-1,-1 0 1,0 0-1,0 0 1,0 0-1,0 0 1,0 0-1,0 0 1,0 0-1,0 0 1,0 0-1,1 0 0,-1 0 1,0 0-1,0 0 1,0 0-1,0 0 1,0 0-1,0 0 1,0 0-1,0 0 1,0 0-1,1 0 1,-1 0-1,0 0 0,0 0 1,0 0-1,0 0 1,0 0-1,0 0 1,0 0-1,0-1 1,0 1-1,0 0 1,0 0-1,1 0 1,-1 0-1,0 0 1,0 0-1,0 0 0,0 0 1,0 0-1,0 0 1,0-1-1,0 1 1,0 0-1,0 0 1,0 0-1,0 0 1,0 0-1,0 0-44,8-22 2308,-1-12-382,13-32-1926,-16 54-3,1 0 0,1 0-1,0 1 1,0 0 0,1 0 0,1 0 0,0 1 3,26-28-3632,4-1 3632,2-2-6800,-30 32 4955</inkml:trace>
  <inkml:trace contextRef="#ctx0" brushRef="#br0" timeOffset="5524.432">2516 1121 3904,'-1'-1'70,"-1"0"1,1-1-1,0 1 0,-1 0 0,1 1 1,0-1-1,-1 0 0,0 0 1,1 1-1,-1-1 0,1 1 1,-1-1-1,0 1 0,1-1 1,-1 1-1,0 0 0,1 0 1,-1 0-1,0 0 0,1 0 1,-1 1-1,0-1 0,1 0 1,-1 1-1,0-1 0,-1 1-70,-7 3-222,1-1 0,-1 1 0,-7 6 222,15-10 22,-8 6-75,0 0 0,0 0 1,0 1-1,1 1 0,0-1 0,0 2 0,-3 4 53,7-8 1,1 1-1,0-1 1,0 1 0,0 0-1,1 0 1,0 1-1,0-1 1,1 1-1,0-1 1,0 1-1,0 0 1,1 0-1,0 3 0,0-8 32,1 0 1,0 0-1,0 0 0,0 0 0,0 1 1,1-1-1,-1 0 0,0 0 0,1 0 0,-1 0 1,1 0-1,0 0 0,0 0 0,0 0 0,0 0 1,0 0-1,0 0 0,1 0 0,-1-1 1,0 1-1,1-1 0,0 1 0,-1-1 0,2 1-32,-1 0 56,0-1-1,1 0 0,-1 0 1,1 0-1,0 0 0,-1-1 1,1 1-1,-1-1 0,1 0 0,0 1 1,0-1-1,-1 0 0,1 0 1,0-1-1,-1 1 0,1-1 1,0 1-1,-1-1 0,2 0-55,6-3 327,0-1 1,0 1-1,-1-2 0,0 1 0,0-1 1,0-1-1,-1 0 0,1 0 0,-2 0 0,1-1 1,-1 0-1,0-1 0,-1 0 0,5-8-327,-11 17 9,0-1-1,0 1 0,0 0 1,0 0-1,1 0 0,-1 0 1,0-1-1,0 1 0,0 0 0,0 0 1,0 0-1,0 0 0,0 0 1,1-1-1,-1 1 0,0 0 1,0 0-1,0 0 0,0 0 1,1 0-1,-1 0 0,0 0 1,0 0-1,0 0 0,0-1 1,1 1-1,-1 0 0,0 0 0,0 0 1,0 0-1,1 0 0,-1 0 1,0 0-1,0 0 0,0 0 1,0 1-1,1-1 0,-1 0 1,0 0-1,0 0 0,0 0 1,0 0-1,1 0 0,-1 0 1,0 0-1,0 0 0,0 1 0,0-1 1,0 0-1,1 0 0,-1 0 1,0 0-1,0 0 0,0 1 1,0-1-1,0 0 0,0 0 1,0 0-1,0 0 0,0 1 1,0-1-1,0 0 0,1 0-8,3 13-44,-4-12 50,2 4-266,0 1 0,0-1 1,0 0-1,1 0 0,-1 0 0,1 0 1,0-1-1,1 1 0,-1-1 1,1 0-1,0 0 0,0 0 0,0 0 1,1-1-1,-1 1 0,1-1 1,0-1-1,0 1 0,0 0 0,0-1 1,0 0-1,0-1 0,1 1 1,-1-1-1,1 0 0,-1 0 0,1 0 1,-1-1-1,1 0 0,0 0 1,-1 0-1,1-1 0,3-1 260,17-5-1669</inkml:trace>
  <inkml:trace contextRef="#ctx0" brushRef="#br0" timeOffset="5993.143">2890 1106 5408,'-19'37'2417,"-5"11"-2417,5 0-1117,-11 39 1117,8-7-1780,-10 72 1780,29-134 97,-3 12 904,2-1-1,1 1 0,1 1-1000,2-21 170,0-8-137,-1 1-1,1-1 1,0 0-1,0 0 1,0 0-1,1 1 1,-1-1-1,0 0 1,1 0-1,0 0 0,-1 0 1,1 0-1,1 2-32,-2-4 0,0 1 0,0-1-1,0 0 1,0 0-1,1 0 1,-1 0 0,0 0-1,0 0 1,0 1-1,0-1 1,1 0-1,-1 0 1,0 0 0,0 0-1,0 0 1,0 0-1,1 0 1,-1 0 0,0 0-1,0 0 1,0 0-1,1 0 1,-1 0-1,0 0 1,0 0 0,0 0-1,1 0 1,-1 0-1,0 0 1,0 0 0,0 0-1,0 0 1,1 0-1,-1-1 1,0 1-1,0 0 1,0 0 0,0 0-1,1 0 1,-1 0-1,0 0 1,0-1 0,0 1-1,0 0 1,0 0-1,0 0 1,0 0 0,1-1-1,-1 1 1,0 0-1,0 0 1,0 0-1,0-1 1,0 1 0,0 0-1,0 0 1,0 0 0,5-15 39,-1-5 393,-2 0-1,0-1 1,-1 1-1,0-1 1,-2 0-432,2-51 1234,4 20-319,1 0 0,4-1-915,-4 25 45,1 0 1,2 0-1,1 1 0,6-12-45,-12 30-46,1 0 0,0 1-1,1-1 1,0 1 0,0 0 0,1 0 0,0 1-1,3-3 47,-8 8-61,1 0 0,-1 0 0,0 0-1,1 1 1,-1-1 0,1 1-1,0-1 1,0 1 0,0 0 0,-1 0-1,1 0 1,0 0 0,0 0 0,0 1-1,1 0 1,-1-1 0,0 1-1,0 0 1,0 1 0,0-1 0,0 0-1,0 1 1,0 0 0,0-1-1,0 1 1,0 0 0,-1 1 0,4 0 61,-4 0-94,1 0 1,0 0 0,-1 0-1,1 0 1,-1 1 0,0-1 0,0 1-1,0-1 1,0 1 0,0 0-1,-1 0 1,1 0 0,-1 0-1,0 0 1,0 0 0,0 0 0,0 0-1,0 1 1,-1-1 0,1 0-1,-1 0 1,0 1 0,0-1-1,-1 2 94,0 10-128,-1 1 0,0 0 0,-1-1 0,-4 10 128,2-7-64,4-14-134,0-1 0,1 1 1,-1-1-1,1 1 1,0-1-1,-1 1 0,2 0 1,-1 1 197,0-4-127,0-1-1,0 1 1,0-1 0,1 1 0,-1-1 0,0 1 0,0-1-1,1 1 1,-1-1 0,0 1 0,1-1 0,-1 0 0,0 1-1,1-1 1,-1 1 0,1-1 0,-1 0 0,0 1 0,1-1-1,-1 0 1,1 0 0,-1 1 127,2-1-192,-1 0 1,0 0-1,0 0 1,0 1-1,0-1 0,1 0 1,-1-1-1,0 1 1,0 0-1,0 0 0,0 0 1,0-1-1,1 1 1,-1-1 191,23-9-1435</inkml:trace>
  <inkml:trace contextRef="#ctx0" brushRef="#br0" timeOffset="6399.374">3223 768 6560,'1'-9'579,"-1"4"-225,0 1-1,1-1 1,0 0-1,0 0 1,0 0 0,1 1-1,-1-1 1,3-3-354,-4 8 13,0 0-1,0 0 1,0 0 0,0 0 0,0 0 0,0 0 0,0 0 0,0 1 0,0-1-1,0 0 1,0 0 0,0 0 0,0 0 0,0 0 0,0 0 0,0 0 0,0 0 0,0 1-1,0-1 1,0 0 0,0 0 0,0 0 0,0 0 0,0 0 0,0 0 0,0 0-1,0 0 1,0 0 0,1 1 0,-1-1 0,0 0 0,0 0 0,0 0 0,0 0-1,0 0 1,0 0 0,0 0 0,0 0 0,0 0 0,0 0 0,1 0 0,-1 0-1,0 0 1,0 0 0,0 0 0,0 0 0,0 0 0,0 0 0,0 0 0,0 0 0,1 0-1,-1 0 1,0 0 0,0 0 0,0 0 0,0 0 0,0 0 0,0 0 0,0 0-1,0 0 1,0 0 0,1 0 0,-1 0 0,0 0 0,0-1 0,0 1 0,0 0-1,0 0 1,0 0 0,0 0-13,2 9-87,-2-8 115,1 17-183,0 0 0,-1-1-1,-1 1 1,0 0-1,-2 0 1,0 0-1,-2 4 156,-12 37-534,-12 27 534,8-24-20,20-61 22,-26 89 609,23-74-171,1 0 0,0 1 0,1-1 0,0 9-440,2-23 22,0-1-1,0 0 1,0 0 0,0 0-1,0 0 1,0 1 0,0-1-1,0 0 1,0 0 0,1 0-1,-1 0 1,0 0 0,1 1-1,-1-1 1,1 0 0,-1 0-1,1 0 1,0 0 0,-1 0-1,1 0 1,0-1 0,0 1-1,0 0 1,0 0 0,-1 0-1,1-1 1,0 1 0,0-1-1,0 1 1,1 0 0,-1-1-1,0 0 1,0 1 0,0-1-1,0 0 1,0 1 0,0-1-1,1 0 1,-1 0 0,0 0-1,0 0 1,0 0 0,0 0-1,1-1 1,-1 1-22,6-1-76,1-1-1,-1 0 1,0-1 0,0 1 0,0-1-1,2-2 77,23-11 79,1 2 1,8-1-80,-30 11 72,0 1 0,0 1 0,1-1 0,-1 2 1,1 0-1,-1 0 0,1 1 0,10 1-72,-19-1 0,0 1 0,0-1 0,0 1 0,0 0 0,1 0 0,-1 0-1,0 0 1,-1 1 0,1-1 0,0 1 0,0 0 0,-1 0 0,1 0 0,-1 0-1,1 0 1,1 3 0,1 2-318,0 0-1,0 0 1,-1 1-1,0 0 1,1 4 318,-4-9-335,0 0 1,0 0 0,0 0 0,1-1-1,-1 1 1,1 0 0,0-1-1,0 0 1,0 1 0,0-1 0,0 0-1,0 0 1,1 0 0,-1 0-1,1-1 1,-1 1 0,1 0 0,0-1-1,-1 0 1,1 0 0,0 0-1,0 0 1,0 0 0,0 0 0,2-1 334,27 1-1723</inkml:trace>
  <inkml:trace contextRef="#ctx0" brushRef="#br0" timeOffset="8727.569">3745 726 3232,'5'-27'1035,"-1"17"-564,-3 10-458,-1 0 0,0 0 0,0 0-1,0 0 1,0 0 0,1 0 0,-1 0-1,0 0 1,0 0 0,0 0-1,0 0 1,1 0 0,-1 0 0,0 0-1,0 0 1,0 0 0,0 0 0,1 0-1,-1 0 1,0 1 0,0-1 0,0 0-1,0 0 1,0 0 0,1 0-1,-1 0 1,0 0 0,0 0 0,0 1-1,0-1 1,0 0 0,0 0 0,0 0-1,0 0-12,7 18 306,-5 2-422,0-1 0,-1 1 0,-1-1 0,-1 1 0,-1 3 116,-7 36-1131,-2 2 1131,4-24-214,-8 40 959,4 2 0,3-1-1,3 24-744,7-12 939,0 0-4613,-2-85 1967</inkml:trace>
  <inkml:trace contextRef="#ctx0" brushRef="#br0" timeOffset="9071.465">3503 915 5824,'-13'-28'2144,"13"17"-1664,0-8-128,0 11 928,4-3-768,1-1 0,8-4-320,4 2-544,5-2 160,4 1-416,4-1 352,4 2-992,1-2 672,-5 4-1984,1 5 1440,-2 7-1376</inkml:trace>
  <inkml:trace contextRef="#ctx0" brushRef="#br0" timeOffset="9524.373">4012 1121 3136,'-5'1'171,"0"-1"0,-1 2-1,1-1 1,0 0 0,0 1 0,0 0 0,0 0 0,0 1-1,-2 1-170,-3 1 138,4-2-114,0 1 1,0 0 0,0 0 0,0 1 0,1-1-1,-1 1 1,1 0 0,1 1 0,-1-1 0,1 1-1,-1 1-24,3-5-41,0 1-1,0 0 0,1 0 0,-1 1 0,1-1 1,0 0-1,0 0 0,0 1 0,0-1 1,0 1-1,1-1 0,0 1 0,-1-1 1,1 1-1,0-1 0,1 1 0,-1-1 0,1 0 1,-1 1-1,1-1 0,0 1 0,1-1 1,-1 0 41,0-1-2,0 0 1,0 0 0,0 0-1,1 0 1,-1-1 0,1 1-1,-1-1 1,1 1 0,-1-1-1,1 1 1,0-1 0,0 0 0,0 0-1,0 0 1,-1 0 0,1 0-1,2 0 2,0 0 69,0 0-1,0 0 0,0-1 1,1 1-1,-1-1 0,0 0 1,1 0-1,-1-1 0,0 1-68,6-2 473,0 0 0,-1 0 0,1-1 0,-1 0 0,0-1 0,0 0 0,6-4-473,40-26 3846,-55 34-3828,1 0 1,-1 0-1,0 0 1,0 0 0,0 0-1,0 0 1,1 0-1,-1 0 1,0 0-1,0 0 1,0 0 0,0 0-1,0 0 1,1 1-1,-1-1 1,0 0 0,0 0-1,0 0 1,0 0-1,0 0 1,0 0 0,1 0-1,-1 0 1,0 0-1,0 1 1,0-1-1,0 0 1,0 0 0,0 0-1,0 0 1,0 0-1,0 0 1,0 1 0,1-1-1,-1 0 1,0 0-1,0 0 1,0 0-1,0 1 1,0-1 0,0 0-1,0 0 1,0 0-1,0 0 1,0 1-19,2 12 96,1 7-447,-1-17 176,-1 0 1,0 0-1,1-1 0,0 1 1,-1 0-1,1-1 0,0 0 0,0 1 1,0-1-1,1 0 0,-1 0 1,1 0-1,-1 0 0,1 0 1,-1-1-1,1 1 0,0-1 1,0 0-1,0 0 0,0 0 1,0 0-1,0 0 0,0-1 1,0 1-1,0-1 0,0 0 1,0 0-1,1 0 0,-1 0 0,0 0 1,0-1-1,2 0 175,8-2-874,0-1 1,0 0-1,0-1 1,-1 0-1,1-1 0,9-7 874,9-6-912,-1-1 459</inkml:trace>
  <inkml:trace contextRef="#ctx0" brushRef="#br0" timeOffset="9883.808">4396 1029 5632,'-8'-1'510,"0"-1"-1,0 1 1,0 0 0,0 1-1,0-1 1,0 2 0,0-1-1,-3 2-509,9-2-10,0 0 1,0 1-1,-1-1 0,1 1 0,0-1 0,0 1 0,0 0 0,0 0 0,-1 0 1,2 0-1,-1 1 0,0-1 0,0 0 0,0 1 0,0 0 0,1-1 0,-1 1 1,1 0-1,-1-1 0,1 1 0,0 0 0,0 0 0,0 0 0,0 0 0,0 1 1,0-1-1,0 0 0,1 0 0,-1 0 0,1 1 10,0 1-75,0 0-1,0 0 1,1 0-1,0 0 1,-1 0-1,1-1 1,1 1-1,-1 0 1,0-1-1,1 1 1,1 2 75,24 37-243,-24-38 239,15 21-7,-8-13 77,-1 0 1,-1 0 0,0 1 0,0 0-1,-2 0 1,1 1 0,-2 0-1,0 1-66,-1 6 222,-4-18-383,1 1 1,0 0 0,0 0-1,0 0 1,0-1 0,1 1 0,0 0-1,0-1 1,2 5 160,4-4-2197</inkml:trace>
  <inkml:trace contextRef="#ctx0" brushRef="#br0" timeOffset="10211.867">4577 868 4480,'0'-1'148,"1"-20"1025,2 12-644,-3 9-519,0 0 0,0 0 0,0 0 0,0 0 0,0 0 0,0 0 0,0 0 0,0 0 0,1 0 0,-1-1 0,0 1 0,0 0 0,0 0 0,0 0 0,0 0 0,0 0 0,1 0 0,-1 0 0,0 0 0,0 0 0,0 0 0,0 0 0,0 0-1,1 0 1,-1 0 0,0 0 0,0 0 0,0 0 0,0 0 0,0 0 0,0 0 0,1 0 0,-1 1 0,0-1 0,0 0 0,0 0 0,0 0 0,0 0 0,0 0 0,0 0 0,0 0 0,0 0 0,1 0 0,-1 1 0,0-1 0,0 0-10,1 2 28,1 0 0,-1 0 0,0 0 0,0 0 0,0 0 0,0 1 0,0-1 0,0 0 0,-1 1 0,1-1 0,-1 0-1,0 1 1,0 0-28,3 9-16,0 10-151,0-1-1,-1 1 1,-1 0 0,-2 16 167,-11 91 562,2-41 1801,8-66-1570,0-14-122,1-12 526,0-77 304,2-68-48,1 114-1321,1 0-1,2 0 1,3-6-132,0 4 64,27-107-2282,-31 133 1108,-1 0 1,1 1 0,3-4 1109,2-3-3776</inkml:trace>
  <inkml:trace contextRef="#ctx0" brushRef="#br0" timeOffset="10539.998">4835 915 4384,'0'49'1632,"5"-26"-1248,-1 12-128,0-9 1536,5 2-1024,9 2 544,8 1-768,9 4-864,8-5 128,-1-7-1504,10-4 928,1-12-1696,2-7 1408,-3-7-1184</inkml:trace>
  <inkml:trace contextRef="#ctx0" brushRef="#br0" timeOffset="11383.779">4526 987 7136,'21'-35'2656,"-8"12"-2080,13-19-160,-13 19-128,4-15-256,5-4-640,4-7 320,-6 2-800,2 5 608,0 0-256,-5 3 416,1 1-1696,-5 8 1088,-4 6-1472</inkml:trace>
  <inkml:trace contextRef="#ctx0" brushRef="#br0" timeOffset="12071.258">4509 1048 6560,'0'-19'2432,"0"19"-1888,13 5-160,-1 2-288,9 5-128,10 6 32,8-2 0,5 6-352,6 1 192,-2-4-640,4 5 448,4-1-1344,-8-4 960,-9 4 640,-6-12 64,-2-3 64,-5-4-64,-9 0-3072</inkml:trace>
  <inkml:trace contextRef="#ctx0" brushRef="#br0" timeOffset="12758.756">5492 838 5152,'0'-1'102,"0"0"0,1 1 0,-1-1 0,1 0-1,-1 1 1,0-1 0,0 0 0,1 0 0,-1 0 0,0 1 0,0-1 0,0 0 0,0 0 0,0 0 0,0 1 0,0-1-1,0 0 1,0 0 0,0 0 0,-1 1 0,1-1 0,0 0 0,-1 0 0,1 0-102,-1 0 27,0-1 0,0 1-1,0 0 1,-1 0 0,1-1 0,0 1-1,0 0 1,-1 0 0,1 0 0,-1 1 0,1-1-1,-1 0-26,-4-1-79,1 0 0,-1 0 0,0 0 0,0 1 0,1-1 0,-6 1 79,-10 0 205,0 1 0,-1 0 0,1 2-1,-1 0-204,8 1 204,1-1 0,-1 1 0,1 1 0,0 1 0,0 0 0,-10 5-204,20-8 6,1-1-1,-1 1 1,1-1 0,-1 1 0,1 0 0,0 0 0,0 0 0,0 0 0,0 1-1,0-1 1,0 0 0,0 1 0,1 0 0,0-1 0,-1 1 0,1 0 0,0-1-1,0 2-5,0 1 3,0-1 0,1 1 0,-1 0 0,1-1 0,0 1 0,1-1 0,-1 1 0,1 0 0,0-1 0,0 1 0,0 0-3,6 13-102,1 1 0,0-1 0,1-1-1,1 0 1,2 3 102,-10-18-27,26 42-294,-6-11 210,17 34 111,-34-57 190,-1 0-1,0 0 1,0 0 0,-1 0-1,0 1 1,-1 0-1,0-1 1,-1 1-1,0 4-189,-1-10 148,-1 0-1,1 0 0,-1 0 0,0 0 1,0 0-1,0-1 0,-1 1 0,0 0 1,0-1-1,0 1 0,-1-1 0,1 0 1,-1 1-148,1-3-36,1 0 0,-1 0 0,1-1 1,-1 1-1,0 0 0,1-1 0,-1 1 1,0-1-1,0 0 0,0 1 0,0-1 1,0 0-1,-1 0 0,1 0 1,0-1-1,0 1 0,-1-1 0,1 1 1,0-1-1,0 0 0,-1 1 0,1-1 1,-1-1-1,1 1 0,0 0 0,-1 0 1,1-1 35,1 1-126,0 0 0,0 0 0,1-1 0,-1 1 0,0 0 0,0 0 0,1-1 0,-1 1 1,0 0-1,1-1 0,-1 1 0,0-1 0,1 1 0,-1-1 0,1 1 0,-1-1 0,1 1 1,-1-1-1,1 1 0,-1-1 0,1 0 0,-1 1 0,1-1 0,0 0 0,0 1 0,-1-1 0,1 0 1,0 0-1,0 1 0,0-1 0,0 0 0,-1 0 0,1 1 0,0-1 0,1 0 0,-1 0 0,0 0 1,0 1 125,1-3-299,-1 1-1,1 0 1,0 0 0,0 0 0,0-1 0,0 1 0,1 0 0,-1 0 0,1 1 0,-1-1 0,1 0 0,-1 0 0,2 0 299,23-16-1648</inkml:trace>
  <inkml:trace contextRef="#ctx0" brushRef="#br0" timeOffset="13321.31">5638 1125 2560,'-3'1'112,"0"1"0,0-1 0,0 0 0,1 1 0,-1 0 0,0-1 1,1 1-1,-1 1 0,1-1 0,-1 0 0,1 0 0,0 1 0,0-1 0,0 1 0,1 0 0,-1-1 1,0 1-1,1 0 0,0 0 0,0 0 0,-1 1-112,2-1 58,-1-1-1,1 1 1,0-1-1,-1 1 1,1-1 0,0 1-1,0-1 1,1 1-1,-1-1 1,0 1 0,1-1-1,0 1 1,-1-1-1,1 1 1,0-1 0,0 0-1,1 1 1,-1-1-1,0 0 1,1 0 0,-1 0-1,1 0 1,0 0-1,-1 0 1,1-1 0,0 1-1,1 0-57,0 0 85,0-1-1,0 1 0,1-1 1,-1 0-1,1 0 0,-1 0 1,1 0-1,-1 0 0,1-1 1,-1 1-1,1-1 1,1 0-85,7 0 259,0-1 0,12-2-259,-14 0 211,0 0 0,-1-1 0,1 0 1,-1 0-1,0-1 0,0 0 0,0-1 1,2-2-212,-7 5 374,4-5 407,-8 7-733,1 1-1,-1-1 1,1 0 0,-1 1 0,1-1 0,-1 1 0,1-1-1,0 1 1,-1-1 0,1 1 0,0 0 0,-1-1 0,1 1-1,0-1 1,-1 1-48,1 0 86,-1 1-70,0-1 1,0 1-1,1-1 1,-1 1 0,0-1-1,0 1 1,0-1-1,1 1 1,-1-1 0,0 1-1,1-1 1,-1 0-1,0 1 1,1-1 0,-1 1-1,0-1 1,1 0-1,-1 1-16,2-1 124,1 1 0,-1 0-1,0-1 1,0 1-1,0-1 1,1 0 0,-1 0-1,0 0 1,1 0 0,-1 0-1,0 0 1,0-1-1,0 1 1,1-1 0,1 0-124,33-14 832,-34 14-788,5-3-4,1 0-1,-1-1 1,0 1 0,0-2-1,0 1 1,-1-1 0,0 0-1,0-1 1,0 0 0,-1 0-1,0 0 1,0-1 0,-1 0-1,0 0 1,-1 0 0,3-6-40,10-28-5366,-17 37 3388</inkml:trace>
  <inkml:trace contextRef="#ctx0" brushRef="#br0" timeOffset="13977.515">6509 1041 6048,'-3'4'2240,"-10"7"-1728,-17 9-160,8 2-736,-17 5 128,-5 4-192,11 8 288,11 10 1632,18 1-800,21-8 1152,18-3-1024,20-9-2176,19-18 704,12-16-5248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00.5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959.83398"/>
      <inkml:brushProperty name="anchorY" value="-2299.22412"/>
      <inkml:brushProperty name="scaleFactor" value="0.5"/>
    </inkml:brush>
  </inkml:definitions>
  <inkml:trace contextRef="#ctx0" brushRef="#br0">2 401 4736,'0'0'0,"-2"-9"2144,3-3-2166,1 2 172,4 4-182,2 9-363,5 17 347,2 21-80,2 29 139,-1 32-1782,-4 37 1489,-4 31-2508,-4 23 7611,2 29-4607,3 7 2106,1-9-1771,1-22-309,-1-29-123,0-35-1109,-2-26 315,-2-29 624,-1-26 79,-1-21-47,-1-17 1072,-2-14-1047,-1-1 0,0 1 0,0-1 0,0 0 1,0 0-1,0 0 0,0 0 0,0 1 0,0-1 1,0 0-1,0 0 0,1 0 0,-1 0 0,0 0 0,0 1 1,0-1-1,0 0 0,0 0 0,0 0 0,1 0 0,-1 0 1,0 0-1,0 0 0,0 0 0,0 0 0,1 1 1,-1-1-1,0 0 0,0 0 0,0 0 0,1 0 0,-1 0 1,0 0-1,0 0 0,0 0 0,0 0 0,1-1-4,9-2 955,7-6-784,13-4 378,17-1-458,19-3 191,21-1-218,21-2-21,19-1 0,17-1-161,15 0 118,11-2-5,9-2 0,5-1 714,3-1-576,0-1 731,1 2-688,0 1-48,-3 3-106,-1 4 68,-6 3-74,-7 3 96,-10 1-101,-11 2 181,-13 0-165,-12 0-59,-16 1 16,-15-1 96,-16 0-70,-14-1-234,-14-3 182,-13-2-108,-32 13 141,-1 1-1,0-1 0,1-1 1,-2 1-1,3-2 10,-3 2 11,-1 1 0,0-1-1,0 0 1,0 0 0,0 0-1,0 0 1,0-1-11,-1 1 1,0-1 0,0 0 0,0 1-1,0-1 1,0 1 0,0-4-1,-2-27 262,-7-7-220,-10-19 785,-7-11-672,-8-12 5,-5-14 74,-3-12-164,0-10 452,1-11-394,3-7 507,5-4-518,5 1-213,5 7 91,5 8-400,3 11 362,3 13-906,0 15 821,1 16-1131,1 15 1035,1 12-736,1 14 779,1 8-369,3 9 460,1 4-44,1 5 140,1 2 127,-2 1-101,-4 2 267,-6 1-262,-9 2 198,-12 1-171,-14 1 309,-15 1-314,-16 0 138,-19 1-154,-17-1-38,-20 0 43,-18-2-395,-17-2 299,-18 0-218,-15-1 207,-16 0-133,-9 3 117,-5 4 939,3 4-714,9 5 79,16 5-122,19 4-2833,21 3 2289,24 1-6245,38-5 3178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01.85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935.64453"/>
      <inkml:brushProperty name="anchorY" value="-2809.26831"/>
      <inkml:brushProperty name="scaleFactor" value="0.5"/>
    </inkml:brush>
  </inkml:definitions>
  <inkml:trace contextRef="#ctx0" brushRef="#br0">2 20 4224,'0'0'0,"-1"-4"1920,1-1-1942,0 0 406,1 1-384,1 2-165,1 3 144,3 2-22,1 5 43,3 4-117,1 8 111,1 7 76,2 11-60,0 10-10,2 8 43,1 6-54,0 4 17,0 2 68,1-1-58,0-2 582,-1-4-502,0-6 400,0-7-411,-3-7 43,1-8 464,-4-8-485,-3-10 239,-3-7-292,-4-7 74,-3-5-70,-4-3-362,-3-1 251,-2-2-694,-4 2 603,-3 1-53,-3 0 165,-2 2 240,0 0-165,-1 0-43,2 1-22,2-1 257,4 1-192,1 1 106,5 0-101,4 2 139,4-1-155,4 0 197,7-1-208,5-1 27,5-2-10,5-1-454,4-2 352,1-1-464,2-2 426,0-1-132,2-3 191,2-2-565,2-2 507,0-1-4091,-7 3 1728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02.0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974.50879"/>
      <inkml:brushProperty name="anchorY" value="-4005.16895"/>
      <inkml:brushProperty name="scaleFactor" value="0.5"/>
    </inkml:brush>
  </inkml:definitions>
  <inkml:trace contextRef="#ctx0" brushRef="#br0">1 155 6880,'0'0'0,"2"-5"3136,6-5-3174,3-1 460,5-2-438,6-1-1078,6-2 918,5-3-2346,5-3 2047,3-2-3445,-8 3 1846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5AA5-6B1C-4617-8469-505D57781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C9DB1-4924-4F30-A323-37F0BC40E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4809-0F9D-4061-861F-7C330D3B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DCB-1E04-4CE8-99FE-18CCC7FFA60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8BE9-BEA3-4ED3-A60D-40270C3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CBCA-001B-4768-A219-3133069B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1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9E9B-A8C3-409A-96EE-849371AA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86C08-06B3-4B69-8B89-740E2F2A2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70649-A30F-425F-A539-32FE300C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DCB-1E04-4CE8-99FE-18CCC7FFA60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2ADC4-3024-4A98-8508-AC44DD77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93F4-84FA-45B4-9C11-166FC2A1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ACA39-7144-4A82-B40C-158586C72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485E7-B908-4D09-9AB0-CD8FFEF3D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D0474-C3DF-4015-8F77-83F713B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DCB-1E04-4CE8-99FE-18CCC7FFA60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DF241-E698-4B58-8212-ED447A69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7E974-532A-4A39-8B18-BB8CB87A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CB15-7175-4312-84D3-F3907B62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5A8A-558D-4100-B13B-DC06214F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23AFB-DDA8-4F7C-A728-8AC702BA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DCB-1E04-4CE8-99FE-18CCC7FFA60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EB360-5904-4784-8611-D19126E7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EDA9A-2EE4-4F27-A657-E6BB45D2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C695-434F-4762-A20B-52ED6C55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01AA1-7B8E-4613-B973-F7D3E2D59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0EB8B-FD7E-4264-A5EA-30D17DF7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DCB-1E04-4CE8-99FE-18CCC7FFA60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BED0D-2855-4058-81D7-8DFFDB3E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FAF9A-4E7B-4E25-A5A9-E76F1C71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7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0DDD-BBA4-48DD-A341-452B2FAD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3176-2AA2-4623-A2E3-001B489F1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5971F-E764-4041-A367-170887627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4255C-848A-495B-856B-BE74E5C0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DCB-1E04-4CE8-99FE-18CCC7FFA60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BE760-34C3-477C-A8AD-4B89F955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F2D52-6B7B-4532-BAC1-A9FCB27E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0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04D6-B362-49FB-B911-552F5A29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4B143-339D-4AAE-A73A-6367F13A9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4CF99-DDF4-4EB3-9EA5-7340F88B0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AAC10-7C4C-4EEF-8439-7973C9756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B50CD-F95C-4A7F-AF4B-75AE2693F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E2D79-F739-4625-8E3F-75C68DFA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DCB-1E04-4CE8-99FE-18CCC7FFA60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796E2-FC1F-4C71-81FC-348EC640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19894-0A7A-4581-A7D8-9D936F14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6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A719-A34F-444D-95AB-7805B087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000C5-93BD-49B7-9A9C-58FBC380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DCB-1E04-4CE8-99FE-18CCC7FFA60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65B8E-73BE-4362-9A10-495A3A59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3D86D-5E7D-492F-8643-1AFF4E99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2DFDD-2CC5-4603-9549-376FC906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DCB-1E04-4CE8-99FE-18CCC7FFA60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AF90C-49DA-49E1-BC1C-1D9F4291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85101-D509-48F0-B1E3-F8154F66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3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7793-19A9-4F0F-B717-6B311839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6DDF-7856-42A4-8C1F-06243202F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5770B-6BDD-4250-A770-39F769001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7CF11-9569-4BFE-8A87-52828EE1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DCB-1E04-4CE8-99FE-18CCC7FFA60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4D340-16B1-4D16-BD80-0045CEA6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B97AF-E013-4A64-AE80-A1D7688A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9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8C1D-873E-4D46-89A6-FE4A3EFA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50B9D-E7F7-4D31-93DC-909ED18D9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5A584-3540-4B6B-BAFB-D54A90690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433FE-E74F-4E08-8C44-2584DB97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DCB-1E04-4CE8-99FE-18CCC7FFA60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B3E4B-3DDC-462F-8B79-7324137C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0BECD-3B06-4D4A-ABB8-7F82BE8C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2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B311F-0C05-43D7-A5B5-92DE513B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02E20-C7F7-444C-80E7-CD394375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49F54-1AF7-41C2-9D58-1D56BF75B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52DCB-1E04-4CE8-99FE-18CCC7FFA60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B1CEF-2B13-43CC-9DA9-99509BD6B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FD1A2-E882-4173-B3F3-623E703C9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0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B14013-0EAA-41CD-9103-5E81749612D6}"/>
              </a:ext>
            </a:extLst>
          </p:cNvPr>
          <p:cNvSpPr txBox="1"/>
          <p:nvPr/>
        </p:nvSpPr>
        <p:spPr>
          <a:xfrm>
            <a:off x="448118" y="605563"/>
            <a:ext cx="5244174" cy="59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8329D-35B9-4F1D-ACB2-EF8B4121081D}"/>
              </a:ext>
            </a:extLst>
          </p:cNvPr>
          <p:cNvSpPr txBox="1"/>
          <p:nvPr/>
        </p:nvSpPr>
        <p:spPr>
          <a:xfrm>
            <a:off x="6450255" y="605563"/>
            <a:ext cx="524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Workshop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48FEC-B688-47A6-A8FA-4F6CDC3D894D}"/>
              </a:ext>
            </a:extLst>
          </p:cNvPr>
          <p:cNvSpPr txBox="1"/>
          <p:nvPr/>
        </p:nvSpPr>
        <p:spPr>
          <a:xfrm>
            <a:off x="904308" y="605563"/>
            <a:ext cx="52441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Session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Spfx</a:t>
            </a:r>
            <a:r>
              <a:rPr lang="en-GB" dirty="0"/>
              <a:t> latest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Dependency injection introduction (</a:t>
            </a:r>
            <a:r>
              <a:rPr lang="en-US" dirty="0"/>
              <a:t>asp.net sample)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Advantages: SoC, Testability, Manageability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Problem 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Demo using Library project</a:t>
            </a:r>
          </a:p>
        </p:txBody>
      </p:sp>
    </p:spTree>
    <p:extLst>
      <p:ext uri="{BB962C8B-B14F-4D97-AF65-F5344CB8AC3E}">
        <p14:creationId xmlns:p14="http://schemas.microsoft.com/office/powerpoint/2010/main" val="267836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B0C43D-BA35-4419-AD9E-94B6F7938721}"/>
                  </a:ext>
                </a:extLst>
              </p14:cNvPr>
              <p14:cNvContentPartPr/>
              <p14:nvPr/>
            </p14:nvContentPartPr>
            <p14:xfrm>
              <a:off x="711266" y="1603268"/>
              <a:ext cx="1466280" cy="87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B0C43D-BA35-4419-AD9E-94B6F79387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266" y="1585628"/>
                <a:ext cx="150192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3B668A-2DF9-428D-8EA8-868EC7BB2CDE}"/>
                  </a:ext>
                </a:extLst>
              </p14:cNvPr>
              <p14:cNvContentPartPr/>
              <p14:nvPr/>
            </p14:nvContentPartPr>
            <p14:xfrm>
              <a:off x="931586" y="2043908"/>
              <a:ext cx="335520" cy="22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3B668A-2DF9-428D-8EA8-868EC7BB2C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3946" y="2026268"/>
                <a:ext cx="3711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419973-7651-4C2A-8BEC-0B24004828D1}"/>
                  </a:ext>
                </a:extLst>
              </p14:cNvPr>
              <p14:cNvContentPartPr/>
              <p14:nvPr/>
            </p14:nvContentPartPr>
            <p14:xfrm>
              <a:off x="1406786" y="2006108"/>
              <a:ext cx="34920" cy="228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419973-7651-4C2A-8BEC-0B24004828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9146" y="1988108"/>
                <a:ext cx="705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EEB860-4517-4A20-AC8E-E39AD3EFB778}"/>
                  </a:ext>
                </a:extLst>
              </p14:cNvPr>
              <p14:cNvContentPartPr/>
              <p14:nvPr/>
            </p14:nvContentPartPr>
            <p14:xfrm>
              <a:off x="1431266" y="1962548"/>
              <a:ext cx="125280" cy="161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EEB860-4517-4A20-AC8E-E39AD3EFB7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13626" y="1944548"/>
                <a:ext cx="1609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E06317-AB8B-451C-A361-F9B97775E41B}"/>
                  </a:ext>
                </a:extLst>
              </p14:cNvPr>
              <p14:cNvContentPartPr/>
              <p14:nvPr/>
            </p14:nvContentPartPr>
            <p14:xfrm>
              <a:off x="2116706" y="1063268"/>
              <a:ext cx="703800" cy="881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E06317-AB8B-451C-A361-F9B97775E4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98706" y="1045268"/>
                <a:ext cx="73944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0AA1180-FF5E-4E1E-AA7D-C6AD666F5B3D}"/>
                  </a:ext>
                </a:extLst>
              </p14:cNvPr>
              <p14:cNvContentPartPr/>
              <p14:nvPr/>
            </p14:nvContentPartPr>
            <p14:xfrm>
              <a:off x="2794946" y="1067588"/>
              <a:ext cx="259200" cy="64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0AA1180-FF5E-4E1E-AA7D-C6AD666F5B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77306" y="1049948"/>
                <a:ext cx="2948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7E8067-C95D-4D72-97D9-8FC4FDCCE620}"/>
                  </a:ext>
                </a:extLst>
              </p14:cNvPr>
              <p14:cNvContentPartPr/>
              <p14:nvPr/>
            </p14:nvContentPartPr>
            <p14:xfrm>
              <a:off x="3134786" y="639188"/>
              <a:ext cx="1455120" cy="923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7E8067-C95D-4D72-97D9-8FC4FDCCE6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16786" y="621548"/>
                <a:ext cx="149076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D01DEE7-D73E-4600-A40A-CB0F982B85C5}"/>
                  </a:ext>
                </a:extLst>
              </p14:cNvPr>
              <p14:cNvContentPartPr/>
              <p14:nvPr/>
            </p14:nvContentPartPr>
            <p14:xfrm>
              <a:off x="3325586" y="1002428"/>
              <a:ext cx="146160" cy="298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D01DEE7-D73E-4600-A40A-CB0F982B85C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07946" y="984428"/>
                <a:ext cx="1818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2FBF22-96C6-484E-9240-C5EE3AE9139A}"/>
                  </a:ext>
                </a:extLst>
              </p14:cNvPr>
              <p14:cNvContentPartPr/>
              <p14:nvPr/>
            </p14:nvContentPartPr>
            <p14:xfrm>
              <a:off x="3234506" y="1039508"/>
              <a:ext cx="84240" cy="56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2FBF22-96C6-484E-9240-C5EE3AE913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16866" y="1021508"/>
                <a:ext cx="1198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FB28C9-253A-4359-AC40-9832C57F8061}"/>
                  </a:ext>
                </a:extLst>
              </p14:cNvPr>
              <p14:cNvContentPartPr/>
              <p14:nvPr/>
            </p14:nvContentPartPr>
            <p14:xfrm>
              <a:off x="3476426" y="944828"/>
              <a:ext cx="124200" cy="240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FB28C9-253A-4359-AC40-9832C57F806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58786" y="926828"/>
                <a:ext cx="1598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470AAF-5873-4D13-8AFB-C63FF42AD477}"/>
                  </a:ext>
                </a:extLst>
              </p14:cNvPr>
              <p14:cNvContentPartPr/>
              <p14:nvPr/>
            </p14:nvContentPartPr>
            <p14:xfrm>
              <a:off x="3608546" y="1109708"/>
              <a:ext cx="93600" cy="69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470AAF-5873-4D13-8AFB-C63FF42AD47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90906" y="1092068"/>
                <a:ext cx="1292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D04217-CB5B-4974-A29A-39A61DB91674}"/>
                  </a:ext>
                </a:extLst>
              </p14:cNvPr>
              <p14:cNvContentPartPr/>
              <p14:nvPr/>
            </p14:nvContentPartPr>
            <p14:xfrm>
              <a:off x="3703226" y="1060028"/>
              <a:ext cx="144000" cy="299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D04217-CB5B-4974-A29A-39A61DB916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85586" y="1042388"/>
                <a:ext cx="1796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C9AA78A-800C-4C69-9448-6C10E7EBBDB1}"/>
                  </a:ext>
                </a:extLst>
              </p14:cNvPr>
              <p14:cNvContentPartPr/>
              <p14:nvPr/>
            </p14:nvContentPartPr>
            <p14:xfrm>
              <a:off x="3843626" y="1045628"/>
              <a:ext cx="171000" cy="259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C9AA78A-800C-4C69-9448-6C10E7EBBDB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25626" y="1027628"/>
                <a:ext cx="2066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6956585-1C53-469D-8F9C-79418DA927B8}"/>
                  </a:ext>
                </a:extLst>
              </p14:cNvPr>
              <p14:cNvContentPartPr/>
              <p14:nvPr/>
            </p14:nvContentPartPr>
            <p14:xfrm>
              <a:off x="4031906" y="1093508"/>
              <a:ext cx="105840" cy="66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6956585-1C53-469D-8F9C-79418DA927B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13906" y="1075868"/>
                <a:ext cx="1414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EBCBE75-201F-47F6-96D9-CEFF2DDEE258}"/>
                  </a:ext>
                </a:extLst>
              </p14:cNvPr>
              <p14:cNvContentPartPr/>
              <p14:nvPr/>
            </p14:nvContentPartPr>
            <p14:xfrm>
              <a:off x="2495786" y="1859948"/>
              <a:ext cx="349200" cy="522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EBCBE75-201F-47F6-96D9-CEFF2DDEE25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77786" y="1842308"/>
                <a:ext cx="38484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0B1CB9C-B2CF-4C89-B3B9-A7E974FFEB57}"/>
                  </a:ext>
                </a:extLst>
              </p14:cNvPr>
              <p14:cNvContentPartPr/>
              <p14:nvPr/>
            </p14:nvContentPartPr>
            <p14:xfrm>
              <a:off x="2890706" y="1832228"/>
              <a:ext cx="2097720" cy="1221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0B1CB9C-B2CF-4C89-B3B9-A7E974FF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72706" y="1814588"/>
                <a:ext cx="2133360" cy="12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9600A22-42FF-49C4-9CB6-E3B2C4378D77}"/>
                  </a:ext>
                </a:extLst>
              </p14:cNvPr>
              <p14:cNvContentPartPr/>
              <p14:nvPr/>
            </p14:nvContentPartPr>
            <p14:xfrm>
              <a:off x="3131546" y="2218148"/>
              <a:ext cx="268200" cy="246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9600A22-42FF-49C4-9CB6-E3B2C4378D7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13546" y="2200148"/>
                <a:ext cx="3038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A8B2BF-C7E8-4942-92C3-E6F7DA7E596C}"/>
                  </a:ext>
                </a:extLst>
              </p14:cNvPr>
              <p14:cNvContentPartPr/>
              <p14:nvPr/>
            </p14:nvContentPartPr>
            <p14:xfrm>
              <a:off x="3136946" y="2254148"/>
              <a:ext cx="70560" cy="17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A8B2BF-C7E8-4942-92C3-E6F7DA7E596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18946" y="2236508"/>
                <a:ext cx="1062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7D64009-59AF-41F5-AA45-B2601957F861}"/>
                  </a:ext>
                </a:extLst>
              </p14:cNvPr>
              <p14:cNvContentPartPr/>
              <p14:nvPr/>
            </p14:nvContentPartPr>
            <p14:xfrm>
              <a:off x="3440786" y="2194028"/>
              <a:ext cx="25560" cy="213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7D64009-59AF-41F5-AA45-B2601957F8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23146" y="2176388"/>
                <a:ext cx="612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B30F4BB-D1D6-4054-B226-49B3C9261A0F}"/>
                  </a:ext>
                </a:extLst>
              </p14:cNvPr>
              <p14:cNvContentPartPr/>
              <p14:nvPr/>
            </p14:nvContentPartPr>
            <p14:xfrm>
              <a:off x="3369506" y="2196908"/>
              <a:ext cx="127080" cy="41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B30F4BB-D1D6-4054-B226-49B3C9261A0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51506" y="2178908"/>
                <a:ext cx="1627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F48C882-FE6E-48DA-AA69-02EB8B302677}"/>
                  </a:ext>
                </a:extLst>
              </p14:cNvPr>
              <p14:cNvContentPartPr/>
              <p14:nvPr/>
            </p14:nvContentPartPr>
            <p14:xfrm>
              <a:off x="3512426" y="2289068"/>
              <a:ext cx="125280" cy="73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F48C882-FE6E-48DA-AA69-02EB8B30267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94786" y="2271428"/>
                <a:ext cx="1609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0E26D3C-CBDD-469F-AF3F-993BFEFE21CF}"/>
                  </a:ext>
                </a:extLst>
              </p14:cNvPr>
              <p14:cNvContentPartPr/>
              <p14:nvPr/>
            </p14:nvContentPartPr>
            <p14:xfrm>
              <a:off x="3671546" y="2244788"/>
              <a:ext cx="45720" cy="126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0E26D3C-CBDD-469F-AF3F-993BFEFE21C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53906" y="2226788"/>
                <a:ext cx="813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B5A651C-7FAD-4646-958C-8B3C0E010A2F}"/>
                  </a:ext>
                </a:extLst>
              </p14:cNvPr>
              <p14:cNvContentPartPr/>
              <p14:nvPr/>
            </p14:nvContentPartPr>
            <p14:xfrm>
              <a:off x="3769466" y="2187548"/>
              <a:ext cx="92160" cy="194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B5A651C-7FAD-4646-958C-8B3C0E010A2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51466" y="2169548"/>
                <a:ext cx="1278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F13533C-C0B4-4BCC-82B0-85430F5C64ED}"/>
                  </a:ext>
                </a:extLst>
              </p14:cNvPr>
              <p14:cNvContentPartPr/>
              <p14:nvPr/>
            </p14:nvContentPartPr>
            <p14:xfrm>
              <a:off x="3877826" y="2278268"/>
              <a:ext cx="27720" cy="99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F13533C-C0B4-4BCC-82B0-85430F5C64E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60186" y="2260268"/>
                <a:ext cx="633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8C345E2-79F2-4CBD-B790-DAA781879477}"/>
                  </a:ext>
                </a:extLst>
              </p14:cNvPr>
              <p14:cNvContentPartPr/>
              <p14:nvPr/>
            </p14:nvContentPartPr>
            <p14:xfrm>
              <a:off x="3924986" y="2145428"/>
              <a:ext cx="118800" cy="215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C345E2-79F2-4CBD-B790-DAA78187947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06986" y="2127428"/>
                <a:ext cx="1544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65C8FE4-3038-404A-B798-BBB5F1F9878F}"/>
                  </a:ext>
                </a:extLst>
              </p14:cNvPr>
              <p14:cNvContentPartPr/>
              <p14:nvPr/>
            </p14:nvContentPartPr>
            <p14:xfrm>
              <a:off x="4079066" y="2248748"/>
              <a:ext cx="48960" cy="107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65C8FE4-3038-404A-B798-BBB5F1F9878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61066" y="2231108"/>
                <a:ext cx="846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DF659D2-8431-4975-9DE5-76EF6CA5F40D}"/>
                  </a:ext>
                </a:extLst>
              </p14:cNvPr>
              <p14:cNvContentPartPr/>
              <p14:nvPr/>
            </p14:nvContentPartPr>
            <p14:xfrm>
              <a:off x="4161866" y="2265308"/>
              <a:ext cx="34200" cy="103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DF659D2-8431-4975-9DE5-76EF6CA5F40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43866" y="2247668"/>
                <a:ext cx="698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BCB9D87-67D4-4679-977D-A139DEDD6B32}"/>
                  </a:ext>
                </a:extLst>
              </p14:cNvPr>
              <p14:cNvContentPartPr/>
              <p14:nvPr/>
            </p14:nvContentPartPr>
            <p14:xfrm>
              <a:off x="4301186" y="2224988"/>
              <a:ext cx="133560" cy="150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BCB9D87-67D4-4679-977D-A139DEDD6B3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83186" y="2206988"/>
                <a:ext cx="1692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8A34026-7741-4EFB-AFCC-D9444025D5FB}"/>
                  </a:ext>
                </a:extLst>
              </p14:cNvPr>
              <p14:cNvContentPartPr/>
              <p14:nvPr/>
            </p14:nvContentPartPr>
            <p14:xfrm>
              <a:off x="4426826" y="2138588"/>
              <a:ext cx="22320" cy="11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8A34026-7741-4EFB-AFCC-D9444025D5F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09186" y="2120948"/>
                <a:ext cx="579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04BEFE-2495-4CF7-B687-976958EB6AA7}"/>
                  </a:ext>
                </a:extLst>
              </p14:cNvPr>
              <p14:cNvContentPartPr/>
              <p14:nvPr/>
            </p14:nvContentPartPr>
            <p14:xfrm>
              <a:off x="4475426" y="2211668"/>
              <a:ext cx="46440" cy="131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04BEFE-2495-4CF7-B687-976958EB6AA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57426" y="2194028"/>
                <a:ext cx="820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EFB07B7-DA34-4718-A7BA-F94B25E23269}"/>
                  </a:ext>
                </a:extLst>
              </p14:cNvPr>
              <p14:cNvContentPartPr/>
              <p14:nvPr/>
            </p14:nvContentPartPr>
            <p14:xfrm>
              <a:off x="4602506" y="2231828"/>
              <a:ext cx="75600" cy="122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EFB07B7-DA34-4718-A7BA-F94B25E2326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84866" y="2213828"/>
                <a:ext cx="1112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964F34D-B63F-424E-AC5C-1A44F02E6E61}"/>
                  </a:ext>
                </a:extLst>
              </p14:cNvPr>
              <p14:cNvContentPartPr/>
              <p14:nvPr/>
            </p14:nvContentPartPr>
            <p14:xfrm>
              <a:off x="4461026" y="431828"/>
              <a:ext cx="963720" cy="541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964F34D-B63F-424E-AC5C-1A44F02E6E6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443026" y="413828"/>
                <a:ext cx="99936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AEEDCC8-F88D-4D8D-9811-ECF69C1F363C}"/>
                  </a:ext>
                </a:extLst>
              </p14:cNvPr>
              <p14:cNvContentPartPr/>
              <p14:nvPr/>
            </p14:nvContentPartPr>
            <p14:xfrm>
              <a:off x="4949906" y="880028"/>
              <a:ext cx="475920" cy="522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AEEDCC8-F88D-4D8D-9811-ECF69C1F363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32266" y="862028"/>
                <a:ext cx="51156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106AE68-9D24-4627-8EC5-5351B86BDFB6}"/>
                  </a:ext>
                </a:extLst>
              </p14:cNvPr>
              <p14:cNvContentPartPr/>
              <p14:nvPr/>
            </p14:nvContentPartPr>
            <p14:xfrm>
              <a:off x="5421866" y="253268"/>
              <a:ext cx="18360" cy="144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106AE68-9D24-4627-8EC5-5351B86BDFB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04226" y="235628"/>
                <a:ext cx="540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26E633A-5B21-4639-A85C-259B588416A6}"/>
                  </a:ext>
                </a:extLst>
              </p14:cNvPr>
              <p14:cNvContentPartPr/>
              <p14:nvPr/>
            </p14:nvContentPartPr>
            <p14:xfrm>
              <a:off x="5473706" y="849428"/>
              <a:ext cx="1820520" cy="227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26E633A-5B21-4639-A85C-259B588416A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55706" y="831788"/>
                <a:ext cx="18561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7377286-FE5E-41E6-9046-7257786B6C8E}"/>
                  </a:ext>
                </a:extLst>
              </p14:cNvPr>
              <p14:cNvContentPartPr/>
              <p14:nvPr/>
            </p14:nvContentPartPr>
            <p14:xfrm>
              <a:off x="5447066" y="135548"/>
              <a:ext cx="1790640" cy="664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7377286-FE5E-41E6-9046-7257786B6C8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29426" y="117548"/>
                <a:ext cx="182628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639A7DF-BE5D-4C22-8B42-DA166FD0FC1B}"/>
                  </a:ext>
                </a:extLst>
              </p14:cNvPr>
              <p14:cNvContentPartPr/>
              <p14:nvPr/>
            </p14:nvContentPartPr>
            <p14:xfrm>
              <a:off x="5526986" y="283868"/>
              <a:ext cx="107280" cy="641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639A7DF-BE5D-4C22-8B42-DA166FD0FC1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09346" y="265868"/>
                <a:ext cx="14292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6D9C3AA-C7D3-427F-8E56-2D6AA0DBE904}"/>
                  </a:ext>
                </a:extLst>
              </p14:cNvPr>
              <p14:cNvContentPartPr/>
              <p14:nvPr/>
            </p14:nvContentPartPr>
            <p14:xfrm>
              <a:off x="5504666" y="311948"/>
              <a:ext cx="75600" cy="797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6D9C3AA-C7D3-427F-8E56-2D6AA0DBE90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86666" y="293948"/>
                <a:ext cx="11124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066B0E3-D12D-4B6F-AF01-70C83FC4A868}"/>
                  </a:ext>
                </a:extLst>
              </p14:cNvPr>
              <p14:cNvContentPartPr/>
              <p14:nvPr/>
            </p14:nvContentPartPr>
            <p14:xfrm>
              <a:off x="5615546" y="367388"/>
              <a:ext cx="190800" cy="298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066B0E3-D12D-4B6F-AF01-70C83FC4A86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597546" y="349388"/>
                <a:ext cx="2264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114A4EB-2813-44C2-AA09-285F15E58C5C}"/>
                  </a:ext>
                </a:extLst>
              </p14:cNvPr>
              <p14:cNvContentPartPr/>
              <p14:nvPr/>
            </p14:nvContentPartPr>
            <p14:xfrm>
              <a:off x="5785466" y="445868"/>
              <a:ext cx="196200" cy="280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114A4EB-2813-44C2-AA09-285F15E58C5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67826" y="428228"/>
                <a:ext cx="2318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855D9C8-F768-44BC-9568-A4D0225FBAE3}"/>
                  </a:ext>
                </a:extLst>
              </p14:cNvPr>
              <p14:cNvContentPartPr/>
              <p14:nvPr/>
            </p14:nvContentPartPr>
            <p14:xfrm>
              <a:off x="6021266" y="448748"/>
              <a:ext cx="120600" cy="259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855D9C8-F768-44BC-9568-A4D0225FBAE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003626" y="430748"/>
                <a:ext cx="1562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370DEBA-7926-4CFA-A073-4BF3ACE9610E}"/>
                  </a:ext>
                </a:extLst>
              </p14:cNvPr>
              <p14:cNvContentPartPr/>
              <p14:nvPr/>
            </p14:nvContentPartPr>
            <p14:xfrm>
              <a:off x="6092906" y="380708"/>
              <a:ext cx="226800" cy="315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370DEBA-7926-4CFA-A073-4BF3ACE961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074906" y="362708"/>
                <a:ext cx="2624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4EB7BEE-DA25-4C82-8109-515BC3B9565E}"/>
                  </a:ext>
                </a:extLst>
              </p14:cNvPr>
              <p14:cNvContentPartPr/>
              <p14:nvPr/>
            </p14:nvContentPartPr>
            <p14:xfrm>
              <a:off x="6206306" y="382508"/>
              <a:ext cx="109800" cy="91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4EB7BEE-DA25-4C82-8109-515BC3B9565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188666" y="364868"/>
                <a:ext cx="1454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AD621C7-49B9-4AD4-9D99-13552A677091}"/>
                  </a:ext>
                </a:extLst>
              </p14:cNvPr>
              <p14:cNvContentPartPr/>
              <p14:nvPr/>
            </p14:nvContentPartPr>
            <p14:xfrm>
              <a:off x="6348146" y="516788"/>
              <a:ext cx="137160" cy="75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AD621C7-49B9-4AD4-9D99-13552A67709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30506" y="498788"/>
                <a:ext cx="1728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AB50362-8B28-4164-B73C-1C2166C26507}"/>
                  </a:ext>
                </a:extLst>
              </p14:cNvPr>
              <p14:cNvContentPartPr/>
              <p14:nvPr/>
            </p14:nvContentPartPr>
            <p14:xfrm>
              <a:off x="6521666" y="477548"/>
              <a:ext cx="37080" cy="97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AB50362-8B28-4164-B73C-1C2166C2650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03666" y="459548"/>
                <a:ext cx="727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2242607-200A-48BB-BC30-FA26F9F1B646}"/>
                  </a:ext>
                </a:extLst>
              </p14:cNvPr>
              <p14:cNvContentPartPr/>
              <p14:nvPr/>
            </p14:nvContentPartPr>
            <p14:xfrm>
              <a:off x="6621026" y="461708"/>
              <a:ext cx="38520" cy="66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2242607-200A-48BB-BC30-FA26F9F1B64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603386" y="444068"/>
                <a:ext cx="741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E585210-A52F-4CB3-BAB4-A57ED7F972EE}"/>
                  </a:ext>
                </a:extLst>
              </p14:cNvPr>
              <p14:cNvContentPartPr/>
              <p14:nvPr/>
            </p14:nvContentPartPr>
            <p14:xfrm>
              <a:off x="6619946" y="436868"/>
              <a:ext cx="79560" cy="176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E585210-A52F-4CB3-BAB4-A57ED7F972E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01946" y="418868"/>
                <a:ext cx="115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7135CF1-FF49-4F7C-9792-E4736C277809}"/>
                  </a:ext>
                </a:extLst>
              </p14:cNvPr>
              <p14:cNvContentPartPr/>
              <p14:nvPr/>
            </p14:nvContentPartPr>
            <p14:xfrm>
              <a:off x="6685826" y="345068"/>
              <a:ext cx="182880" cy="220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7135CF1-FF49-4F7C-9792-E4736C27780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667826" y="327068"/>
                <a:ext cx="2185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0BE33DD-EA56-4409-92EC-0F8C062C8573}"/>
                  </a:ext>
                </a:extLst>
              </p14:cNvPr>
              <p14:cNvContentPartPr/>
              <p14:nvPr/>
            </p14:nvContentPartPr>
            <p14:xfrm>
              <a:off x="6009386" y="764108"/>
              <a:ext cx="225000" cy="143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0BE33DD-EA56-4409-92EC-0F8C062C857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91386" y="746468"/>
                <a:ext cx="2606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20F4B0D-2156-47C5-BE36-FD4619966551}"/>
                  </a:ext>
                </a:extLst>
              </p14:cNvPr>
              <p14:cNvContentPartPr/>
              <p14:nvPr/>
            </p14:nvContentPartPr>
            <p14:xfrm>
              <a:off x="6188306" y="809108"/>
              <a:ext cx="144000" cy="212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20F4B0D-2156-47C5-BE36-FD461996655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170666" y="791468"/>
                <a:ext cx="1796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ECDF836-C7E7-4BB1-8A44-06C5BF20EB4E}"/>
                  </a:ext>
                </a:extLst>
              </p14:cNvPr>
              <p14:cNvContentPartPr/>
              <p14:nvPr/>
            </p14:nvContentPartPr>
            <p14:xfrm>
              <a:off x="6304946" y="795428"/>
              <a:ext cx="240120" cy="191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ECDF836-C7E7-4BB1-8A44-06C5BF20EB4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287306" y="777788"/>
                <a:ext cx="2757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67F65B9-523A-4F9F-858D-D64CD8B0B50A}"/>
                  </a:ext>
                </a:extLst>
              </p14:cNvPr>
              <p14:cNvContentPartPr/>
              <p14:nvPr/>
            </p14:nvContentPartPr>
            <p14:xfrm>
              <a:off x="6560906" y="802988"/>
              <a:ext cx="123840" cy="87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67F65B9-523A-4F9F-858D-D64CD8B0B50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542906" y="785348"/>
                <a:ext cx="1594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144045C-DE67-46AA-979B-1B95443213C9}"/>
                  </a:ext>
                </a:extLst>
              </p14:cNvPr>
              <p14:cNvContentPartPr/>
              <p14:nvPr/>
            </p14:nvContentPartPr>
            <p14:xfrm>
              <a:off x="5400266" y="1180988"/>
              <a:ext cx="2039760" cy="918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144045C-DE67-46AA-979B-1B95443213C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82266" y="1163348"/>
                <a:ext cx="207540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9D81F69-5603-4C6A-ACB3-E208C2D28C5F}"/>
                  </a:ext>
                </a:extLst>
              </p14:cNvPr>
              <p14:cNvContentPartPr/>
              <p14:nvPr/>
            </p14:nvContentPartPr>
            <p14:xfrm>
              <a:off x="5524826" y="1479068"/>
              <a:ext cx="37080" cy="273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9D81F69-5603-4C6A-ACB3-E208C2D28C5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07186" y="1461428"/>
                <a:ext cx="727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6F63A00-6B87-4AF6-824B-CE5FFCBA76E4}"/>
                  </a:ext>
                </a:extLst>
              </p14:cNvPr>
              <p14:cNvContentPartPr/>
              <p14:nvPr/>
            </p14:nvContentPartPr>
            <p14:xfrm>
              <a:off x="5513306" y="1434428"/>
              <a:ext cx="108360" cy="119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6F63A00-6B87-4AF6-824B-CE5FFCBA76E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95306" y="1416428"/>
                <a:ext cx="144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4CB92D3-611A-4935-AE37-CECEE94817A0}"/>
                  </a:ext>
                </a:extLst>
              </p14:cNvPr>
              <p14:cNvContentPartPr/>
              <p14:nvPr/>
            </p14:nvContentPartPr>
            <p14:xfrm>
              <a:off x="5544266" y="1669508"/>
              <a:ext cx="184680" cy="101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4CB92D3-611A-4935-AE37-CECEE94817A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526626" y="1651508"/>
                <a:ext cx="2203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9077785-FC30-459B-AEBD-2A6DF522F4DE}"/>
                  </a:ext>
                </a:extLst>
              </p14:cNvPr>
              <p14:cNvContentPartPr/>
              <p14:nvPr/>
            </p14:nvContentPartPr>
            <p14:xfrm>
              <a:off x="5739026" y="1448468"/>
              <a:ext cx="123480" cy="2757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9077785-FC30-459B-AEBD-2A6DF522F4D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721386" y="1430468"/>
                <a:ext cx="1591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9AF4E95-C464-4825-87A0-E20854833724}"/>
                  </a:ext>
                </a:extLst>
              </p14:cNvPr>
              <p14:cNvContentPartPr/>
              <p14:nvPr/>
            </p14:nvContentPartPr>
            <p14:xfrm>
              <a:off x="5990306" y="1471148"/>
              <a:ext cx="194400" cy="194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9AF4E95-C464-4825-87A0-E2085483372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972666" y="1453508"/>
                <a:ext cx="2300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FC21D79-687C-437D-863F-11FFF7DB21CD}"/>
                  </a:ext>
                </a:extLst>
              </p14:cNvPr>
              <p14:cNvContentPartPr/>
              <p14:nvPr/>
            </p14:nvContentPartPr>
            <p14:xfrm>
              <a:off x="6252386" y="1592108"/>
              <a:ext cx="128160" cy="2228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FC21D79-687C-437D-863F-11FFF7DB21C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234746" y="1574108"/>
                <a:ext cx="1638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D23CDEF-026D-4C4B-A08C-75CFB90F9157}"/>
                  </a:ext>
                </a:extLst>
              </p14:cNvPr>
              <p14:cNvContentPartPr/>
              <p14:nvPr/>
            </p14:nvContentPartPr>
            <p14:xfrm>
              <a:off x="6380906" y="1585268"/>
              <a:ext cx="111600" cy="1976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D23CDEF-026D-4C4B-A08C-75CFB90F915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63266" y="1567628"/>
                <a:ext cx="1472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602BFA0-4ECE-4F1E-BA3A-5FF45C369957}"/>
                  </a:ext>
                </a:extLst>
              </p14:cNvPr>
              <p14:cNvContentPartPr/>
              <p14:nvPr/>
            </p14:nvContentPartPr>
            <p14:xfrm>
              <a:off x="6548306" y="1609748"/>
              <a:ext cx="177120" cy="86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602BFA0-4ECE-4F1E-BA3A-5FF45C36995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530666" y="1591748"/>
                <a:ext cx="2127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8920C07-4DE1-48AB-A1F4-8033AE2EA0B4}"/>
                  </a:ext>
                </a:extLst>
              </p14:cNvPr>
              <p14:cNvContentPartPr/>
              <p14:nvPr/>
            </p14:nvContentPartPr>
            <p14:xfrm>
              <a:off x="939506" y="1542428"/>
              <a:ext cx="1354320" cy="421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8920C07-4DE1-48AB-A1F4-8033AE2EA0B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30866" y="1533781"/>
                <a:ext cx="1371960" cy="438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125CFD1-6F54-4738-998B-7FB4160152C3}"/>
                  </a:ext>
                </a:extLst>
              </p14:cNvPr>
              <p14:cNvContentPartPr/>
              <p14:nvPr/>
            </p14:nvContentPartPr>
            <p14:xfrm>
              <a:off x="400586" y="2694068"/>
              <a:ext cx="2037600" cy="11545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125CFD1-6F54-4738-998B-7FB4160152C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91586" y="2685068"/>
                <a:ext cx="2055240" cy="11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B1531BD-C3B4-4AAC-BFF2-AA34AD57665B}"/>
                  </a:ext>
                </a:extLst>
              </p14:cNvPr>
              <p14:cNvContentPartPr/>
              <p14:nvPr/>
            </p14:nvContentPartPr>
            <p14:xfrm>
              <a:off x="2223986" y="1609748"/>
              <a:ext cx="1026000" cy="15415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B1531BD-C3B4-4AAC-BFF2-AA34AD57665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214989" y="1601108"/>
                <a:ext cx="1043634" cy="15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A3D6AF8-CB64-47B3-8C92-1C47908BFDD0}"/>
                  </a:ext>
                </a:extLst>
              </p14:cNvPr>
              <p14:cNvContentPartPr/>
              <p14:nvPr/>
            </p14:nvContentPartPr>
            <p14:xfrm>
              <a:off x="4906706" y="2461148"/>
              <a:ext cx="3101400" cy="11300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A3D6AF8-CB64-47B3-8C92-1C47908BFDD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897707" y="2452508"/>
                <a:ext cx="3119038" cy="11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54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Mañez</dc:creator>
  <cp:lastModifiedBy>Luis Mañez</cp:lastModifiedBy>
  <cp:revision>5</cp:revision>
  <dcterms:created xsi:type="dcterms:W3CDTF">2019-06-01T05:31:32Z</dcterms:created>
  <dcterms:modified xsi:type="dcterms:W3CDTF">2019-06-01T06:38:40Z</dcterms:modified>
</cp:coreProperties>
</file>