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a936a48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a936a48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865eb02533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865eb02533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8f465c5c2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8f465c5c2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8a936a48a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8a936a48a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ee2b4f763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ee2b4f763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8a936a48a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8a936a48a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ee2ed6ed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ee2ed6ed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ee2b4f763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ee2b4f763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11176" y="1084563"/>
            <a:ext cx="385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211175" y="3266338"/>
            <a:ext cx="244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414535" y="398669"/>
            <a:ext cx="8159441" cy="4410297"/>
            <a:chOff x="414535" y="398669"/>
            <a:chExt cx="8159441" cy="4410297"/>
          </a:xfrm>
        </p:grpSpPr>
        <p:sp>
          <p:nvSpPr>
            <p:cNvPr id="12" name="Google Shape;12;p2"/>
            <p:cNvSpPr/>
            <p:nvPr/>
          </p:nvSpPr>
          <p:spPr>
            <a:xfrm>
              <a:off x="6685541" y="4518232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16"/>
                  </a:lnTo>
                  <a:cubicBezTo>
                    <a:pt x="175704" y="250570"/>
                    <a:pt x="157257" y="269017"/>
                    <a:pt x="134514" y="269017"/>
                  </a:cubicBezTo>
                  <a:cubicBezTo>
                    <a:pt x="111770" y="269017"/>
                    <a:pt x="93323" y="250570"/>
                    <a:pt x="93323" y="227816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57" y="175704"/>
                    <a:pt x="0" y="157268"/>
                    <a:pt x="0" y="134514"/>
                  </a:cubicBezTo>
                  <a:cubicBezTo>
                    <a:pt x="0" y="111759"/>
                    <a:pt x="18457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509279" y="426478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4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4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19298" y="426478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72198" y="2495532"/>
              <a:ext cx="201779" cy="202435"/>
            </a:xfrm>
            <a:custGeom>
              <a:rect b="b" l="l" r="r" t="t"/>
              <a:pathLst>
                <a:path extrusionOk="0" h="269017" w="269038">
                  <a:moveTo>
                    <a:pt x="41200" y="93323"/>
                  </a:moveTo>
                  <a:lnTo>
                    <a:pt x="93334" y="93323"/>
                  </a:lnTo>
                  <a:lnTo>
                    <a:pt x="93334" y="41190"/>
                  </a:lnTo>
                  <a:cubicBezTo>
                    <a:pt x="93334" y="18436"/>
                    <a:pt x="111781" y="0"/>
                    <a:pt x="134524" y="0"/>
                  </a:cubicBezTo>
                  <a:cubicBezTo>
                    <a:pt x="157268" y="0"/>
                    <a:pt x="175715" y="18436"/>
                    <a:pt x="175715" y="41190"/>
                  </a:cubicBezTo>
                  <a:lnTo>
                    <a:pt x="175715" y="93323"/>
                  </a:lnTo>
                  <a:lnTo>
                    <a:pt x="227848" y="93323"/>
                  </a:lnTo>
                  <a:cubicBezTo>
                    <a:pt x="250592" y="93323"/>
                    <a:pt x="269038" y="111759"/>
                    <a:pt x="269038" y="134514"/>
                  </a:cubicBezTo>
                  <a:cubicBezTo>
                    <a:pt x="269038" y="157268"/>
                    <a:pt x="250592" y="175704"/>
                    <a:pt x="227848" y="175704"/>
                  </a:cubicBezTo>
                  <a:lnTo>
                    <a:pt x="175715" y="175704"/>
                  </a:lnTo>
                  <a:lnTo>
                    <a:pt x="175715" y="227827"/>
                  </a:lnTo>
                  <a:cubicBezTo>
                    <a:pt x="175715" y="250581"/>
                    <a:pt x="157268" y="269017"/>
                    <a:pt x="134524" y="269017"/>
                  </a:cubicBezTo>
                  <a:cubicBezTo>
                    <a:pt x="111781" y="269017"/>
                    <a:pt x="93334" y="250581"/>
                    <a:pt x="93334" y="227827"/>
                  </a:cubicBezTo>
                  <a:lnTo>
                    <a:pt x="93334" y="175704"/>
                  </a:lnTo>
                  <a:lnTo>
                    <a:pt x="41200" y="175704"/>
                  </a:lnTo>
                  <a:cubicBezTo>
                    <a:pt x="18457" y="175704"/>
                    <a:pt x="0" y="157268"/>
                    <a:pt x="0" y="134514"/>
                  </a:cubicBezTo>
                  <a:cubicBezTo>
                    <a:pt x="0" y="111759"/>
                    <a:pt x="18457" y="93323"/>
                    <a:pt x="4120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4535" y="2484754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49166" y="4465700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86155" y="531542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44917" y="4538950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68893" y="4446205"/>
              <a:ext cx="465415" cy="281852"/>
            </a:xfrm>
            <a:custGeom>
              <a:rect b="b" l="l" r="r" t="t"/>
              <a:pathLst>
                <a:path extrusionOk="0" h="374554" w="620553">
                  <a:moveTo>
                    <a:pt x="475689" y="374554"/>
                  </a:moveTo>
                  <a:lnTo>
                    <a:pt x="108902" y="374554"/>
                  </a:lnTo>
                  <a:cubicBezTo>
                    <a:pt x="48852" y="374554"/>
                    <a:pt x="0" y="325712"/>
                    <a:pt x="0" y="265662"/>
                  </a:cubicBezTo>
                  <a:cubicBezTo>
                    <a:pt x="0" y="207602"/>
                    <a:pt x="45656" y="160019"/>
                    <a:pt x="102965" y="156919"/>
                  </a:cubicBezTo>
                  <a:cubicBezTo>
                    <a:pt x="117485" y="67405"/>
                    <a:pt x="194955" y="0"/>
                    <a:pt x="287792" y="0"/>
                  </a:cubicBezTo>
                  <a:cubicBezTo>
                    <a:pt x="353059" y="0"/>
                    <a:pt x="412411" y="33263"/>
                    <a:pt x="446510" y="87862"/>
                  </a:cubicBezTo>
                  <a:cubicBezTo>
                    <a:pt x="456152" y="85862"/>
                    <a:pt x="465910" y="84846"/>
                    <a:pt x="475689" y="84846"/>
                  </a:cubicBezTo>
                  <a:cubicBezTo>
                    <a:pt x="555561" y="84846"/>
                    <a:pt x="620553" y="149838"/>
                    <a:pt x="620553" y="229711"/>
                  </a:cubicBezTo>
                  <a:cubicBezTo>
                    <a:pt x="620553" y="309573"/>
                    <a:pt x="555561" y="374554"/>
                    <a:pt x="475689" y="374554"/>
                  </a:cubicBezTo>
                  <a:close/>
                  <a:moveTo>
                    <a:pt x="108902" y="199093"/>
                  </a:moveTo>
                  <a:cubicBezTo>
                    <a:pt x="72188" y="199093"/>
                    <a:pt x="42333" y="228949"/>
                    <a:pt x="42333" y="265662"/>
                  </a:cubicBezTo>
                  <a:cubicBezTo>
                    <a:pt x="42333" y="302365"/>
                    <a:pt x="72188" y="332221"/>
                    <a:pt x="108902" y="332221"/>
                  </a:cubicBezTo>
                  <a:lnTo>
                    <a:pt x="475689" y="332221"/>
                  </a:lnTo>
                  <a:cubicBezTo>
                    <a:pt x="532225" y="332221"/>
                    <a:pt x="578220" y="286226"/>
                    <a:pt x="578220" y="229711"/>
                  </a:cubicBezTo>
                  <a:cubicBezTo>
                    <a:pt x="578220" y="173175"/>
                    <a:pt x="532225" y="127179"/>
                    <a:pt x="475689" y="127179"/>
                  </a:cubicBezTo>
                  <a:cubicBezTo>
                    <a:pt x="464682" y="127179"/>
                    <a:pt x="453654" y="129021"/>
                    <a:pt x="442933" y="132640"/>
                  </a:cubicBezTo>
                  <a:lnTo>
                    <a:pt x="425534" y="138514"/>
                  </a:lnTo>
                  <a:lnTo>
                    <a:pt x="417258" y="122121"/>
                  </a:lnTo>
                  <a:cubicBezTo>
                    <a:pt x="392440" y="72908"/>
                    <a:pt x="342836" y="42333"/>
                    <a:pt x="287792" y="42333"/>
                  </a:cubicBezTo>
                  <a:cubicBezTo>
                    <a:pt x="210417" y="42333"/>
                    <a:pt x="146833" y="102817"/>
                    <a:pt x="143044" y="180033"/>
                  </a:cubicBezTo>
                  <a:lnTo>
                    <a:pt x="141890" y="203358"/>
                  </a:lnTo>
                  <a:lnTo>
                    <a:pt x="118787" y="199929"/>
                  </a:lnTo>
                  <a:cubicBezTo>
                    <a:pt x="114945" y="199358"/>
                    <a:pt x="111802" y="199093"/>
                    <a:pt x="108902" y="199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5528" y="4527114"/>
              <a:ext cx="465415" cy="281852"/>
            </a:xfrm>
            <a:custGeom>
              <a:rect b="b" l="l" r="r" t="t"/>
              <a:pathLst>
                <a:path extrusionOk="0" h="374554" w="620553">
                  <a:moveTo>
                    <a:pt x="475689" y="374554"/>
                  </a:moveTo>
                  <a:lnTo>
                    <a:pt x="108902" y="374554"/>
                  </a:lnTo>
                  <a:cubicBezTo>
                    <a:pt x="48852" y="374554"/>
                    <a:pt x="0" y="325712"/>
                    <a:pt x="0" y="265662"/>
                  </a:cubicBezTo>
                  <a:cubicBezTo>
                    <a:pt x="0" y="207602"/>
                    <a:pt x="45656" y="160019"/>
                    <a:pt x="102965" y="156919"/>
                  </a:cubicBezTo>
                  <a:cubicBezTo>
                    <a:pt x="117485" y="67405"/>
                    <a:pt x="194955" y="0"/>
                    <a:pt x="287792" y="0"/>
                  </a:cubicBezTo>
                  <a:cubicBezTo>
                    <a:pt x="353059" y="0"/>
                    <a:pt x="412411" y="33263"/>
                    <a:pt x="446510" y="87862"/>
                  </a:cubicBezTo>
                  <a:cubicBezTo>
                    <a:pt x="456152" y="85862"/>
                    <a:pt x="465910" y="84846"/>
                    <a:pt x="475689" y="84846"/>
                  </a:cubicBezTo>
                  <a:cubicBezTo>
                    <a:pt x="555561" y="84846"/>
                    <a:pt x="620553" y="149838"/>
                    <a:pt x="620553" y="229711"/>
                  </a:cubicBezTo>
                  <a:cubicBezTo>
                    <a:pt x="620553" y="309573"/>
                    <a:pt x="555561" y="374554"/>
                    <a:pt x="475689" y="374554"/>
                  </a:cubicBezTo>
                  <a:close/>
                  <a:moveTo>
                    <a:pt x="108902" y="199093"/>
                  </a:moveTo>
                  <a:cubicBezTo>
                    <a:pt x="72188" y="199093"/>
                    <a:pt x="42333" y="228949"/>
                    <a:pt x="42333" y="265662"/>
                  </a:cubicBezTo>
                  <a:cubicBezTo>
                    <a:pt x="42333" y="302365"/>
                    <a:pt x="72188" y="332221"/>
                    <a:pt x="108902" y="332221"/>
                  </a:cubicBezTo>
                  <a:lnTo>
                    <a:pt x="475689" y="332221"/>
                  </a:lnTo>
                  <a:cubicBezTo>
                    <a:pt x="532225" y="332221"/>
                    <a:pt x="578220" y="286226"/>
                    <a:pt x="578220" y="229711"/>
                  </a:cubicBezTo>
                  <a:cubicBezTo>
                    <a:pt x="578220" y="173175"/>
                    <a:pt x="532225" y="127179"/>
                    <a:pt x="475689" y="127179"/>
                  </a:cubicBezTo>
                  <a:cubicBezTo>
                    <a:pt x="464682" y="127179"/>
                    <a:pt x="453654" y="129021"/>
                    <a:pt x="442933" y="132640"/>
                  </a:cubicBezTo>
                  <a:lnTo>
                    <a:pt x="425534" y="138514"/>
                  </a:lnTo>
                  <a:lnTo>
                    <a:pt x="417258" y="122121"/>
                  </a:lnTo>
                  <a:cubicBezTo>
                    <a:pt x="392440" y="72908"/>
                    <a:pt x="342836" y="42333"/>
                    <a:pt x="287792" y="42333"/>
                  </a:cubicBezTo>
                  <a:cubicBezTo>
                    <a:pt x="210417" y="42333"/>
                    <a:pt x="146833" y="102817"/>
                    <a:pt x="143044" y="180033"/>
                  </a:cubicBezTo>
                  <a:lnTo>
                    <a:pt x="141890" y="203358"/>
                  </a:lnTo>
                  <a:lnTo>
                    <a:pt x="118787" y="199929"/>
                  </a:lnTo>
                  <a:cubicBezTo>
                    <a:pt x="114945" y="199358"/>
                    <a:pt x="111802" y="199093"/>
                    <a:pt x="108902" y="199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288011" y="398669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7243" y="430751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311700" y="2148128"/>
            <a:ext cx="8520600" cy="8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311700" y="2933953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11"/>
          <p:cNvSpPr/>
          <p:nvPr/>
        </p:nvSpPr>
        <p:spPr>
          <a:xfrm>
            <a:off x="-51750" y="1951052"/>
            <a:ext cx="3897205" cy="3229840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0" name="Google Shape;170;p11"/>
          <p:cNvSpPr/>
          <p:nvPr/>
        </p:nvSpPr>
        <p:spPr>
          <a:xfrm>
            <a:off x="6427303" y="-34596"/>
            <a:ext cx="2789187" cy="3365506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1" name="Google Shape;171;p11"/>
          <p:cNvSpPr/>
          <p:nvPr/>
        </p:nvSpPr>
        <p:spPr>
          <a:xfrm>
            <a:off x="8267983" y="33308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2" name="Google Shape;172;p11"/>
          <p:cNvSpPr/>
          <p:nvPr/>
        </p:nvSpPr>
        <p:spPr>
          <a:xfrm>
            <a:off x="377524" y="40980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57" y="175704"/>
                  <a:pt x="0" y="157268"/>
                  <a:pt x="0" y="134514"/>
                </a:cubicBezTo>
                <a:cubicBezTo>
                  <a:pt x="0" y="111759"/>
                  <a:pt x="18457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3" name="Google Shape;173;p11"/>
          <p:cNvSpPr/>
          <p:nvPr/>
        </p:nvSpPr>
        <p:spPr>
          <a:xfrm>
            <a:off x="536764" y="4582411"/>
            <a:ext cx="338201" cy="204132"/>
          </a:xfrm>
          <a:custGeom>
            <a:rect b="b" l="l" r="r" t="t"/>
            <a:pathLst>
              <a:path extrusionOk="0" h="374554" w="620553">
                <a:moveTo>
                  <a:pt x="475689" y="374554"/>
                </a:moveTo>
                <a:lnTo>
                  <a:pt x="108902" y="374554"/>
                </a:lnTo>
                <a:cubicBezTo>
                  <a:pt x="48852" y="374554"/>
                  <a:pt x="0" y="325712"/>
                  <a:pt x="0" y="265662"/>
                </a:cubicBezTo>
                <a:cubicBezTo>
                  <a:pt x="0" y="207602"/>
                  <a:pt x="45656" y="160019"/>
                  <a:pt x="102965" y="156919"/>
                </a:cubicBezTo>
                <a:cubicBezTo>
                  <a:pt x="117485" y="67405"/>
                  <a:pt x="194955" y="0"/>
                  <a:pt x="287792" y="0"/>
                </a:cubicBezTo>
                <a:cubicBezTo>
                  <a:pt x="353059" y="0"/>
                  <a:pt x="412411" y="33263"/>
                  <a:pt x="446510" y="87862"/>
                </a:cubicBezTo>
                <a:cubicBezTo>
                  <a:pt x="456152" y="85862"/>
                  <a:pt x="465910" y="84846"/>
                  <a:pt x="475689" y="84846"/>
                </a:cubicBezTo>
                <a:cubicBezTo>
                  <a:pt x="555561" y="84846"/>
                  <a:pt x="620553" y="149838"/>
                  <a:pt x="620553" y="229711"/>
                </a:cubicBezTo>
                <a:cubicBezTo>
                  <a:pt x="620553" y="309573"/>
                  <a:pt x="555561" y="374554"/>
                  <a:pt x="475689" y="374554"/>
                </a:cubicBezTo>
                <a:close/>
                <a:moveTo>
                  <a:pt x="108902" y="199093"/>
                </a:moveTo>
                <a:cubicBezTo>
                  <a:pt x="72188" y="199093"/>
                  <a:pt x="42333" y="228949"/>
                  <a:pt x="42333" y="265662"/>
                </a:cubicBezTo>
                <a:cubicBezTo>
                  <a:pt x="42333" y="302365"/>
                  <a:pt x="72188" y="332221"/>
                  <a:pt x="108902" y="332221"/>
                </a:cubicBezTo>
                <a:lnTo>
                  <a:pt x="475689" y="332221"/>
                </a:lnTo>
                <a:cubicBezTo>
                  <a:pt x="532225" y="332221"/>
                  <a:pt x="578220" y="286226"/>
                  <a:pt x="578220" y="229711"/>
                </a:cubicBezTo>
                <a:cubicBezTo>
                  <a:pt x="578220" y="173175"/>
                  <a:pt x="532225" y="127179"/>
                  <a:pt x="475689" y="127179"/>
                </a:cubicBezTo>
                <a:cubicBezTo>
                  <a:pt x="464682" y="127179"/>
                  <a:pt x="453654" y="129021"/>
                  <a:pt x="442933" y="132640"/>
                </a:cubicBezTo>
                <a:lnTo>
                  <a:pt x="425534" y="138514"/>
                </a:lnTo>
                <a:lnTo>
                  <a:pt x="417258" y="122121"/>
                </a:lnTo>
                <a:cubicBezTo>
                  <a:pt x="392440" y="72908"/>
                  <a:pt x="342836" y="42333"/>
                  <a:pt x="287792" y="42333"/>
                </a:cubicBezTo>
                <a:cubicBezTo>
                  <a:pt x="210417" y="42333"/>
                  <a:pt x="146833" y="102817"/>
                  <a:pt x="143044" y="180033"/>
                </a:cubicBezTo>
                <a:lnTo>
                  <a:pt x="141890" y="203358"/>
                </a:lnTo>
                <a:lnTo>
                  <a:pt x="118787" y="199929"/>
                </a:lnTo>
                <a:cubicBezTo>
                  <a:pt x="114945" y="199358"/>
                  <a:pt x="111802" y="199093"/>
                  <a:pt x="108902" y="199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4" name="Google Shape;174;p11"/>
          <p:cNvSpPr/>
          <p:nvPr/>
        </p:nvSpPr>
        <p:spPr>
          <a:xfrm>
            <a:off x="8341519" y="368442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5" name="Google Shape;175;p11"/>
          <p:cNvSpPr/>
          <p:nvPr/>
        </p:nvSpPr>
        <p:spPr>
          <a:xfrm>
            <a:off x="1609553" y="325151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6" name="Google Shape;176;p11"/>
          <p:cNvSpPr/>
          <p:nvPr/>
        </p:nvSpPr>
        <p:spPr>
          <a:xfrm>
            <a:off x="7943062" y="460335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7" name="Google Shape;177;p11"/>
          <p:cNvSpPr/>
          <p:nvPr/>
        </p:nvSpPr>
        <p:spPr>
          <a:xfrm>
            <a:off x="6138183" y="466322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8" name="Google Shape;178;p11"/>
          <p:cNvSpPr/>
          <p:nvPr/>
        </p:nvSpPr>
        <p:spPr>
          <a:xfrm>
            <a:off x="4312974" y="4603367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79" name="Google Shape;179;p11"/>
          <p:cNvSpPr/>
          <p:nvPr/>
        </p:nvSpPr>
        <p:spPr>
          <a:xfrm>
            <a:off x="350228" y="155801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80" name="Google Shape;180;p11"/>
          <p:cNvSpPr/>
          <p:nvPr/>
        </p:nvSpPr>
        <p:spPr>
          <a:xfrm>
            <a:off x="8644571" y="20813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81" name="Google Shape;181;p11"/>
          <p:cNvSpPr/>
          <p:nvPr/>
        </p:nvSpPr>
        <p:spPr>
          <a:xfrm>
            <a:off x="311696" y="33308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82" name="Google Shape;182;p11"/>
          <p:cNvSpPr/>
          <p:nvPr/>
        </p:nvSpPr>
        <p:spPr>
          <a:xfrm>
            <a:off x="2308996" y="466322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2">
    <p:bg>
      <p:bgPr>
        <a:solidFill>
          <a:schemeClr val="accent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311700" y="740664"/>
            <a:ext cx="8520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13"/>
          <p:cNvSpPr/>
          <p:nvPr/>
        </p:nvSpPr>
        <p:spPr>
          <a:xfrm>
            <a:off x="-51750" y="1951052"/>
            <a:ext cx="3897205" cy="3229840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87" name="Google Shape;187;p13"/>
          <p:cNvSpPr/>
          <p:nvPr/>
        </p:nvSpPr>
        <p:spPr>
          <a:xfrm>
            <a:off x="6427303" y="-34596"/>
            <a:ext cx="2789187" cy="3365506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88" name="Google Shape;188;p13"/>
          <p:cNvSpPr/>
          <p:nvPr/>
        </p:nvSpPr>
        <p:spPr>
          <a:xfrm>
            <a:off x="8267983" y="33308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89" name="Google Shape;189;p13"/>
          <p:cNvSpPr/>
          <p:nvPr/>
        </p:nvSpPr>
        <p:spPr>
          <a:xfrm>
            <a:off x="377524" y="40980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57" y="175704"/>
                  <a:pt x="0" y="157268"/>
                  <a:pt x="0" y="134514"/>
                </a:cubicBezTo>
                <a:cubicBezTo>
                  <a:pt x="0" y="111759"/>
                  <a:pt x="18457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0" name="Google Shape;190;p13"/>
          <p:cNvSpPr/>
          <p:nvPr/>
        </p:nvSpPr>
        <p:spPr>
          <a:xfrm>
            <a:off x="536764" y="4582411"/>
            <a:ext cx="338201" cy="204132"/>
          </a:xfrm>
          <a:custGeom>
            <a:rect b="b" l="l" r="r" t="t"/>
            <a:pathLst>
              <a:path extrusionOk="0" h="374554" w="620553">
                <a:moveTo>
                  <a:pt x="475689" y="374554"/>
                </a:moveTo>
                <a:lnTo>
                  <a:pt x="108902" y="374554"/>
                </a:lnTo>
                <a:cubicBezTo>
                  <a:pt x="48852" y="374554"/>
                  <a:pt x="0" y="325712"/>
                  <a:pt x="0" y="265662"/>
                </a:cubicBezTo>
                <a:cubicBezTo>
                  <a:pt x="0" y="207602"/>
                  <a:pt x="45656" y="160019"/>
                  <a:pt x="102965" y="156919"/>
                </a:cubicBezTo>
                <a:cubicBezTo>
                  <a:pt x="117485" y="67405"/>
                  <a:pt x="194955" y="0"/>
                  <a:pt x="287792" y="0"/>
                </a:cubicBezTo>
                <a:cubicBezTo>
                  <a:pt x="353059" y="0"/>
                  <a:pt x="412411" y="33263"/>
                  <a:pt x="446510" y="87862"/>
                </a:cubicBezTo>
                <a:cubicBezTo>
                  <a:pt x="456152" y="85862"/>
                  <a:pt x="465910" y="84846"/>
                  <a:pt x="475689" y="84846"/>
                </a:cubicBezTo>
                <a:cubicBezTo>
                  <a:pt x="555561" y="84846"/>
                  <a:pt x="620553" y="149838"/>
                  <a:pt x="620553" y="229711"/>
                </a:cubicBezTo>
                <a:cubicBezTo>
                  <a:pt x="620553" y="309573"/>
                  <a:pt x="555561" y="374554"/>
                  <a:pt x="475689" y="374554"/>
                </a:cubicBezTo>
                <a:close/>
                <a:moveTo>
                  <a:pt x="108902" y="199093"/>
                </a:moveTo>
                <a:cubicBezTo>
                  <a:pt x="72188" y="199093"/>
                  <a:pt x="42333" y="228949"/>
                  <a:pt x="42333" y="265662"/>
                </a:cubicBezTo>
                <a:cubicBezTo>
                  <a:pt x="42333" y="302365"/>
                  <a:pt x="72188" y="332221"/>
                  <a:pt x="108902" y="332221"/>
                </a:cubicBezTo>
                <a:lnTo>
                  <a:pt x="475689" y="332221"/>
                </a:lnTo>
                <a:cubicBezTo>
                  <a:pt x="532225" y="332221"/>
                  <a:pt x="578220" y="286226"/>
                  <a:pt x="578220" y="229711"/>
                </a:cubicBezTo>
                <a:cubicBezTo>
                  <a:pt x="578220" y="173175"/>
                  <a:pt x="532225" y="127179"/>
                  <a:pt x="475689" y="127179"/>
                </a:cubicBezTo>
                <a:cubicBezTo>
                  <a:pt x="464682" y="127179"/>
                  <a:pt x="453654" y="129021"/>
                  <a:pt x="442933" y="132640"/>
                </a:cubicBezTo>
                <a:lnTo>
                  <a:pt x="425534" y="138514"/>
                </a:lnTo>
                <a:lnTo>
                  <a:pt x="417258" y="122121"/>
                </a:lnTo>
                <a:cubicBezTo>
                  <a:pt x="392440" y="72908"/>
                  <a:pt x="342836" y="42333"/>
                  <a:pt x="287792" y="42333"/>
                </a:cubicBezTo>
                <a:cubicBezTo>
                  <a:pt x="210417" y="42333"/>
                  <a:pt x="146833" y="102817"/>
                  <a:pt x="143044" y="180033"/>
                </a:cubicBezTo>
                <a:lnTo>
                  <a:pt x="141890" y="203358"/>
                </a:lnTo>
                <a:lnTo>
                  <a:pt x="118787" y="199929"/>
                </a:lnTo>
                <a:cubicBezTo>
                  <a:pt x="114945" y="199358"/>
                  <a:pt x="111802" y="199093"/>
                  <a:pt x="108902" y="199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1" name="Google Shape;191;p13"/>
          <p:cNvSpPr/>
          <p:nvPr/>
        </p:nvSpPr>
        <p:spPr>
          <a:xfrm>
            <a:off x="8341519" y="368442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2" name="Google Shape;192;p13"/>
          <p:cNvSpPr/>
          <p:nvPr/>
        </p:nvSpPr>
        <p:spPr>
          <a:xfrm>
            <a:off x="1609553" y="325151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3" name="Google Shape;193;p13"/>
          <p:cNvSpPr/>
          <p:nvPr/>
        </p:nvSpPr>
        <p:spPr>
          <a:xfrm>
            <a:off x="7943062" y="460335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4" name="Google Shape;194;p13"/>
          <p:cNvSpPr/>
          <p:nvPr/>
        </p:nvSpPr>
        <p:spPr>
          <a:xfrm>
            <a:off x="6138183" y="466322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5" name="Google Shape;195;p13"/>
          <p:cNvSpPr/>
          <p:nvPr/>
        </p:nvSpPr>
        <p:spPr>
          <a:xfrm>
            <a:off x="4312974" y="4603367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6" name="Google Shape;196;p13"/>
          <p:cNvSpPr/>
          <p:nvPr/>
        </p:nvSpPr>
        <p:spPr>
          <a:xfrm>
            <a:off x="350228" y="155801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7" name="Google Shape;197;p13"/>
          <p:cNvSpPr/>
          <p:nvPr/>
        </p:nvSpPr>
        <p:spPr>
          <a:xfrm>
            <a:off x="8644571" y="20813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8" name="Google Shape;198;p13"/>
          <p:cNvSpPr/>
          <p:nvPr/>
        </p:nvSpPr>
        <p:spPr>
          <a:xfrm>
            <a:off x="311696" y="33308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99" name="Google Shape;199;p13"/>
          <p:cNvSpPr/>
          <p:nvPr/>
        </p:nvSpPr>
        <p:spPr>
          <a:xfrm>
            <a:off x="2308996" y="466322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BLANK_2_1"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/>
          <p:nvPr/>
        </p:nvSpPr>
        <p:spPr>
          <a:xfrm>
            <a:off x="-51748" y="3172238"/>
            <a:ext cx="2417858" cy="2003819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202" name="Google Shape;202;p14"/>
          <p:cNvSpPr/>
          <p:nvPr/>
        </p:nvSpPr>
        <p:spPr>
          <a:xfrm>
            <a:off x="7144204" y="-34611"/>
            <a:ext cx="2073136" cy="2501500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203" name="Google Shape;203;p14"/>
          <p:cNvGrpSpPr/>
          <p:nvPr/>
        </p:nvGrpSpPr>
        <p:grpSpPr>
          <a:xfrm>
            <a:off x="368049" y="368442"/>
            <a:ext cx="8317778" cy="4458519"/>
            <a:chOff x="368049" y="368442"/>
            <a:chExt cx="8317778" cy="4458519"/>
          </a:xfrm>
        </p:grpSpPr>
        <p:sp>
          <p:nvSpPr>
            <p:cNvPr id="204" name="Google Shape;204;p14"/>
            <p:cNvSpPr/>
            <p:nvPr/>
          </p:nvSpPr>
          <p:spPr>
            <a:xfrm>
              <a:off x="8426783" y="2488371"/>
              <a:ext cx="204461" cy="204453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68049" y="2477474"/>
              <a:ext cx="204461" cy="204453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57" y="175704"/>
                    <a:pt x="0" y="157268"/>
                    <a:pt x="0" y="134514"/>
                  </a:cubicBezTo>
                  <a:cubicBezTo>
                    <a:pt x="0" y="111759"/>
                    <a:pt x="18457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470324" y="4542300"/>
              <a:ext cx="471620" cy="284661"/>
            </a:xfrm>
            <a:custGeom>
              <a:rect b="b" l="l" r="r" t="t"/>
              <a:pathLst>
                <a:path extrusionOk="0" h="374554" w="620553">
                  <a:moveTo>
                    <a:pt x="475689" y="374554"/>
                  </a:moveTo>
                  <a:lnTo>
                    <a:pt x="108902" y="374554"/>
                  </a:lnTo>
                  <a:cubicBezTo>
                    <a:pt x="48852" y="374554"/>
                    <a:pt x="0" y="325712"/>
                    <a:pt x="0" y="265662"/>
                  </a:cubicBezTo>
                  <a:cubicBezTo>
                    <a:pt x="0" y="207602"/>
                    <a:pt x="45656" y="160019"/>
                    <a:pt x="102965" y="156919"/>
                  </a:cubicBezTo>
                  <a:cubicBezTo>
                    <a:pt x="117485" y="67405"/>
                    <a:pt x="194955" y="0"/>
                    <a:pt x="287792" y="0"/>
                  </a:cubicBezTo>
                  <a:cubicBezTo>
                    <a:pt x="353059" y="0"/>
                    <a:pt x="412411" y="33263"/>
                    <a:pt x="446510" y="87862"/>
                  </a:cubicBezTo>
                  <a:cubicBezTo>
                    <a:pt x="456152" y="85862"/>
                    <a:pt x="465910" y="84846"/>
                    <a:pt x="475689" y="84846"/>
                  </a:cubicBezTo>
                  <a:cubicBezTo>
                    <a:pt x="555561" y="84846"/>
                    <a:pt x="620553" y="149838"/>
                    <a:pt x="620553" y="229711"/>
                  </a:cubicBezTo>
                  <a:cubicBezTo>
                    <a:pt x="620553" y="309573"/>
                    <a:pt x="555561" y="374554"/>
                    <a:pt x="475689" y="374554"/>
                  </a:cubicBezTo>
                  <a:close/>
                  <a:moveTo>
                    <a:pt x="108902" y="199093"/>
                  </a:moveTo>
                  <a:cubicBezTo>
                    <a:pt x="72188" y="199093"/>
                    <a:pt x="42333" y="228949"/>
                    <a:pt x="42333" y="265662"/>
                  </a:cubicBezTo>
                  <a:cubicBezTo>
                    <a:pt x="42333" y="302365"/>
                    <a:pt x="72188" y="332221"/>
                    <a:pt x="108902" y="332221"/>
                  </a:cubicBezTo>
                  <a:lnTo>
                    <a:pt x="475689" y="332221"/>
                  </a:lnTo>
                  <a:cubicBezTo>
                    <a:pt x="532225" y="332221"/>
                    <a:pt x="578220" y="286226"/>
                    <a:pt x="578220" y="229711"/>
                  </a:cubicBezTo>
                  <a:cubicBezTo>
                    <a:pt x="578220" y="173175"/>
                    <a:pt x="532225" y="127179"/>
                    <a:pt x="475689" y="127179"/>
                  </a:cubicBezTo>
                  <a:cubicBezTo>
                    <a:pt x="464682" y="127179"/>
                    <a:pt x="453654" y="129021"/>
                    <a:pt x="442933" y="132640"/>
                  </a:cubicBezTo>
                  <a:lnTo>
                    <a:pt x="425534" y="138514"/>
                  </a:lnTo>
                  <a:lnTo>
                    <a:pt x="417258" y="122121"/>
                  </a:lnTo>
                  <a:cubicBezTo>
                    <a:pt x="392440" y="72908"/>
                    <a:pt x="342836" y="42333"/>
                    <a:pt x="287792" y="42333"/>
                  </a:cubicBezTo>
                  <a:cubicBezTo>
                    <a:pt x="210417" y="42333"/>
                    <a:pt x="146833" y="102817"/>
                    <a:pt x="143044" y="180033"/>
                  </a:cubicBezTo>
                  <a:lnTo>
                    <a:pt x="141890" y="203358"/>
                  </a:lnTo>
                  <a:lnTo>
                    <a:pt x="118787" y="199929"/>
                  </a:lnTo>
                  <a:cubicBezTo>
                    <a:pt x="114945" y="199358"/>
                    <a:pt x="111802" y="199093"/>
                    <a:pt x="108902" y="199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8341519" y="368442"/>
              <a:ext cx="259059" cy="162531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31553" y="400876"/>
              <a:ext cx="259059" cy="162531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8426769" y="4603417"/>
              <a:ext cx="259059" cy="162531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210" name="Google Shape;210;p14"/>
          <p:cNvSpPr txBox="1"/>
          <p:nvPr>
            <p:ph type="title"/>
          </p:nvPr>
        </p:nvSpPr>
        <p:spPr>
          <a:xfrm>
            <a:off x="311700" y="7384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4"/>
          <p:cNvSpPr txBox="1"/>
          <p:nvPr>
            <p:ph idx="1" type="subTitle"/>
          </p:nvPr>
        </p:nvSpPr>
        <p:spPr>
          <a:xfrm>
            <a:off x="933413" y="3399600"/>
            <a:ext cx="23409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2" name="Google Shape;212;p14"/>
          <p:cNvSpPr txBox="1"/>
          <p:nvPr>
            <p:ph idx="2" type="subTitle"/>
          </p:nvPr>
        </p:nvSpPr>
        <p:spPr>
          <a:xfrm>
            <a:off x="3400438" y="3399600"/>
            <a:ext cx="23412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3" name="Google Shape;213;p14"/>
          <p:cNvSpPr txBox="1"/>
          <p:nvPr>
            <p:ph idx="3" type="subTitle"/>
          </p:nvPr>
        </p:nvSpPr>
        <p:spPr>
          <a:xfrm>
            <a:off x="5867763" y="3399600"/>
            <a:ext cx="23412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4" name="Google Shape;214;p14"/>
          <p:cNvSpPr txBox="1"/>
          <p:nvPr>
            <p:ph idx="4" type="subTitle"/>
          </p:nvPr>
        </p:nvSpPr>
        <p:spPr>
          <a:xfrm>
            <a:off x="933205" y="2964425"/>
            <a:ext cx="23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D74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9pPr>
          </a:lstStyle>
          <a:p/>
        </p:txBody>
      </p:sp>
      <p:sp>
        <p:nvSpPr>
          <p:cNvPr id="215" name="Google Shape;215;p14"/>
          <p:cNvSpPr txBox="1"/>
          <p:nvPr>
            <p:ph idx="5" type="subTitle"/>
          </p:nvPr>
        </p:nvSpPr>
        <p:spPr>
          <a:xfrm>
            <a:off x="3405238" y="2964425"/>
            <a:ext cx="234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D74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9pPr>
          </a:lstStyle>
          <a:p/>
        </p:txBody>
      </p:sp>
      <p:sp>
        <p:nvSpPr>
          <p:cNvPr id="216" name="Google Shape;216;p14"/>
          <p:cNvSpPr txBox="1"/>
          <p:nvPr>
            <p:ph idx="6" type="subTitle"/>
          </p:nvPr>
        </p:nvSpPr>
        <p:spPr>
          <a:xfrm>
            <a:off x="5860550" y="2964425"/>
            <a:ext cx="234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D74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D745"/>
                </a:solidFill>
              </a:defRPr>
            </a:lvl9pPr>
          </a:lstStyle>
          <a:p/>
        </p:txBody>
      </p:sp>
      <p:sp>
        <p:nvSpPr>
          <p:cNvPr id="217" name="Google Shape;217;p14"/>
          <p:cNvSpPr txBox="1"/>
          <p:nvPr>
            <p:ph hasCustomPrompt="1" idx="7" type="title"/>
          </p:nvPr>
        </p:nvSpPr>
        <p:spPr>
          <a:xfrm>
            <a:off x="1267325" y="1813888"/>
            <a:ext cx="1673100" cy="8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14"/>
          <p:cNvSpPr txBox="1"/>
          <p:nvPr>
            <p:ph hasCustomPrompt="1" idx="8" type="title"/>
          </p:nvPr>
        </p:nvSpPr>
        <p:spPr>
          <a:xfrm>
            <a:off x="3735438" y="1813888"/>
            <a:ext cx="1673100" cy="8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4"/>
          <p:cNvSpPr txBox="1"/>
          <p:nvPr>
            <p:ph hasCustomPrompt="1" idx="9" type="title"/>
          </p:nvPr>
        </p:nvSpPr>
        <p:spPr>
          <a:xfrm>
            <a:off x="6200341" y="1813888"/>
            <a:ext cx="1673100" cy="8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1"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idx="1" type="subTitle"/>
          </p:nvPr>
        </p:nvSpPr>
        <p:spPr>
          <a:xfrm>
            <a:off x="1320598" y="3239676"/>
            <a:ext cx="16509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2" name="Google Shape;222;p15"/>
          <p:cNvSpPr txBox="1"/>
          <p:nvPr>
            <p:ph type="title"/>
          </p:nvPr>
        </p:nvSpPr>
        <p:spPr>
          <a:xfrm>
            <a:off x="807250" y="740664"/>
            <a:ext cx="737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3" name="Google Shape;223;p15"/>
          <p:cNvSpPr txBox="1"/>
          <p:nvPr>
            <p:ph idx="2" type="subTitle"/>
          </p:nvPr>
        </p:nvSpPr>
        <p:spPr>
          <a:xfrm>
            <a:off x="3745654" y="3239676"/>
            <a:ext cx="16551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4" name="Google Shape;224;p15"/>
          <p:cNvSpPr txBox="1"/>
          <p:nvPr>
            <p:ph idx="3" type="subTitle"/>
          </p:nvPr>
        </p:nvSpPr>
        <p:spPr>
          <a:xfrm>
            <a:off x="6225762" y="3239676"/>
            <a:ext cx="16551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25" name="Google Shape;225;p15"/>
          <p:cNvGrpSpPr/>
          <p:nvPr/>
        </p:nvGrpSpPr>
        <p:grpSpPr>
          <a:xfrm>
            <a:off x="262135" y="188414"/>
            <a:ext cx="8616641" cy="4708323"/>
            <a:chOff x="262135" y="188414"/>
            <a:chExt cx="8616641" cy="4708323"/>
          </a:xfrm>
        </p:grpSpPr>
        <p:grpSp>
          <p:nvGrpSpPr>
            <p:cNvPr id="226" name="Google Shape;226;p15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227" name="Google Shape;227;p15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238" name="Google Shape;238;p15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239" name="Google Shape;239;p15"/>
          <p:cNvSpPr txBox="1"/>
          <p:nvPr>
            <p:ph idx="4" type="subTitle"/>
          </p:nvPr>
        </p:nvSpPr>
        <p:spPr>
          <a:xfrm>
            <a:off x="1232328" y="2575900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40" name="Google Shape;240;p15"/>
          <p:cNvSpPr txBox="1"/>
          <p:nvPr>
            <p:ph idx="5" type="subTitle"/>
          </p:nvPr>
        </p:nvSpPr>
        <p:spPr>
          <a:xfrm>
            <a:off x="3665935" y="2575900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41" name="Google Shape;241;p15"/>
          <p:cNvSpPr txBox="1"/>
          <p:nvPr>
            <p:ph idx="6" type="subTitle"/>
          </p:nvPr>
        </p:nvSpPr>
        <p:spPr>
          <a:xfrm>
            <a:off x="6137212" y="2575900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Image">
  <p:cSld name="BLANK_1_1">
    <p:bg>
      <p:bgPr>
        <a:solidFill>
          <a:schemeClr val="accen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idx="1" type="body"/>
          </p:nvPr>
        </p:nvSpPr>
        <p:spPr>
          <a:xfrm>
            <a:off x="1211175" y="2794800"/>
            <a:ext cx="28740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9pPr>
          </a:lstStyle>
          <a:p/>
        </p:txBody>
      </p:sp>
      <p:sp>
        <p:nvSpPr>
          <p:cNvPr id="244" name="Google Shape;244;p16"/>
          <p:cNvSpPr txBox="1"/>
          <p:nvPr>
            <p:ph hasCustomPrompt="1" type="title"/>
          </p:nvPr>
        </p:nvSpPr>
        <p:spPr>
          <a:xfrm>
            <a:off x="1211175" y="915243"/>
            <a:ext cx="2366700" cy="12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2663872" y="-39739"/>
            <a:ext cx="6495193" cy="5194934"/>
          </a:xfrm>
          <a:custGeom>
            <a:rect b="b" l="l" r="r" t="t"/>
            <a:pathLst>
              <a:path extrusionOk="0" h="6857999" w="8602905">
                <a:moveTo>
                  <a:pt x="2646944" y="4643659"/>
                </a:moveTo>
                <a:cubicBezTo>
                  <a:pt x="5293889" y="4844563"/>
                  <a:pt x="6269259" y="1837203"/>
                  <a:pt x="5619019" y="292883"/>
                </a:cubicBezTo>
                <a:cubicBezTo>
                  <a:pt x="5578961" y="197760"/>
                  <a:pt x="5545857" y="99853"/>
                  <a:pt x="5519504" y="0"/>
                </a:cubicBezTo>
                <a:lnTo>
                  <a:pt x="8602905" y="0"/>
                </a:lnTo>
                <a:lnTo>
                  <a:pt x="8602905" y="6857999"/>
                </a:lnTo>
                <a:lnTo>
                  <a:pt x="91969" y="6857999"/>
                </a:lnTo>
                <a:cubicBezTo>
                  <a:pt x="91969" y="6857999"/>
                  <a:pt x="0" y="4442756"/>
                  <a:pt x="2646944" y="46436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247" name="Google Shape;247;p16"/>
          <p:cNvGrpSpPr/>
          <p:nvPr/>
        </p:nvGrpSpPr>
        <p:grpSpPr>
          <a:xfrm>
            <a:off x="166240" y="161852"/>
            <a:ext cx="8734311" cy="4707460"/>
            <a:chOff x="166240" y="161852"/>
            <a:chExt cx="8734311" cy="4707460"/>
          </a:xfrm>
        </p:grpSpPr>
        <p:sp>
          <p:nvSpPr>
            <p:cNvPr id="248" name="Google Shape;248;p16"/>
            <p:cNvSpPr/>
            <p:nvPr/>
          </p:nvSpPr>
          <p:spPr>
            <a:xfrm>
              <a:off x="193190" y="1000484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16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16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1184676" y="4666871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4471114" y="4666876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698780" y="2677538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5072039" y="161852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166240" y="3510968"/>
              <a:ext cx="255659" cy="160927"/>
            </a:xfrm>
            <a:custGeom>
              <a:rect b="b" l="l" r="r" t="t"/>
              <a:pathLst>
                <a:path extrusionOk="0" h="213857" w="340878">
                  <a:moveTo>
                    <a:pt x="0" y="147383"/>
                  </a:moveTo>
                  <a:cubicBezTo>
                    <a:pt x="0" y="114702"/>
                    <a:pt x="23706" y="87460"/>
                    <a:pt x="54821" y="81957"/>
                  </a:cubicBezTo>
                  <a:cubicBezTo>
                    <a:pt x="66082" y="34692"/>
                    <a:pt x="108510" y="0"/>
                    <a:pt x="158834" y="0"/>
                  </a:cubicBezTo>
                  <a:cubicBezTo>
                    <a:pt x="193749" y="0"/>
                    <a:pt x="225710" y="16668"/>
                    <a:pt x="245617" y="44428"/>
                  </a:cubicBezTo>
                  <a:cubicBezTo>
                    <a:pt x="249015" y="44005"/>
                    <a:pt x="252423" y="43793"/>
                    <a:pt x="255852" y="43793"/>
                  </a:cubicBezTo>
                  <a:cubicBezTo>
                    <a:pt x="302736" y="43793"/>
                    <a:pt x="340878" y="81946"/>
                    <a:pt x="340878" y="128820"/>
                  </a:cubicBezTo>
                  <a:cubicBezTo>
                    <a:pt x="340878" y="175704"/>
                    <a:pt x="302736" y="213857"/>
                    <a:pt x="255852" y="213857"/>
                  </a:cubicBez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lose/>
                  <a:moveTo>
                    <a:pt x="242188" y="88413"/>
                  </a:moveTo>
                  <a:lnTo>
                    <a:pt x="224800" y="94276"/>
                  </a:lnTo>
                  <a:lnTo>
                    <a:pt x="216534" y="77893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54" y="42333"/>
                    <a:pt x="96011" y="69278"/>
                    <a:pt x="94318" y="103684"/>
                  </a:cubicBezTo>
                  <a:lnTo>
                    <a:pt x="93165" y="127052"/>
                  </a:lnTo>
                  <a:lnTo>
                    <a:pt x="70019" y="123570"/>
                  </a:lnTo>
                  <a:cubicBezTo>
                    <a:pt x="68865" y="123401"/>
                    <a:pt x="67680" y="123264"/>
                    <a:pt x="66463" y="123264"/>
                  </a:cubicBezTo>
                  <a:cubicBezTo>
                    <a:pt x="53160" y="123264"/>
                    <a:pt x="42333" y="134080"/>
                    <a:pt x="42333" y="147383"/>
                  </a:cubicBezTo>
                  <a:cubicBezTo>
                    <a:pt x="42333" y="160697"/>
                    <a:pt x="53160" y="171524"/>
                    <a:pt x="66463" y="171524"/>
                  </a:cubicBezTo>
                  <a:lnTo>
                    <a:pt x="255852" y="171524"/>
                  </a:lnTo>
                  <a:cubicBezTo>
                    <a:pt x="279389" y="171524"/>
                    <a:pt x="298545" y="152368"/>
                    <a:pt x="298545" y="128820"/>
                  </a:cubicBezTo>
                  <a:cubicBezTo>
                    <a:pt x="298545" y="105282"/>
                    <a:pt x="279389" y="86127"/>
                    <a:pt x="255852" y="86127"/>
                  </a:cubicBezTo>
                  <a:cubicBezTo>
                    <a:pt x="251280" y="86127"/>
                    <a:pt x="246686" y="86889"/>
                    <a:pt x="242188" y="884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7490195" y="4599413"/>
              <a:ext cx="294370" cy="185297"/>
            </a:xfrm>
            <a:custGeom>
              <a:rect b="b" l="l" r="r" t="t"/>
              <a:pathLst>
                <a:path extrusionOk="0" h="246242" w="392493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90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50" y="50440"/>
                    <a:pt x="294587" y="50440"/>
                  </a:cubicBezTo>
                  <a:cubicBezTo>
                    <a:pt x="348572" y="50440"/>
                    <a:pt x="392493" y="94360"/>
                    <a:pt x="392493" y="148335"/>
                  </a:cubicBezTo>
                  <a:cubicBezTo>
                    <a:pt x="392493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47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90" y="48746"/>
                  </a:cubicBezTo>
                  <a:cubicBezTo>
                    <a:pt x="143181" y="48746"/>
                    <a:pt x="110553" y="79777"/>
                    <a:pt x="108595" y="119401"/>
                  </a:cubicBezTo>
                  <a:lnTo>
                    <a:pt x="107283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37" y="99176"/>
                    <a:pt x="284046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331855" y="446851"/>
              <a:ext cx="294362" cy="185297"/>
            </a:xfrm>
            <a:custGeom>
              <a:rect b="b" l="l" r="r" t="t"/>
              <a:pathLst>
                <a:path extrusionOk="0" h="246242" w="392482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79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39" y="50440"/>
                    <a:pt x="294587" y="50440"/>
                  </a:cubicBezTo>
                  <a:cubicBezTo>
                    <a:pt x="348572" y="50440"/>
                    <a:pt x="392482" y="94360"/>
                    <a:pt x="392482" y="148335"/>
                  </a:cubicBezTo>
                  <a:cubicBezTo>
                    <a:pt x="392482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36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79" y="48746"/>
                  </a:cubicBezTo>
                  <a:cubicBezTo>
                    <a:pt x="143181" y="48746"/>
                    <a:pt x="110542" y="79777"/>
                    <a:pt x="108595" y="119401"/>
                  </a:cubicBezTo>
                  <a:lnTo>
                    <a:pt x="107272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27" y="99176"/>
                    <a:pt x="284035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071820" y="214662"/>
              <a:ext cx="438244" cy="275871"/>
            </a:xfrm>
            <a:custGeom>
              <a:rect b="b" l="l" r="r" t="t"/>
              <a:pathLst>
                <a:path extrusionOk="0" h="366606" w="584326">
                  <a:moveTo>
                    <a:pt x="0" y="220842"/>
                  </a:moveTo>
                  <a:cubicBezTo>
                    <a:pt x="0" y="140483"/>
                    <a:pt x="65404" y="75088"/>
                    <a:pt x="145764" y="75088"/>
                  </a:cubicBezTo>
                  <a:cubicBezTo>
                    <a:pt x="151627" y="75088"/>
                    <a:pt x="157469" y="75437"/>
                    <a:pt x="163300" y="76168"/>
                  </a:cubicBezTo>
                  <a:cubicBezTo>
                    <a:pt x="197410" y="28596"/>
                    <a:pt x="252190" y="0"/>
                    <a:pt x="312049" y="0"/>
                  </a:cubicBezTo>
                  <a:cubicBezTo>
                    <a:pt x="398335" y="0"/>
                    <a:pt x="471042" y="59478"/>
                    <a:pt x="490336" y="140493"/>
                  </a:cubicBezTo>
                  <a:cubicBezTo>
                    <a:pt x="543686" y="149955"/>
                    <a:pt x="584326" y="196659"/>
                    <a:pt x="584326" y="252666"/>
                  </a:cubicBezTo>
                  <a:cubicBezTo>
                    <a:pt x="584326" y="315489"/>
                    <a:pt x="533209" y="366606"/>
                    <a:pt x="470386" y="366606"/>
                  </a:cubicBezTo>
                  <a:lnTo>
                    <a:pt x="145764" y="366606"/>
                  </a:lnTo>
                  <a:cubicBezTo>
                    <a:pt x="65404" y="366606"/>
                    <a:pt x="0" y="301212"/>
                    <a:pt x="0" y="220842"/>
                  </a:cubicBezTo>
                  <a:close/>
                  <a:moveTo>
                    <a:pt x="464311" y="211846"/>
                  </a:moveTo>
                  <a:lnTo>
                    <a:pt x="424624" y="217826"/>
                  </a:lnTo>
                  <a:lnTo>
                    <a:pt x="422645" y="177757"/>
                  </a:lnTo>
                  <a:cubicBezTo>
                    <a:pt x="419756" y="118776"/>
                    <a:pt x="371178" y="72569"/>
                    <a:pt x="312049" y="72569"/>
                  </a:cubicBezTo>
                  <a:cubicBezTo>
                    <a:pt x="270012" y="72569"/>
                    <a:pt x="232113" y="95916"/>
                    <a:pt x="213158" y="133519"/>
                  </a:cubicBezTo>
                  <a:lnTo>
                    <a:pt x="198987" y="161596"/>
                  </a:lnTo>
                  <a:lnTo>
                    <a:pt x="169185" y="151574"/>
                  </a:lnTo>
                  <a:cubicBezTo>
                    <a:pt x="161459" y="148970"/>
                    <a:pt x="153574" y="147658"/>
                    <a:pt x="145764" y="147658"/>
                  </a:cubicBezTo>
                  <a:cubicBezTo>
                    <a:pt x="105399" y="147658"/>
                    <a:pt x="72569" y="180488"/>
                    <a:pt x="72569" y="220842"/>
                  </a:cubicBezTo>
                  <a:cubicBezTo>
                    <a:pt x="72569" y="261207"/>
                    <a:pt x="105399" y="294036"/>
                    <a:pt x="145764" y="294036"/>
                  </a:cubicBezTo>
                  <a:lnTo>
                    <a:pt x="470386" y="294036"/>
                  </a:lnTo>
                  <a:cubicBezTo>
                    <a:pt x="493204" y="294036"/>
                    <a:pt x="511757" y="275484"/>
                    <a:pt x="511757" y="252666"/>
                  </a:cubicBezTo>
                  <a:cubicBezTo>
                    <a:pt x="511757" y="229859"/>
                    <a:pt x="493204" y="211317"/>
                    <a:pt x="470386" y="211317"/>
                  </a:cubicBezTo>
                  <a:cubicBezTo>
                    <a:pt x="468312" y="211317"/>
                    <a:pt x="466291" y="211539"/>
                    <a:pt x="464311" y="211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257" name="Google Shape;257;p16"/>
          <p:cNvSpPr txBox="1"/>
          <p:nvPr>
            <p:ph idx="2" type="title"/>
          </p:nvPr>
        </p:nvSpPr>
        <p:spPr>
          <a:xfrm>
            <a:off x="1211175" y="1446850"/>
            <a:ext cx="3464400" cy="13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3">
  <p:cSld name="BLANK_1_1_2">
    <p:bg>
      <p:bgPr>
        <a:solidFill>
          <a:schemeClr val="accent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/>
          <p:nvPr/>
        </p:nvSpPr>
        <p:spPr>
          <a:xfrm>
            <a:off x="-14438" y="-43150"/>
            <a:ext cx="6387657" cy="5212079"/>
          </a:xfrm>
          <a:custGeom>
            <a:rect b="b" l="l" r="r" t="t"/>
            <a:pathLst>
              <a:path extrusionOk="0" h="6857999" w="8602905">
                <a:moveTo>
                  <a:pt x="5955961" y="4643659"/>
                </a:moveTo>
                <a:cubicBezTo>
                  <a:pt x="3309016" y="4844573"/>
                  <a:pt x="2333656" y="1837203"/>
                  <a:pt x="2983896" y="292883"/>
                </a:cubicBezTo>
                <a:cubicBezTo>
                  <a:pt x="3023944" y="197760"/>
                  <a:pt x="3057059" y="99853"/>
                  <a:pt x="3083401" y="0"/>
                </a:cubicBezTo>
                <a:lnTo>
                  <a:pt x="0" y="0"/>
                </a:lnTo>
                <a:lnTo>
                  <a:pt x="0" y="6857999"/>
                </a:lnTo>
                <a:lnTo>
                  <a:pt x="8510947" y="6857999"/>
                </a:lnTo>
                <a:cubicBezTo>
                  <a:pt x="8510947" y="6857999"/>
                  <a:pt x="8602905" y="4442756"/>
                  <a:pt x="5955961" y="46436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260" name="Google Shape;260;p17"/>
          <p:cNvSpPr txBox="1"/>
          <p:nvPr>
            <p:ph type="title"/>
          </p:nvPr>
        </p:nvSpPr>
        <p:spPr>
          <a:xfrm>
            <a:off x="6161800" y="1223800"/>
            <a:ext cx="15618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1" type="body"/>
          </p:nvPr>
        </p:nvSpPr>
        <p:spPr>
          <a:xfrm>
            <a:off x="4052450" y="2298900"/>
            <a:ext cx="36708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62" name="Google Shape;262;p17"/>
          <p:cNvGrpSpPr/>
          <p:nvPr/>
        </p:nvGrpSpPr>
        <p:grpSpPr>
          <a:xfrm>
            <a:off x="3645101" y="-43144"/>
            <a:ext cx="5498739" cy="5053483"/>
            <a:chOff x="3742428" y="-105883"/>
            <a:chExt cx="5449152" cy="5007911"/>
          </a:xfrm>
        </p:grpSpPr>
        <p:sp>
          <p:nvSpPr>
            <p:cNvPr id="263" name="Google Shape;263;p17"/>
            <p:cNvSpPr/>
            <p:nvPr/>
          </p:nvSpPr>
          <p:spPr>
            <a:xfrm>
              <a:off x="6786534" y="409751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3742428" y="409751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248869" y="373091"/>
              <a:ext cx="438244" cy="275863"/>
            </a:xfrm>
            <a:custGeom>
              <a:rect b="b" l="l" r="r" t="t"/>
              <a:pathLst>
                <a:path extrusionOk="0" h="366596" w="584326">
                  <a:moveTo>
                    <a:pt x="438562" y="366596"/>
                  </a:moveTo>
                  <a:lnTo>
                    <a:pt x="113940" y="366596"/>
                  </a:lnTo>
                  <a:cubicBezTo>
                    <a:pt x="51106" y="366596"/>
                    <a:pt x="0" y="315478"/>
                    <a:pt x="0" y="252655"/>
                  </a:cubicBezTo>
                  <a:cubicBezTo>
                    <a:pt x="0" y="196659"/>
                    <a:pt x="40639" y="149955"/>
                    <a:pt x="93990" y="140493"/>
                  </a:cubicBezTo>
                  <a:cubicBezTo>
                    <a:pt x="113283" y="59467"/>
                    <a:pt x="185991" y="0"/>
                    <a:pt x="272277" y="0"/>
                  </a:cubicBezTo>
                  <a:cubicBezTo>
                    <a:pt x="332136" y="0"/>
                    <a:pt x="386916" y="28596"/>
                    <a:pt x="421026" y="76157"/>
                  </a:cubicBezTo>
                  <a:cubicBezTo>
                    <a:pt x="426857" y="75437"/>
                    <a:pt x="432699" y="75078"/>
                    <a:pt x="438562" y="75078"/>
                  </a:cubicBezTo>
                  <a:cubicBezTo>
                    <a:pt x="518932" y="75078"/>
                    <a:pt x="584326" y="140472"/>
                    <a:pt x="584326" y="220831"/>
                  </a:cubicBezTo>
                  <a:cubicBezTo>
                    <a:pt x="584326" y="301201"/>
                    <a:pt x="518932" y="366596"/>
                    <a:pt x="438562" y="366596"/>
                  </a:cubicBezTo>
                  <a:close/>
                  <a:moveTo>
                    <a:pt x="113940" y="211306"/>
                  </a:moveTo>
                  <a:cubicBezTo>
                    <a:pt x="91122" y="211306"/>
                    <a:pt x="72569" y="229859"/>
                    <a:pt x="72569" y="252655"/>
                  </a:cubicBezTo>
                  <a:cubicBezTo>
                    <a:pt x="72569" y="275473"/>
                    <a:pt x="91122" y="294026"/>
                    <a:pt x="113940" y="294026"/>
                  </a:cubicBezTo>
                  <a:lnTo>
                    <a:pt x="438562" y="294026"/>
                  </a:lnTo>
                  <a:cubicBezTo>
                    <a:pt x="478927" y="294026"/>
                    <a:pt x="511757" y="261196"/>
                    <a:pt x="511757" y="220831"/>
                  </a:cubicBezTo>
                  <a:cubicBezTo>
                    <a:pt x="511757" y="180477"/>
                    <a:pt x="478927" y="147648"/>
                    <a:pt x="438562" y="147648"/>
                  </a:cubicBezTo>
                  <a:cubicBezTo>
                    <a:pt x="430752" y="147648"/>
                    <a:pt x="422867" y="148960"/>
                    <a:pt x="415141" y="151563"/>
                  </a:cubicBezTo>
                  <a:lnTo>
                    <a:pt x="385349" y="161596"/>
                  </a:lnTo>
                  <a:lnTo>
                    <a:pt x="371168" y="133508"/>
                  </a:lnTo>
                  <a:cubicBezTo>
                    <a:pt x="352213" y="95916"/>
                    <a:pt x="314314" y="72569"/>
                    <a:pt x="272277" y="72569"/>
                  </a:cubicBezTo>
                  <a:cubicBezTo>
                    <a:pt x="213158" y="72569"/>
                    <a:pt x="164570" y="118766"/>
                    <a:pt x="161681" y="177757"/>
                  </a:cubicBezTo>
                  <a:lnTo>
                    <a:pt x="159702" y="217826"/>
                  </a:lnTo>
                  <a:lnTo>
                    <a:pt x="120014" y="211835"/>
                  </a:lnTo>
                  <a:cubicBezTo>
                    <a:pt x="118035" y="211539"/>
                    <a:pt x="116014" y="211306"/>
                    <a:pt x="113940" y="2113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7386626" y="-105883"/>
              <a:ext cx="1804954" cy="2181495"/>
            </a:xfrm>
            <a:custGeom>
              <a:rect b="b" l="l" r="r" t="t"/>
              <a:pathLst>
                <a:path extrusionOk="0" h="2751634" w="2280422">
                  <a:moveTo>
                    <a:pt x="24373" y="0"/>
                  </a:moveTo>
                  <a:cubicBezTo>
                    <a:pt x="24373" y="0"/>
                    <a:pt x="0" y="640228"/>
                    <a:pt x="701643" y="586972"/>
                  </a:cubicBezTo>
                  <a:cubicBezTo>
                    <a:pt x="1403286" y="533717"/>
                    <a:pt x="1661826" y="1330896"/>
                    <a:pt x="1489466" y="1740259"/>
                  </a:cubicBezTo>
                  <a:cubicBezTo>
                    <a:pt x="1317106" y="2149623"/>
                    <a:pt x="1627843" y="2751634"/>
                    <a:pt x="2280422" y="2655315"/>
                  </a:cubicBezTo>
                  <a:lnTo>
                    <a:pt x="2280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8314778" y="2656728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7143796" y="4699592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4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4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8223164" y="4243588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grpSp>
        <p:nvGrpSpPr>
          <p:cNvPr id="270" name="Google Shape;270;p17"/>
          <p:cNvGrpSpPr/>
          <p:nvPr/>
        </p:nvGrpSpPr>
        <p:grpSpPr>
          <a:xfrm>
            <a:off x="454762" y="2344092"/>
            <a:ext cx="5064152" cy="2456919"/>
            <a:chOff x="454762" y="2344092"/>
            <a:chExt cx="5064152" cy="2456919"/>
          </a:xfrm>
        </p:grpSpPr>
        <p:sp>
          <p:nvSpPr>
            <p:cNvPr id="271" name="Google Shape;271;p17"/>
            <p:cNvSpPr/>
            <p:nvPr/>
          </p:nvSpPr>
          <p:spPr>
            <a:xfrm>
              <a:off x="3742428" y="4598576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54762" y="3848088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4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4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263263" y="4619298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780775" y="4470466"/>
              <a:ext cx="294361" cy="185297"/>
            </a:xfrm>
            <a:custGeom>
              <a:rect b="b" l="l" r="r" t="t"/>
              <a:pathLst>
                <a:path extrusionOk="0" h="246242" w="392482">
                  <a:moveTo>
                    <a:pt x="315965" y="246242"/>
                  </a:moveTo>
                  <a:lnTo>
                    <a:pt x="97906" y="246242"/>
                  </a:lnTo>
                  <a:cubicBezTo>
                    <a:pt x="43920" y="246242"/>
                    <a:pt x="0" y="202321"/>
                    <a:pt x="0" y="148335"/>
                  </a:cubicBezTo>
                  <a:cubicBezTo>
                    <a:pt x="0" y="94350"/>
                    <a:pt x="43920" y="50440"/>
                    <a:pt x="97906" y="50440"/>
                  </a:cubicBezTo>
                  <a:cubicBezTo>
                    <a:pt x="101843" y="50440"/>
                    <a:pt x="105769" y="50672"/>
                    <a:pt x="109685" y="51159"/>
                  </a:cubicBezTo>
                  <a:cubicBezTo>
                    <a:pt x="132609" y="19198"/>
                    <a:pt x="169396" y="0"/>
                    <a:pt x="209602" y="0"/>
                  </a:cubicBezTo>
                  <a:cubicBezTo>
                    <a:pt x="267557" y="0"/>
                    <a:pt x="316399" y="39952"/>
                    <a:pt x="329363" y="94371"/>
                  </a:cubicBezTo>
                  <a:cubicBezTo>
                    <a:pt x="365199" y="100710"/>
                    <a:pt x="392482" y="132079"/>
                    <a:pt x="392482" y="169714"/>
                  </a:cubicBezTo>
                  <a:cubicBezTo>
                    <a:pt x="392482" y="211910"/>
                    <a:pt x="358161" y="246242"/>
                    <a:pt x="315965" y="246242"/>
                  </a:cubicBezTo>
                  <a:close/>
                  <a:moveTo>
                    <a:pt x="97906" y="99176"/>
                  </a:moveTo>
                  <a:cubicBezTo>
                    <a:pt x="70791" y="99176"/>
                    <a:pt x="48746" y="121221"/>
                    <a:pt x="48746" y="148335"/>
                  </a:cubicBezTo>
                  <a:cubicBezTo>
                    <a:pt x="48746" y="175450"/>
                    <a:pt x="70791" y="197495"/>
                    <a:pt x="97906" y="197495"/>
                  </a:cubicBezTo>
                  <a:lnTo>
                    <a:pt x="315965" y="197495"/>
                  </a:lnTo>
                  <a:cubicBezTo>
                    <a:pt x="331279" y="197495"/>
                    <a:pt x="343746" y="185038"/>
                    <a:pt x="343746" y="169714"/>
                  </a:cubicBezTo>
                  <a:cubicBezTo>
                    <a:pt x="343746" y="154389"/>
                    <a:pt x="331279" y="141933"/>
                    <a:pt x="315965" y="141933"/>
                  </a:cubicBezTo>
                  <a:cubicBezTo>
                    <a:pt x="314568" y="141933"/>
                    <a:pt x="313203" y="142091"/>
                    <a:pt x="311859" y="142292"/>
                  </a:cubicBezTo>
                  <a:lnTo>
                    <a:pt x="285210" y="146303"/>
                  </a:lnTo>
                  <a:lnTo>
                    <a:pt x="283897" y="119390"/>
                  </a:lnTo>
                  <a:cubicBezTo>
                    <a:pt x="281939" y="79777"/>
                    <a:pt x="249311" y="48746"/>
                    <a:pt x="209602" y="48746"/>
                  </a:cubicBezTo>
                  <a:cubicBezTo>
                    <a:pt x="181366" y="48746"/>
                    <a:pt x="155913" y="64431"/>
                    <a:pt x="143160" y="89693"/>
                  </a:cubicBezTo>
                  <a:lnTo>
                    <a:pt x="133646" y="108553"/>
                  </a:lnTo>
                  <a:lnTo>
                    <a:pt x="113633" y="101811"/>
                  </a:lnTo>
                  <a:cubicBezTo>
                    <a:pt x="108447" y="100054"/>
                    <a:pt x="103155" y="99176"/>
                    <a:pt x="97906" y="991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601148" y="2344092"/>
              <a:ext cx="294362" cy="185297"/>
            </a:xfrm>
            <a:custGeom>
              <a:rect b="b" l="l" r="r" t="t"/>
              <a:pathLst>
                <a:path extrusionOk="0" h="246242" w="392482">
                  <a:moveTo>
                    <a:pt x="315954" y="246242"/>
                  </a:moveTo>
                  <a:lnTo>
                    <a:pt x="97895" y="246242"/>
                  </a:lnTo>
                  <a:cubicBezTo>
                    <a:pt x="43910" y="246242"/>
                    <a:pt x="0" y="202321"/>
                    <a:pt x="0" y="148335"/>
                  </a:cubicBezTo>
                  <a:cubicBezTo>
                    <a:pt x="0" y="94350"/>
                    <a:pt x="43910" y="50440"/>
                    <a:pt x="97895" y="50440"/>
                  </a:cubicBezTo>
                  <a:cubicBezTo>
                    <a:pt x="101832" y="50440"/>
                    <a:pt x="105759" y="50672"/>
                    <a:pt x="109675" y="51159"/>
                  </a:cubicBezTo>
                  <a:cubicBezTo>
                    <a:pt x="132598" y="19198"/>
                    <a:pt x="169396" y="0"/>
                    <a:pt x="209602" y="0"/>
                  </a:cubicBezTo>
                  <a:cubicBezTo>
                    <a:pt x="267546" y="0"/>
                    <a:pt x="316388" y="39952"/>
                    <a:pt x="329353" y="94371"/>
                  </a:cubicBezTo>
                  <a:cubicBezTo>
                    <a:pt x="365188" y="100710"/>
                    <a:pt x="392482" y="132079"/>
                    <a:pt x="392482" y="169714"/>
                  </a:cubicBezTo>
                  <a:cubicBezTo>
                    <a:pt x="392482" y="211910"/>
                    <a:pt x="358150" y="246242"/>
                    <a:pt x="315954" y="246242"/>
                  </a:cubicBezTo>
                  <a:close/>
                  <a:moveTo>
                    <a:pt x="97895" y="99176"/>
                  </a:moveTo>
                  <a:cubicBezTo>
                    <a:pt x="70781" y="99176"/>
                    <a:pt x="48736" y="121221"/>
                    <a:pt x="48736" y="148335"/>
                  </a:cubicBezTo>
                  <a:cubicBezTo>
                    <a:pt x="48736" y="175450"/>
                    <a:pt x="70781" y="197495"/>
                    <a:pt x="97895" y="197495"/>
                  </a:cubicBezTo>
                  <a:lnTo>
                    <a:pt x="315954" y="197495"/>
                  </a:lnTo>
                  <a:cubicBezTo>
                    <a:pt x="331268" y="197495"/>
                    <a:pt x="343736" y="185038"/>
                    <a:pt x="343736" y="169714"/>
                  </a:cubicBezTo>
                  <a:cubicBezTo>
                    <a:pt x="343736" y="154389"/>
                    <a:pt x="331268" y="141933"/>
                    <a:pt x="315954" y="141933"/>
                  </a:cubicBezTo>
                  <a:cubicBezTo>
                    <a:pt x="314557" y="141933"/>
                    <a:pt x="313192" y="142091"/>
                    <a:pt x="311859" y="142292"/>
                  </a:cubicBezTo>
                  <a:lnTo>
                    <a:pt x="285210" y="146303"/>
                  </a:lnTo>
                  <a:lnTo>
                    <a:pt x="283887" y="119390"/>
                  </a:lnTo>
                  <a:cubicBezTo>
                    <a:pt x="281929" y="79777"/>
                    <a:pt x="249300" y="48746"/>
                    <a:pt x="209602" y="48746"/>
                  </a:cubicBezTo>
                  <a:cubicBezTo>
                    <a:pt x="181355" y="48746"/>
                    <a:pt x="155903" y="64431"/>
                    <a:pt x="143160" y="89693"/>
                  </a:cubicBezTo>
                  <a:lnTo>
                    <a:pt x="133635" y="108553"/>
                  </a:lnTo>
                  <a:lnTo>
                    <a:pt x="113622" y="101811"/>
                  </a:lnTo>
                  <a:cubicBezTo>
                    <a:pt x="108436" y="100054"/>
                    <a:pt x="103155" y="99176"/>
                    <a:pt x="97895" y="991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3 1">
  <p:cSld name="BLANK_1_1_2_1">
    <p:bg>
      <p:bgPr>
        <a:solidFill>
          <a:schemeClr val="accen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2663872" y="-39739"/>
            <a:ext cx="6495193" cy="5194934"/>
          </a:xfrm>
          <a:custGeom>
            <a:rect b="b" l="l" r="r" t="t"/>
            <a:pathLst>
              <a:path extrusionOk="0" h="6857999" w="8602905">
                <a:moveTo>
                  <a:pt x="2646944" y="4643659"/>
                </a:moveTo>
                <a:cubicBezTo>
                  <a:pt x="5293889" y="4844563"/>
                  <a:pt x="6269259" y="1837203"/>
                  <a:pt x="5619019" y="292883"/>
                </a:cubicBezTo>
                <a:cubicBezTo>
                  <a:pt x="5578961" y="197760"/>
                  <a:pt x="5545857" y="99853"/>
                  <a:pt x="5519504" y="0"/>
                </a:cubicBezTo>
                <a:lnTo>
                  <a:pt x="8602905" y="0"/>
                </a:lnTo>
                <a:lnTo>
                  <a:pt x="8602905" y="6857999"/>
                </a:lnTo>
                <a:lnTo>
                  <a:pt x="91969" y="6857999"/>
                </a:lnTo>
                <a:cubicBezTo>
                  <a:pt x="91969" y="6857999"/>
                  <a:pt x="0" y="4442756"/>
                  <a:pt x="2646944" y="46436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279" name="Google Shape;279;p18"/>
          <p:cNvSpPr/>
          <p:nvPr/>
        </p:nvSpPr>
        <p:spPr>
          <a:xfrm>
            <a:off x="-70498" y="-39743"/>
            <a:ext cx="1721727" cy="2084363"/>
          </a:xfrm>
          <a:custGeom>
            <a:rect b="b" l="l" r="r" t="t"/>
            <a:pathLst>
              <a:path extrusionOk="0" h="2751634" w="2280433">
                <a:moveTo>
                  <a:pt x="2256049" y="0"/>
                </a:moveTo>
                <a:cubicBezTo>
                  <a:pt x="2256049" y="0"/>
                  <a:pt x="2280433" y="640228"/>
                  <a:pt x="1578789" y="586962"/>
                </a:cubicBezTo>
                <a:cubicBezTo>
                  <a:pt x="877136" y="533717"/>
                  <a:pt x="618595" y="1330896"/>
                  <a:pt x="790955" y="1740259"/>
                </a:cubicBezTo>
                <a:cubicBezTo>
                  <a:pt x="963326" y="2149623"/>
                  <a:pt x="652578" y="2751634"/>
                  <a:pt x="0" y="265531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280" name="Google Shape;280;p18"/>
          <p:cNvGrpSpPr/>
          <p:nvPr/>
        </p:nvGrpSpPr>
        <p:grpSpPr>
          <a:xfrm>
            <a:off x="636790" y="373087"/>
            <a:ext cx="8061986" cy="4528994"/>
            <a:chOff x="636790" y="373087"/>
            <a:chExt cx="8061986" cy="4528994"/>
          </a:xfrm>
        </p:grpSpPr>
        <p:sp>
          <p:nvSpPr>
            <p:cNvPr id="281" name="Google Shape;281;p18"/>
            <p:cNvSpPr/>
            <p:nvPr/>
          </p:nvSpPr>
          <p:spPr>
            <a:xfrm>
              <a:off x="636790" y="2656759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16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16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807801" y="4699646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209339" y="4598576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8497005" y="3848088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2165234" y="409752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70" y="175704"/>
                    <a:pt x="269028" y="157268"/>
                    <a:pt x="269028" y="134514"/>
                  </a:cubicBezTo>
                  <a:cubicBezTo>
                    <a:pt x="269028" y="111759"/>
                    <a:pt x="250570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5209339" y="409752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674465" y="4243643"/>
              <a:ext cx="255658" cy="160927"/>
            </a:xfrm>
            <a:custGeom>
              <a:rect b="b" l="l" r="r" t="t"/>
              <a:pathLst>
                <a:path extrusionOk="0" h="213857" w="340878">
                  <a:moveTo>
                    <a:pt x="0" y="147383"/>
                  </a:moveTo>
                  <a:cubicBezTo>
                    <a:pt x="0" y="114702"/>
                    <a:pt x="23706" y="87460"/>
                    <a:pt x="54821" y="81957"/>
                  </a:cubicBezTo>
                  <a:cubicBezTo>
                    <a:pt x="66082" y="34692"/>
                    <a:pt x="108510" y="0"/>
                    <a:pt x="158834" y="0"/>
                  </a:cubicBezTo>
                  <a:cubicBezTo>
                    <a:pt x="193749" y="0"/>
                    <a:pt x="225710" y="16668"/>
                    <a:pt x="245617" y="44428"/>
                  </a:cubicBezTo>
                  <a:cubicBezTo>
                    <a:pt x="249015" y="44005"/>
                    <a:pt x="252423" y="43793"/>
                    <a:pt x="255852" y="43793"/>
                  </a:cubicBezTo>
                  <a:cubicBezTo>
                    <a:pt x="302736" y="43793"/>
                    <a:pt x="340878" y="81946"/>
                    <a:pt x="340878" y="128820"/>
                  </a:cubicBezTo>
                  <a:cubicBezTo>
                    <a:pt x="340878" y="175704"/>
                    <a:pt x="302736" y="213857"/>
                    <a:pt x="255852" y="213857"/>
                  </a:cubicBez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lose/>
                  <a:moveTo>
                    <a:pt x="242188" y="88413"/>
                  </a:moveTo>
                  <a:lnTo>
                    <a:pt x="224800" y="94276"/>
                  </a:lnTo>
                  <a:lnTo>
                    <a:pt x="216534" y="77893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54" y="42333"/>
                    <a:pt x="96011" y="69278"/>
                    <a:pt x="94318" y="103684"/>
                  </a:cubicBezTo>
                  <a:lnTo>
                    <a:pt x="93165" y="127052"/>
                  </a:lnTo>
                  <a:lnTo>
                    <a:pt x="70019" y="123570"/>
                  </a:lnTo>
                  <a:cubicBezTo>
                    <a:pt x="68865" y="123401"/>
                    <a:pt x="67680" y="123264"/>
                    <a:pt x="66463" y="123264"/>
                  </a:cubicBezTo>
                  <a:cubicBezTo>
                    <a:pt x="53160" y="123264"/>
                    <a:pt x="42333" y="134080"/>
                    <a:pt x="42333" y="147383"/>
                  </a:cubicBezTo>
                  <a:cubicBezTo>
                    <a:pt x="42333" y="160697"/>
                    <a:pt x="53160" y="171524"/>
                    <a:pt x="66463" y="171524"/>
                  </a:cubicBezTo>
                  <a:lnTo>
                    <a:pt x="255852" y="171524"/>
                  </a:lnTo>
                  <a:cubicBezTo>
                    <a:pt x="279389" y="171524"/>
                    <a:pt x="298545" y="152368"/>
                    <a:pt x="298545" y="128820"/>
                  </a:cubicBezTo>
                  <a:cubicBezTo>
                    <a:pt x="298545" y="105282"/>
                    <a:pt x="279389" y="86127"/>
                    <a:pt x="255852" y="86127"/>
                  </a:cubicBezTo>
                  <a:cubicBezTo>
                    <a:pt x="251280" y="86127"/>
                    <a:pt x="246686" y="86889"/>
                    <a:pt x="242188" y="884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634562" y="4619304"/>
              <a:ext cx="255658" cy="160927"/>
            </a:xfrm>
            <a:custGeom>
              <a:rect b="b" l="l" r="r" t="t"/>
              <a:pathLst>
                <a:path extrusionOk="0" h="213857" w="340878">
                  <a:moveTo>
                    <a:pt x="0" y="147383"/>
                  </a:moveTo>
                  <a:cubicBezTo>
                    <a:pt x="0" y="114702"/>
                    <a:pt x="23706" y="87460"/>
                    <a:pt x="54821" y="81957"/>
                  </a:cubicBezTo>
                  <a:cubicBezTo>
                    <a:pt x="66082" y="34692"/>
                    <a:pt x="108510" y="0"/>
                    <a:pt x="158834" y="0"/>
                  </a:cubicBezTo>
                  <a:cubicBezTo>
                    <a:pt x="193749" y="0"/>
                    <a:pt x="225710" y="16668"/>
                    <a:pt x="245617" y="44428"/>
                  </a:cubicBezTo>
                  <a:cubicBezTo>
                    <a:pt x="249015" y="44005"/>
                    <a:pt x="252423" y="43793"/>
                    <a:pt x="255852" y="43793"/>
                  </a:cubicBezTo>
                  <a:cubicBezTo>
                    <a:pt x="302736" y="43793"/>
                    <a:pt x="340878" y="81946"/>
                    <a:pt x="340878" y="128820"/>
                  </a:cubicBezTo>
                  <a:cubicBezTo>
                    <a:pt x="340878" y="175704"/>
                    <a:pt x="302736" y="213857"/>
                    <a:pt x="255852" y="213857"/>
                  </a:cubicBez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lose/>
                  <a:moveTo>
                    <a:pt x="242188" y="88413"/>
                  </a:moveTo>
                  <a:lnTo>
                    <a:pt x="224800" y="94276"/>
                  </a:lnTo>
                  <a:lnTo>
                    <a:pt x="216534" y="77893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54" y="42333"/>
                    <a:pt x="96011" y="69278"/>
                    <a:pt x="94318" y="103684"/>
                  </a:cubicBezTo>
                  <a:lnTo>
                    <a:pt x="93165" y="127052"/>
                  </a:lnTo>
                  <a:lnTo>
                    <a:pt x="70019" y="123570"/>
                  </a:lnTo>
                  <a:cubicBezTo>
                    <a:pt x="68865" y="123401"/>
                    <a:pt x="67680" y="123264"/>
                    <a:pt x="66463" y="123264"/>
                  </a:cubicBezTo>
                  <a:cubicBezTo>
                    <a:pt x="53160" y="123264"/>
                    <a:pt x="42333" y="134080"/>
                    <a:pt x="42333" y="147383"/>
                  </a:cubicBezTo>
                  <a:cubicBezTo>
                    <a:pt x="42333" y="160697"/>
                    <a:pt x="53160" y="171524"/>
                    <a:pt x="66463" y="171524"/>
                  </a:cubicBezTo>
                  <a:lnTo>
                    <a:pt x="255852" y="171524"/>
                  </a:lnTo>
                  <a:cubicBezTo>
                    <a:pt x="279389" y="171524"/>
                    <a:pt x="298545" y="152368"/>
                    <a:pt x="298545" y="128820"/>
                  </a:cubicBezTo>
                  <a:cubicBezTo>
                    <a:pt x="298545" y="105282"/>
                    <a:pt x="279389" y="86127"/>
                    <a:pt x="255852" y="86127"/>
                  </a:cubicBezTo>
                  <a:cubicBezTo>
                    <a:pt x="251280" y="86127"/>
                    <a:pt x="246686" y="86889"/>
                    <a:pt x="242188" y="88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7078295" y="4470463"/>
              <a:ext cx="294370" cy="185297"/>
            </a:xfrm>
            <a:custGeom>
              <a:rect b="b" l="l" r="r" t="t"/>
              <a:pathLst>
                <a:path extrusionOk="0" h="246242" w="392493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90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50" y="50440"/>
                    <a:pt x="294587" y="50440"/>
                  </a:cubicBezTo>
                  <a:cubicBezTo>
                    <a:pt x="348572" y="50440"/>
                    <a:pt x="392493" y="94360"/>
                    <a:pt x="392493" y="148335"/>
                  </a:cubicBezTo>
                  <a:cubicBezTo>
                    <a:pt x="392493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47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90" y="48746"/>
                  </a:cubicBezTo>
                  <a:cubicBezTo>
                    <a:pt x="143181" y="48746"/>
                    <a:pt x="110553" y="79777"/>
                    <a:pt x="108595" y="119401"/>
                  </a:cubicBezTo>
                  <a:lnTo>
                    <a:pt x="107283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37" y="99176"/>
                    <a:pt x="284046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8257930" y="2344088"/>
              <a:ext cx="294362" cy="185297"/>
            </a:xfrm>
            <a:custGeom>
              <a:rect b="b" l="l" r="r" t="t"/>
              <a:pathLst>
                <a:path extrusionOk="0" h="246242" w="392482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79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39" y="50440"/>
                    <a:pt x="294587" y="50440"/>
                  </a:cubicBezTo>
                  <a:cubicBezTo>
                    <a:pt x="348572" y="50440"/>
                    <a:pt x="392482" y="94360"/>
                    <a:pt x="392482" y="148335"/>
                  </a:cubicBezTo>
                  <a:cubicBezTo>
                    <a:pt x="392482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36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79" y="48746"/>
                  </a:cubicBezTo>
                  <a:cubicBezTo>
                    <a:pt x="143181" y="48746"/>
                    <a:pt x="110542" y="79777"/>
                    <a:pt x="108595" y="119401"/>
                  </a:cubicBezTo>
                  <a:lnTo>
                    <a:pt x="107272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27" y="99176"/>
                    <a:pt x="284035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466170" y="373087"/>
              <a:ext cx="438244" cy="275871"/>
            </a:xfrm>
            <a:custGeom>
              <a:rect b="b" l="l" r="r" t="t"/>
              <a:pathLst>
                <a:path extrusionOk="0" h="366606" w="584326">
                  <a:moveTo>
                    <a:pt x="0" y="220842"/>
                  </a:moveTo>
                  <a:cubicBezTo>
                    <a:pt x="0" y="140483"/>
                    <a:pt x="65404" y="75088"/>
                    <a:pt x="145764" y="75088"/>
                  </a:cubicBezTo>
                  <a:cubicBezTo>
                    <a:pt x="151627" y="75088"/>
                    <a:pt x="157469" y="75437"/>
                    <a:pt x="163300" y="76168"/>
                  </a:cubicBezTo>
                  <a:cubicBezTo>
                    <a:pt x="197410" y="28596"/>
                    <a:pt x="252190" y="0"/>
                    <a:pt x="312049" y="0"/>
                  </a:cubicBezTo>
                  <a:cubicBezTo>
                    <a:pt x="398335" y="0"/>
                    <a:pt x="471042" y="59478"/>
                    <a:pt x="490336" y="140493"/>
                  </a:cubicBezTo>
                  <a:cubicBezTo>
                    <a:pt x="543686" y="149955"/>
                    <a:pt x="584326" y="196659"/>
                    <a:pt x="584326" y="252666"/>
                  </a:cubicBezTo>
                  <a:cubicBezTo>
                    <a:pt x="584326" y="315489"/>
                    <a:pt x="533209" y="366606"/>
                    <a:pt x="470386" y="366606"/>
                  </a:cubicBezTo>
                  <a:lnTo>
                    <a:pt x="145764" y="366606"/>
                  </a:lnTo>
                  <a:cubicBezTo>
                    <a:pt x="65404" y="366606"/>
                    <a:pt x="0" y="301212"/>
                    <a:pt x="0" y="220842"/>
                  </a:cubicBezTo>
                  <a:close/>
                  <a:moveTo>
                    <a:pt x="464311" y="211846"/>
                  </a:moveTo>
                  <a:lnTo>
                    <a:pt x="424624" y="217826"/>
                  </a:lnTo>
                  <a:lnTo>
                    <a:pt x="422645" y="177757"/>
                  </a:lnTo>
                  <a:cubicBezTo>
                    <a:pt x="419756" y="118776"/>
                    <a:pt x="371178" y="72569"/>
                    <a:pt x="312049" y="72569"/>
                  </a:cubicBezTo>
                  <a:cubicBezTo>
                    <a:pt x="270012" y="72569"/>
                    <a:pt x="232113" y="95916"/>
                    <a:pt x="213158" y="133519"/>
                  </a:cubicBezTo>
                  <a:lnTo>
                    <a:pt x="198987" y="161596"/>
                  </a:lnTo>
                  <a:lnTo>
                    <a:pt x="169185" y="151574"/>
                  </a:lnTo>
                  <a:cubicBezTo>
                    <a:pt x="161459" y="148970"/>
                    <a:pt x="153574" y="147658"/>
                    <a:pt x="145764" y="147658"/>
                  </a:cubicBezTo>
                  <a:cubicBezTo>
                    <a:pt x="105399" y="147658"/>
                    <a:pt x="72569" y="180488"/>
                    <a:pt x="72569" y="220842"/>
                  </a:cubicBezTo>
                  <a:cubicBezTo>
                    <a:pt x="72569" y="261207"/>
                    <a:pt x="105399" y="294036"/>
                    <a:pt x="145764" y="294036"/>
                  </a:cubicBezTo>
                  <a:lnTo>
                    <a:pt x="470386" y="294036"/>
                  </a:lnTo>
                  <a:cubicBezTo>
                    <a:pt x="493204" y="294036"/>
                    <a:pt x="511757" y="275484"/>
                    <a:pt x="511757" y="252666"/>
                  </a:cubicBezTo>
                  <a:cubicBezTo>
                    <a:pt x="511757" y="229859"/>
                    <a:pt x="493204" y="211317"/>
                    <a:pt x="470386" y="211317"/>
                  </a:cubicBezTo>
                  <a:cubicBezTo>
                    <a:pt x="468312" y="211317"/>
                    <a:pt x="466291" y="211539"/>
                    <a:pt x="464311" y="211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292" name="Google Shape;292;p18"/>
          <p:cNvSpPr txBox="1"/>
          <p:nvPr>
            <p:ph type="title"/>
          </p:nvPr>
        </p:nvSpPr>
        <p:spPr>
          <a:xfrm>
            <a:off x="1211175" y="1223800"/>
            <a:ext cx="21846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8"/>
          <p:cNvSpPr txBox="1"/>
          <p:nvPr>
            <p:ph idx="1" type="body"/>
          </p:nvPr>
        </p:nvSpPr>
        <p:spPr>
          <a:xfrm>
            <a:off x="1211175" y="2293607"/>
            <a:ext cx="36666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2">
  <p:cSld name="BLANK_1_1_1"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/>
          <p:nvPr/>
        </p:nvSpPr>
        <p:spPr>
          <a:xfrm flipH="1">
            <a:off x="6799482" y="3172238"/>
            <a:ext cx="2417858" cy="2003819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296" name="Google Shape;296;p19"/>
          <p:cNvSpPr/>
          <p:nvPr/>
        </p:nvSpPr>
        <p:spPr>
          <a:xfrm flipH="1">
            <a:off x="-51748" y="-34611"/>
            <a:ext cx="2073136" cy="2501500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297" name="Google Shape;297;p19"/>
          <p:cNvSpPr txBox="1"/>
          <p:nvPr>
            <p:ph type="title"/>
          </p:nvPr>
        </p:nvSpPr>
        <p:spPr>
          <a:xfrm>
            <a:off x="311700" y="740664"/>
            <a:ext cx="85206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8" name="Google Shape;298;p19"/>
          <p:cNvGrpSpPr/>
          <p:nvPr/>
        </p:nvGrpSpPr>
        <p:grpSpPr>
          <a:xfrm>
            <a:off x="185935" y="188414"/>
            <a:ext cx="8692841" cy="4760852"/>
            <a:chOff x="185935" y="188414"/>
            <a:chExt cx="8692841" cy="4760852"/>
          </a:xfrm>
        </p:grpSpPr>
        <p:grpSp>
          <p:nvGrpSpPr>
            <p:cNvPr id="299" name="Google Shape;299;p19"/>
            <p:cNvGrpSpPr/>
            <p:nvPr/>
          </p:nvGrpSpPr>
          <p:grpSpPr>
            <a:xfrm>
              <a:off x="185935" y="188414"/>
              <a:ext cx="8692841" cy="4760852"/>
              <a:chOff x="185935" y="188414"/>
              <a:chExt cx="8692841" cy="4760852"/>
            </a:xfrm>
          </p:grpSpPr>
          <p:sp>
            <p:nvSpPr>
              <p:cNvPr id="300" name="Google Shape;300;p19"/>
              <p:cNvSpPr/>
              <p:nvPr/>
            </p:nvSpPr>
            <p:spPr>
              <a:xfrm>
                <a:off x="7295141" y="47468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15186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185935" y="1722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311" name="Google Shape;311;p19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BLANK_1_1_1_1">
    <p:bg>
      <p:bgPr>
        <a:solidFill>
          <a:schemeClr val="dk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type="title"/>
          </p:nvPr>
        </p:nvSpPr>
        <p:spPr>
          <a:xfrm>
            <a:off x="1211175" y="740664"/>
            <a:ext cx="70995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0"/>
          <p:cNvSpPr/>
          <p:nvPr/>
        </p:nvSpPr>
        <p:spPr>
          <a:xfrm>
            <a:off x="5255451" y="0"/>
            <a:ext cx="4946134" cy="5160644"/>
          </a:xfrm>
          <a:custGeom>
            <a:rect b="b" l="l" r="r" t="t"/>
            <a:pathLst>
              <a:path extrusionOk="0" h="6857999" w="6594845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315" name="Google Shape;315;p20"/>
          <p:cNvGrpSpPr/>
          <p:nvPr/>
        </p:nvGrpSpPr>
        <p:grpSpPr>
          <a:xfrm>
            <a:off x="262135" y="188414"/>
            <a:ext cx="8746089" cy="4724366"/>
            <a:chOff x="262135" y="188414"/>
            <a:chExt cx="8746089" cy="4724366"/>
          </a:xfrm>
        </p:grpSpPr>
        <p:grpSp>
          <p:nvGrpSpPr>
            <p:cNvPr id="316" name="Google Shape;316;p20"/>
            <p:cNvGrpSpPr/>
            <p:nvPr/>
          </p:nvGrpSpPr>
          <p:grpSpPr>
            <a:xfrm>
              <a:off x="262135" y="188414"/>
              <a:ext cx="8719141" cy="4724366"/>
              <a:chOff x="262135" y="188414"/>
              <a:chExt cx="8719141" cy="4724366"/>
            </a:xfrm>
          </p:grpSpPr>
          <p:sp>
            <p:nvSpPr>
              <p:cNvPr id="317" name="Google Shape;317;p20"/>
              <p:cNvSpPr/>
              <p:nvPr/>
            </p:nvSpPr>
            <p:spPr>
              <a:xfrm>
                <a:off x="7550866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18" name="Google Shape;318;p20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20" name="Google Shape;320;p20"/>
              <p:cNvSpPr/>
              <p:nvPr/>
            </p:nvSpPr>
            <p:spPr>
              <a:xfrm>
                <a:off x="8779498" y="843674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21" name="Google Shape;321;p20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22" name="Google Shape;322;p20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23" name="Google Shape;323;p20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24" name="Google Shape;324;p20"/>
              <p:cNvSpPr/>
              <p:nvPr/>
            </p:nvSpPr>
            <p:spPr>
              <a:xfrm>
                <a:off x="5712693" y="4630928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25" name="Google Shape;325;p20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26" name="Google Shape;326;p20"/>
              <p:cNvSpPr/>
              <p:nvPr/>
            </p:nvSpPr>
            <p:spPr>
              <a:xfrm>
                <a:off x="7523936" y="390842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328" name="Google Shape;328;p20"/>
            <p:cNvSpPr/>
            <p:nvPr/>
          </p:nvSpPr>
          <p:spPr>
            <a:xfrm>
              <a:off x="8752574" y="3548742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329" name="Google Shape;329;p20"/>
          <p:cNvSpPr txBox="1"/>
          <p:nvPr>
            <p:ph idx="1" type="subTitle"/>
          </p:nvPr>
        </p:nvSpPr>
        <p:spPr>
          <a:xfrm>
            <a:off x="1211175" y="1379250"/>
            <a:ext cx="4720200" cy="25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663872" y="-39739"/>
            <a:ext cx="6495193" cy="5194934"/>
          </a:xfrm>
          <a:custGeom>
            <a:rect b="b" l="l" r="r" t="t"/>
            <a:pathLst>
              <a:path extrusionOk="0" h="6857999" w="8602905">
                <a:moveTo>
                  <a:pt x="2646944" y="4643659"/>
                </a:moveTo>
                <a:cubicBezTo>
                  <a:pt x="5293889" y="4844563"/>
                  <a:pt x="6269259" y="1837203"/>
                  <a:pt x="5619019" y="292883"/>
                </a:cubicBezTo>
                <a:cubicBezTo>
                  <a:pt x="5578961" y="197760"/>
                  <a:pt x="5545857" y="99853"/>
                  <a:pt x="5519504" y="0"/>
                </a:cubicBezTo>
                <a:lnTo>
                  <a:pt x="8602905" y="0"/>
                </a:lnTo>
                <a:lnTo>
                  <a:pt x="8602905" y="6857999"/>
                </a:lnTo>
                <a:lnTo>
                  <a:pt x="91969" y="6857999"/>
                </a:lnTo>
                <a:cubicBezTo>
                  <a:pt x="91969" y="6857999"/>
                  <a:pt x="0" y="4442756"/>
                  <a:pt x="2646944" y="46436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27" name="Google Shape;27;p3"/>
          <p:cNvSpPr/>
          <p:nvPr/>
        </p:nvSpPr>
        <p:spPr>
          <a:xfrm>
            <a:off x="-70498" y="-39743"/>
            <a:ext cx="1721727" cy="2084363"/>
          </a:xfrm>
          <a:custGeom>
            <a:rect b="b" l="l" r="r" t="t"/>
            <a:pathLst>
              <a:path extrusionOk="0" h="2751634" w="2280433">
                <a:moveTo>
                  <a:pt x="2256049" y="0"/>
                </a:moveTo>
                <a:cubicBezTo>
                  <a:pt x="2256049" y="0"/>
                  <a:pt x="2280433" y="640228"/>
                  <a:pt x="1578789" y="586962"/>
                </a:cubicBezTo>
                <a:cubicBezTo>
                  <a:pt x="877136" y="533717"/>
                  <a:pt x="618595" y="1330896"/>
                  <a:pt x="790955" y="1740259"/>
                </a:cubicBezTo>
                <a:cubicBezTo>
                  <a:pt x="963326" y="2149623"/>
                  <a:pt x="652578" y="2751634"/>
                  <a:pt x="0" y="265531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28" name="Google Shape;28;p3"/>
          <p:cNvSpPr/>
          <p:nvPr/>
        </p:nvSpPr>
        <p:spPr>
          <a:xfrm>
            <a:off x="636790" y="2656759"/>
            <a:ext cx="201771" cy="202435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16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16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29" name="Google Shape;29;p3"/>
          <p:cNvSpPr/>
          <p:nvPr/>
        </p:nvSpPr>
        <p:spPr>
          <a:xfrm>
            <a:off x="5209339" y="4598576"/>
            <a:ext cx="201771" cy="202435"/>
          </a:xfrm>
          <a:custGeom>
            <a:rect b="b" l="l" r="r" t="t"/>
            <a:pathLst>
              <a:path extrusionOk="0" h="269017" w="269028">
                <a:moveTo>
                  <a:pt x="227837" y="93323"/>
                </a:moveTo>
                <a:lnTo>
                  <a:pt x="175704" y="93323"/>
                </a:lnTo>
                <a:lnTo>
                  <a:pt x="175704" y="41190"/>
                </a:lnTo>
                <a:cubicBezTo>
                  <a:pt x="175704" y="18436"/>
                  <a:pt x="157257" y="0"/>
                  <a:pt x="134514" y="0"/>
                </a:cubicBezTo>
                <a:cubicBezTo>
                  <a:pt x="111770" y="0"/>
                  <a:pt x="93323" y="18436"/>
                  <a:pt x="93323" y="41190"/>
                </a:cubicBezTo>
                <a:lnTo>
                  <a:pt x="93323" y="93323"/>
                </a:lnTo>
                <a:lnTo>
                  <a:pt x="41190" y="93323"/>
                </a:lnTo>
                <a:cubicBezTo>
                  <a:pt x="18446" y="93323"/>
                  <a:pt x="0" y="111759"/>
                  <a:pt x="0" y="134514"/>
                </a:cubicBezTo>
                <a:cubicBezTo>
                  <a:pt x="0" y="157268"/>
                  <a:pt x="18446" y="175704"/>
                  <a:pt x="41190" y="175704"/>
                </a:cubicBezTo>
                <a:lnTo>
                  <a:pt x="93323" y="175704"/>
                </a:lnTo>
                <a:lnTo>
                  <a:pt x="93323" y="227827"/>
                </a:lnTo>
                <a:cubicBezTo>
                  <a:pt x="93323" y="250581"/>
                  <a:pt x="111770" y="269017"/>
                  <a:pt x="134514" y="269017"/>
                </a:cubicBezTo>
                <a:cubicBezTo>
                  <a:pt x="157257" y="269017"/>
                  <a:pt x="175704" y="250581"/>
                  <a:pt x="175704" y="227827"/>
                </a:cubicBezTo>
                <a:lnTo>
                  <a:pt x="175704" y="175704"/>
                </a:lnTo>
                <a:lnTo>
                  <a:pt x="227837" y="175704"/>
                </a:lnTo>
                <a:cubicBezTo>
                  <a:pt x="250581" y="175704"/>
                  <a:pt x="269028" y="157268"/>
                  <a:pt x="269028" y="134514"/>
                </a:cubicBezTo>
                <a:cubicBezTo>
                  <a:pt x="269028" y="111759"/>
                  <a:pt x="250581" y="93323"/>
                  <a:pt x="227837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8497005" y="3848088"/>
            <a:ext cx="201771" cy="202435"/>
          </a:xfrm>
          <a:custGeom>
            <a:rect b="b" l="l" r="r" t="t"/>
            <a:pathLst>
              <a:path extrusionOk="0" h="269017" w="269028">
                <a:moveTo>
                  <a:pt x="227837" y="93323"/>
                </a:moveTo>
                <a:lnTo>
                  <a:pt x="175704" y="93323"/>
                </a:lnTo>
                <a:lnTo>
                  <a:pt x="175704" y="41190"/>
                </a:lnTo>
                <a:cubicBezTo>
                  <a:pt x="175704" y="18436"/>
                  <a:pt x="157257" y="0"/>
                  <a:pt x="134514" y="0"/>
                </a:cubicBezTo>
                <a:cubicBezTo>
                  <a:pt x="111770" y="0"/>
                  <a:pt x="93323" y="18436"/>
                  <a:pt x="93323" y="41190"/>
                </a:cubicBezTo>
                <a:lnTo>
                  <a:pt x="93323" y="93323"/>
                </a:lnTo>
                <a:lnTo>
                  <a:pt x="41190" y="93323"/>
                </a:lnTo>
                <a:cubicBezTo>
                  <a:pt x="18446" y="93323"/>
                  <a:pt x="0" y="111759"/>
                  <a:pt x="0" y="134514"/>
                </a:cubicBezTo>
                <a:cubicBezTo>
                  <a:pt x="0" y="157268"/>
                  <a:pt x="18446" y="175704"/>
                  <a:pt x="41190" y="175704"/>
                </a:cubicBezTo>
                <a:lnTo>
                  <a:pt x="93323" y="175704"/>
                </a:lnTo>
                <a:lnTo>
                  <a:pt x="93323" y="227827"/>
                </a:lnTo>
                <a:cubicBezTo>
                  <a:pt x="93323" y="250581"/>
                  <a:pt x="111770" y="269017"/>
                  <a:pt x="134514" y="269017"/>
                </a:cubicBezTo>
                <a:cubicBezTo>
                  <a:pt x="157257" y="269017"/>
                  <a:pt x="175704" y="250581"/>
                  <a:pt x="175704" y="227827"/>
                </a:cubicBezTo>
                <a:lnTo>
                  <a:pt x="175704" y="175704"/>
                </a:lnTo>
                <a:lnTo>
                  <a:pt x="227837" y="175704"/>
                </a:lnTo>
                <a:cubicBezTo>
                  <a:pt x="250581" y="175704"/>
                  <a:pt x="269028" y="157268"/>
                  <a:pt x="269028" y="134514"/>
                </a:cubicBezTo>
                <a:cubicBezTo>
                  <a:pt x="269028" y="111759"/>
                  <a:pt x="250581" y="93323"/>
                  <a:pt x="227837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2165234" y="409752"/>
            <a:ext cx="201771" cy="202435"/>
          </a:xfrm>
          <a:custGeom>
            <a:rect b="b" l="l" r="r" t="t"/>
            <a:pathLst>
              <a:path extrusionOk="0" h="269017" w="269028">
                <a:moveTo>
                  <a:pt x="227837" y="93323"/>
                </a:moveTo>
                <a:lnTo>
                  <a:pt x="175704" y="93323"/>
                </a:lnTo>
                <a:lnTo>
                  <a:pt x="175704" y="41190"/>
                </a:lnTo>
                <a:cubicBezTo>
                  <a:pt x="175704" y="18436"/>
                  <a:pt x="157257" y="0"/>
                  <a:pt x="134514" y="0"/>
                </a:cubicBezTo>
                <a:cubicBezTo>
                  <a:pt x="111770" y="0"/>
                  <a:pt x="93323" y="18436"/>
                  <a:pt x="93323" y="41190"/>
                </a:cubicBezTo>
                <a:lnTo>
                  <a:pt x="93323" y="93323"/>
                </a:lnTo>
                <a:lnTo>
                  <a:pt x="41190" y="93323"/>
                </a:lnTo>
                <a:cubicBezTo>
                  <a:pt x="18446" y="93323"/>
                  <a:pt x="0" y="111759"/>
                  <a:pt x="0" y="134514"/>
                </a:cubicBezTo>
                <a:cubicBezTo>
                  <a:pt x="0" y="157268"/>
                  <a:pt x="18446" y="175704"/>
                  <a:pt x="41190" y="175704"/>
                </a:cubicBezTo>
                <a:lnTo>
                  <a:pt x="93323" y="175704"/>
                </a:lnTo>
                <a:lnTo>
                  <a:pt x="93323" y="227827"/>
                </a:lnTo>
                <a:cubicBezTo>
                  <a:pt x="93323" y="250581"/>
                  <a:pt x="111770" y="269017"/>
                  <a:pt x="134514" y="269017"/>
                </a:cubicBezTo>
                <a:cubicBezTo>
                  <a:pt x="157257" y="269017"/>
                  <a:pt x="175704" y="250581"/>
                  <a:pt x="175704" y="227827"/>
                </a:cubicBezTo>
                <a:lnTo>
                  <a:pt x="175704" y="175704"/>
                </a:lnTo>
                <a:lnTo>
                  <a:pt x="227837" y="175704"/>
                </a:lnTo>
                <a:cubicBezTo>
                  <a:pt x="250570" y="175704"/>
                  <a:pt x="269028" y="157268"/>
                  <a:pt x="269028" y="134514"/>
                </a:cubicBezTo>
                <a:cubicBezTo>
                  <a:pt x="269028" y="111759"/>
                  <a:pt x="250570" y="93323"/>
                  <a:pt x="227837" y="933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2" name="Google Shape;32;p3"/>
          <p:cNvSpPr/>
          <p:nvPr/>
        </p:nvSpPr>
        <p:spPr>
          <a:xfrm>
            <a:off x="5209339" y="409752"/>
            <a:ext cx="201771" cy="202435"/>
          </a:xfrm>
          <a:custGeom>
            <a:rect b="b" l="l" r="r" t="t"/>
            <a:pathLst>
              <a:path extrusionOk="0" h="269017" w="269028">
                <a:moveTo>
                  <a:pt x="227837" y="93323"/>
                </a:moveTo>
                <a:lnTo>
                  <a:pt x="175704" y="93323"/>
                </a:lnTo>
                <a:lnTo>
                  <a:pt x="175704" y="41190"/>
                </a:lnTo>
                <a:cubicBezTo>
                  <a:pt x="175704" y="18436"/>
                  <a:pt x="157257" y="0"/>
                  <a:pt x="134514" y="0"/>
                </a:cubicBezTo>
                <a:cubicBezTo>
                  <a:pt x="111770" y="0"/>
                  <a:pt x="93323" y="18436"/>
                  <a:pt x="93323" y="41190"/>
                </a:cubicBezTo>
                <a:lnTo>
                  <a:pt x="93323" y="93323"/>
                </a:lnTo>
                <a:lnTo>
                  <a:pt x="41190" y="93323"/>
                </a:lnTo>
                <a:cubicBezTo>
                  <a:pt x="18446" y="93323"/>
                  <a:pt x="0" y="111759"/>
                  <a:pt x="0" y="134514"/>
                </a:cubicBezTo>
                <a:cubicBezTo>
                  <a:pt x="0" y="157268"/>
                  <a:pt x="18446" y="175704"/>
                  <a:pt x="41190" y="175704"/>
                </a:cubicBezTo>
                <a:lnTo>
                  <a:pt x="93323" y="175704"/>
                </a:lnTo>
                <a:lnTo>
                  <a:pt x="93323" y="227827"/>
                </a:lnTo>
                <a:cubicBezTo>
                  <a:pt x="93323" y="250581"/>
                  <a:pt x="111770" y="269017"/>
                  <a:pt x="134514" y="269017"/>
                </a:cubicBezTo>
                <a:cubicBezTo>
                  <a:pt x="157257" y="269017"/>
                  <a:pt x="175704" y="250581"/>
                  <a:pt x="175704" y="227827"/>
                </a:cubicBezTo>
                <a:lnTo>
                  <a:pt x="175704" y="175704"/>
                </a:lnTo>
                <a:lnTo>
                  <a:pt x="227837" y="175704"/>
                </a:lnTo>
                <a:cubicBezTo>
                  <a:pt x="250581" y="175704"/>
                  <a:pt x="269028" y="157268"/>
                  <a:pt x="269028" y="134514"/>
                </a:cubicBezTo>
                <a:cubicBezTo>
                  <a:pt x="269028" y="111759"/>
                  <a:pt x="250581" y="93323"/>
                  <a:pt x="227837" y="933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3" name="Google Shape;33;p3"/>
          <p:cNvSpPr/>
          <p:nvPr/>
        </p:nvSpPr>
        <p:spPr>
          <a:xfrm>
            <a:off x="674465" y="4243643"/>
            <a:ext cx="255658" cy="160927"/>
          </a:xfrm>
          <a:custGeom>
            <a:rect b="b" l="l" r="r" t="t"/>
            <a:pathLst>
              <a:path extrusionOk="0" h="213857" w="340878">
                <a:moveTo>
                  <a:pt x="0" y="147383"/>
                </a:moveTo>
                <a:cubicBezTo>
                  <a:pt x="0" y="114702"/>
                  <a:pt x="23706" y="87460"/>
                  <a:pt x="54821" y="81957"/>
                </a:cubicBezTo>
                <a:cubicBezTo>
                  <a:pt x="66082" y="34692"/>
                  <a:pt x="108510" y="0"/>
                  <a:pt x="158834" y="0"/>
                </a:cubicBezTo>
                <a:cubicBezTo>
                  <a:pt x="193749" y="0"/>
                  <a:pt x="225710" y="16668"/>
                  <a:pt x="245617" y="44428"/>
                </a:cubicBezTo>
                <a:cubicBezTo>
                  <a:pt x="249015" y="44005"/>
                  <a:pt x="252423" y="43793"/>
                  <a:pt x="255852" y="43793"/>
                </a:cubicBezTo>
                <a:cubicBezTo>
                  <a:pt x="302736" y="43793"/>
                  <a:pt x="340878" y="81946"/>
                  <a:pt x="340878" y="128820"/>
                </a:cubicBezTo>
                <a:cubicBezTo>
                  <a:pt x="340878" y="175704"/>
                  <a:pt x="302736" y="213857"/>
                  <a:pt x="255852" y="213857"/>
                </a:cubicBez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lose/>
                <a:moveTo>
                  <a:pt x="242188" y="88413"/>
                </a:moveTo>
                <a:lnTo>
                  <a:pt x="224800" y="94276"/>
                </a:lnTo>
                <a:lnTo>
                  <a:pt x="216534" y="77893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54" y="42333"/>
                  <a:pt x="96011" y="69278"/>
                  <a:pt x="94318" y="103684"/>
                </a:cubicBezTo>
                <a:lnTo>
                  <a:pt x="93165" y="127052"/>
                </a:lnTo>
                <a:lnTo>
                  <a:pt x="70019" y="123570"/>
                </a:lnTo>
                <a:cubicBezTo>
                  <a:pt x="68865" y="123401"/>
                  <a:pt x="67680" y="123264"/>
                  <a:pt x="66463" y="123264"/>
                </a:cubicBezTo>
                <a:cubicBezTo>
                  <a:pt x="53160" y="123264"/>
                  <a:pt x="42333" y="134080"/>
                  <a:pt x="42333" y="147383"/>
                </a:cubicBezTo>
                <a:cubicBezTo>
                  <a:pt x="42333" y="160697"/>
                  <a:pt x="53160" y="171524"/>
                  <a:pt x="66463" y="171524"/>
                </a:cubicBezTo>
                <a:lnTo>
                  <a:pt x="255852" y="171524"/>
                </a:lnTo>
                <a:cubicBezTo>
                  <a:pt x="279389" y="171524"/>
                  <a:pt x="298545" y="152368"/>
                  <a:pt x="298545" y="128820"/>
                </a:cubicBezTo>
                <a:cubicBezTo>
                  <a:pt x="298545" y="105282"/>
                  <a:pt x="279389" y="86127"/>
                  <a:pt x="255852" y="86127"/>
                </a:cubicBezTo>
                <a:cubicBezTo>
                  <a:pt x="251280" y="86127"/>
                  <a:pt x="246686" y="86889"/>
                  <a:pt x="242188" y="884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4" name="Google Shape;34;p3"/>
          <p:cNvSpPr/>
          <p:nvPr/>
        </p:nvSpPr>
        <p:spPr>
          <a:xfrm>
            <a:off x="7078295" y="4470463"/>
            <a:ext cx="294370" cy="185297"/>
          </a:xfrm>
          <a:custGeom>
            <a:rect b="b" l="l" r="r" t="t"/>
            <a:pathLst>
              <a:path extrusionOk="0" h="246242" w="392493">
                <a:moveTo>
                  <a:pt x="0" y="169714"/>
                </a:moveTo>
                <a:cubicBezTo>
                  <a:pt x="0" y="132079"/>
                  <a:pt x="27294" y="100710"/>
                  <a:pt x="63129" y="94371"/>
                </a:cubicBezTo>
                <a:cubicBezTo>
                  <a:pt x="76094" y="39952"/>
                  <a:pt x="124936" y="0"/>
                  <a:pt x="182890" y="0"/>
                </a:cubicBezTo>
                <a:cubicBezTo>
                  <a:pt x="223086" y="0"/>
                  <a:pt x="259884" y="19198"/>
                  <a:pt x="282807" y="51159"/>
                </a:cubicBezTo>
                <a:cubicBezTo>
                  <a:pt x="286723" y="50672"/>
                  <a:pt x="290650" y="50440"/>
                  <a:pt x="294587" y="50440"/>
                </a:cubicBezTo>
                <a:cubicBezTo>
                  <a:pt x="348572" y="50440"/>
                  <a:pt x="392493" y="94360"/>
                  <a:pt x="392493" y="148335"/>
                </a:cubicBezTo>
                <a:cubicBezTo>
                  <a:pt x="392493" y="202321"/>
                  <a:pt x="348572" y="246242"/>
                  <a:pt x="294587" y="246242"/>
                </a:cubicBezTo>
                <a:lnTo>
                  <a:pt x="76528" y="246242"/>
                </a:lnTo>
                <a:cubicBezTo>
                  <a:pt x="34332" y="246242"/>
                  <a:pt x="0" y="211910"/>
                  <a:pt x="0" y="169714"/>
                </a:cubicBezTo>
                <a:close/>
                <a:moveTo>
                  <a:pt x="278860" y="101811"/>
                </a:moveTo>
                <a:lnTo>
                  <a:pt x="258847" y="108553"/>
                </a:lnTo>
                <a:lnTo>
                  <a:pt x="249322" y="89693"/>
                </a:lnTo>
                <a:cubicBezTo>
                  <a:pt x="236579" y="64431"/>
                  <a:pt x="211126" y="48746"/>
                  <a:pt x="182890" y="48746"/>
                </a:cubicBezTo>
                <a:cubicBezTo>
                  <a:pt x="143181" y="48746"/>
                  <a:pt x="110553" y="79777"/>
                  <a:pt x="108595" y="119401"/>
                </a:cubicBezTo>
                <a:lnTo>
                  <a:pt x="107283" y="146303"/>
                </a:lnTo>
                <a:lnTo>
                  <a:pt x="80623" y="142292"/>
                </a:lnTo>
                <a:cubicBezTo>
                  <a:pt x="79290" y="142091"/>
                  <a:pt x="77925" y="141943"/>
                  <a:pt x="76528" y="141943"/>
                </a:cubicBezTo>
                <a:cubicBezTo>
                  <a:pt x="61213" y="141943"/>
                  <a:pt x="48746" y="154400"/>
                  <a:pt x="48746" y="169714"/>
                </a:cubicBezTo>
                <a:cubicBezTo>
                  <a:pt x="48746" y="185038"/>
                  <a:pt x="61213" y="197506"/>
                  <a:pt x="76528" y="197506"/>
                </a:cubicBezTo>
                <a:lnTo>
                  <a:pt x="294587" y="197506"/>
                </a:lnTo>
                <a:cubicBezTo>
                  <a:pt x="321690" y="197506"/>
                  <a:pt x="343746" y="175450"/>
                  <a:pt x="343746" y="148335"/>
                </a:cubicBezTo>
                <a:cubicBezTo>
                  <a:pt x="343746" y="121232"/>
                  <a:pt x="321690" y="99176"/>
                  <a:pt x="294587" y="99176"/>
                </a:cubicBezTo>
                <a:cubicBezTo>
                  <a:pt x="289337" y="99176"/>
                  <a:pt x="284046" y="100054"/>
                  <a:pt x="278860" y="1018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8257930" y="2344088"/>
            <a:ext cx="294362" cy="185297"/>
          </a:xfrm>
          <a:custGeom>
            <a:rect b="b" l="l" r="r" t="t"/>
            <a:pathLst>
              <a:path extrusionOk="0" h="246242" w="392482">
                <a:moveTo>
                  <a:pt x="0" y="169714"/>
                </a:moveTo>
                <a:cubicBezTo>
                  <a:pt x="0" y="132079"/>
                  <a:pt x="27294" y="100710"/>
                  <a:pt x="63129" y="94371"/>
                </a:cubicBezTo>
                <a:cubicBezTo>
                  <a:pt x="76094" y="39952"/>
                  <a:pt x="124936" y="0"/>
                  <a:pt x="182879" y="0"/>
                </a:cubicBezTo>
                <a:cubicBezTo>
                  <a:pt x="223086" y="0"/>
                  <a:pt x="259884" y="19198"/>
                  <a:pt x="282807" y="51159"/>
                </a:cubicBezTo>
                <a:cubicBezTo>
                  <a:pt x="286723" y="50672"/>
                  <a:pt x="290639" y="50440"/>
                  <a:pt x="294587" y="50440"/>
                </a:cubicBezTo>
                <a:cubicBezTo>
                  <a:pt x="348572" y="50440"/>
                  <a:pt x="392482" y="94360"/>
                  <a:pt x="392482" y="148335"/>
                </a:cubicBezTo>
                <a:cubicBezTo>
                  <a:pt x="392482" y="202321"/>
                  <a:pt x="348572" y="246242"/>
                  <a:pt x="294587" y="246242"/>
                </a:cubicBezTo>
                <a:lnTo>
                  <a:pt x="76528" y="246242"/>
                </a:lnTo>
                <a:cubicBezTo>
                  <a:pt x="34332" y="246242"/>
                  <a:pt x="0" y="211910"/>
                  <a:pt x="0" y="169714"/>
                </a:cubicBezTo>
                <a:close/>
                <a:moveTo>
                  <a:pt x="278860" y="101811"/>
                </a:moveTo>
                <a:lnTo>
                  <a:pt x="258836" y="108553"/>
                </a:lnTo>
                <a:lnTo>
                  <a:pt x="249322" y="89693"/>
                </a:lnTo>
                <a:cubicBezTo>
                  <a:pt x="236579" y="64431"/>
                  <a:pt x="211126" y="48746"/>
                  <a:pt x="182879" y="48746"/>
                </a:cubicBezTo>
                <a:cubicBezTo>
                  <a:pt x="143181" y="48746"/>
                  <a:pt x="110542" y="79777"/>
                  <a:pt x="108595" y="119401"/>
                </a:cubicBezTo>
                <a:lnTo>
                  <a:pt x="107272" y="146303"/>
                </a:lnTo>
                <a:lnTo>
                  <a:pt x="80623" y="142292"/>
                </a:lnTo>
                <a:cubicBezTo>
                  <a:pt x="79290" y="142091"/>
                  <a:pt x="77925" y="141943"/>
                  <a:pt x="76528" y="141943"/>
                </a:cubicBezTo>
                <a:cubicBezTo>
                  <a:pt x="61213" y="141943"/>
                  <a:pt x="48746" y="154400"/>
                  <a:pt x="48746" y="169714"/>
                </a:cubicBezTo>
                <a:cubicBezTo>
                  <a:pt x="48746" y="185038"/>
                  <a:pt x="61213" y="197506"/>
                  <a:pt x="76528" y="197506"/>
                </a:cubicBezTo>
                <a:lnTo>
                  <a:pt x="294587" y="197506"/>
                </a:lnTo>
                <a:cubicBezTo>
                  <a:pt x="321690" y="197506"/>
                  <a:pt x="343746" y="175450"/>
                  <a:pt x="343746" y="148335"/>
                </a:cubicBezTo>
                <a:cubicBezTo>
                  <a:pt x="343746" y="121232"/>
                  <a:pt x="321690" y="99176"/>
                  <a:pt x="294587" y="99176"/>
                </a:cubicBezTo>
                <a:cubicBezTo>
                  <a:pt x="289327" y="99176"/>
                  <a:pt x="284035" y="100054"/>
                  <a:pt x="278860" y="1018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3466170" y="373087"/>
            <a:ext cx="438244" cy="275871"/>
          </a:xfrm>
          <a:custGeom>
            <a:rect b="b" l="l" r="r" t="t"/>
            <a:pathLst>
              <a:path extrusionOk="0" h="366606" w="584326">
                <a:moveTo>
                  <a:pt x="0" y="220842"/>
                </a:moveTo>
                <a:cubicBezTo>
                  <a:pt x="0" y="140483"/>
                  <a:pt x="65404" y="75088"/>
                  <a:pt x="145764" y="75088"/>
                </a:cubicBezTo>
                <a:cubicBezTo>
                  <a:pt x="151627" y="75088"/>
                  <a:pt x="157469" y="75437"/>
                  <a:pt x="163300" y="76168"/>
                </a:cubicBezTo>
                <a:cubicBezTo>
                  <a:pt x="197410" y="28596"/>
                  <a:pt x="252190" y="0"/>
                  <a:pt x="312049" y="0"/>
                </a:cubicBezTo>
                <a:cubicBezTo>
                  <a:pt x="398335" y="0"/>
                  <a:pt x="471042" y="59478"/>
                  <a:pt x="490336" y="140493"/>
                </a:cubicBezTo>
                <a:cubicBezTo>
                  <a:pt x="543686" y="149955"/>
                  <a:pt x="584326" y="196659"/>
                  <a:pt x="584326" y="252666"/>
                </a:cubicBezTo>
                <a:cubicBezTo>
                  <a:pt x="584326" y="315489"/>
                  <a:pt x="533209" y="366606"/>
                  <a:pt x="470386" y="366606"/>
                </a:cubicBezTo>
                <a:lnTo>
                  <a:pt x="145764" y="366606"/>
                </a:lnTo>
                <a:cubicBezTo>
                  <a:pt x="65404" y="366606"/>
                  <a:pt x="0" y="301212"/>
                  <a:pt x="0" y="220842"/>
                </a:cubicBezTo>
                <a:close/>
                <a:moveTo>
                  <a:pt x="464311" y="211846"/>
                </a:moveTo>
                <a:lnTo>
                  <a:pt x="424624" y="217826"/>
                </a:lnTo>
                <a:lnTo>
                  <a:pt x="422645" y="177757"/>
                </a:lnTo>
                <a:cubicBezTo>
                  <a:pt x="419756" y="118776"/>
                  <a:pt x="371178" y="72569"/>
                  <a:pt x="312049" y="72569"/>
                </a:cubicBezTo>
                <a:cubicBezTo>
                  <a:pt x="270012" y="72569"/>
                  <a:pt x="232113" y="95916"/>
                  <a:pt x="213158" y="133519"/>
                </a:cubicBezTo>
                <a:lnTo>
                  <a:pt x="198987" y="161596"/>
                </a:lnTo>
                <a:lnTo>
                  <a:pt x="169185" y="151574"/>
                </a:lnTo>
                <a:cubicBezTo>
                  <a:pt x="161459" y="148970"/>
                  <a:pt x="153574" y="147658"/>
                  <a:pt x="145764" y="147658"/>
                </a:cubicBezTo>
                <a:cubicBezTo>
                  <a:pt x="105399" y="147658"/>
                  <a:pt x="72569" y="180488"/>
                  <a:pt x="72569" y="220842"/>
                </a:cubicBezTo>
                <a:cubicBezTo>
                  <a:pt x="72569" y="261207"/>
                  <a:pt x="105399" y="294036"/>
                  <a:pt x="145764" y="294036"/>
                </a:cubicBezTo>
                <a:lnTo>
                  <a:pt x="470386" y="294036"/>
                </a:lnTo>
                <a:cubicBezTo>
                  <a:pt x="493204" y="294036"/>
                  <a:pt x="511757" y="275484"/>
                  <a:pt x="511757" y="252666"/>
                </a:cubicBezTo>
                <a:cubicBezTo>
                  <a:pt x="511757" y="229859"/>
                  <a:pt x="493204" y="211317"/>
                  <a:pt x="470386" y="211317"/>
                </a:cubicBezTo>
                <a:cubicBezTo>
                  <a:pt x="468312" y="211317"/>
                  <a:pt x="466291" y="211539"/>
                  <a:pt x="464311" y="2118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7" name="Google Shape;37;p3"/>
          <p:cNvSpPr txBox="1"/>
          <p:nvPr>
            <p:ph type="title"/>
          </p:nvPr>
        </p:nvSpPr>
        <p:spPr>
          <a:xfrm>
            <a:off x="1211175" y="1884150"/>
            <a:ext cx="54819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5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1211175" y="2756100"/>
            <a:ext cx="24891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3966"/>
              </a:lnSpc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9pPr>
          </a:lstStyle>
          <a:p/>
        </p:txBody>
      </p:sp>
      <p:sp>
        <p:nvSpPr>
          <p:cNvPr id="39" name="Google Shape;39;p3"/>
          <p:cNvSpPr/>
          <p:nvPr/>
        </p:nvSpPr>
        <p:spPr>
          <a:xfrm>
            <a:off x="1807801" y="4699646"/>
            <a:ext cx="201771" cy="202435"/>
          </a:xfrm>
          <a:custGeom>
            <a:rect b="b" l="l" r="r" t="t"/>
            <a:pathLst>
              <a:path extrusionOk="0" h="269017" w="269028">
                <a:moveTo>
                  <a:pt x="227837" y="93323"/>
                </a:moveTo>
                <a:lnTo>
                  <a:pt x="175704" y="93323"/>
                </a:lnTo>
                <a:lnTo>
                  <a:pt x="175704" y="41190"/>
                </a:lnTo>
                <a:cubicBezTo>
                  <a:pt x="175704" y="18436"/>
                  <a:pt x="157257" y="0"/>
                  <a:pt x="134514" y="0"/>
                </a:cubicBezTo>
                <a:cubicBezTo>
                  <a:pt x="111770" y="0"/>
                  <a:pt x="93323" y="18436"/>
                  <a:pt x="93323" y="41190"/>
                </a:cubicBezTo>
                <a:lnTo>
                  <a:pt x="93323" y="93323"/>
                </a:lnTo>
                <a:lnTo>
                  <a:pt x="41190" y="93323"/>
                </a:lnTo>
                <a:cubicBezTo>
                  <a:pt x="18446" y="93323"/>
                  <a:pt x="0" y="111759"/>
                  <a:pt x="0" y="134514"/>
                </a:cubicBezTo>
                <a:cubicBezTo>
                  <a:pt x="0" y="157268"/>
                  <a:pt x="18446" y="175704"/>
                  <a:pt x="41190" y="175704"/>
                </a:cubicBezTo>
                <a:lnTo>
                  <a:pt x="93323" y="175704"/>
                </a:lnTo>
                <a:lnTo>
                  <a:pt x="93323" y="227827"/>
                </a:lnTo>
                <a:cubicBezTo>
                  <a:pt x="93323" y="250581"/>
                  <a:pt x="111770" y="269017"/>
                  <a:pt x="134514" y="269017"/>
                </a:cubicBezTo>
                <a:cubicBezTo>
                  <a:pt x="157257" y="269017"/>
                  <a:pt x="175704" y="250581"/>
                  <a:pt x="175704" y="227827"/>
                </a:cubicBezTo>
                <a:lnTo>
                  <a:pt x="175704" y="175704"/>
                </a:lnTo>
                <a:lnTo>
                  <a:pt x="227837" y="175704"/>
                </a:lnTo>
                <a:cubicBezTo>
                  <a:pt x="250581" y="175704"/>
                  <a:pt x="269028" y="157268"/>
                  <a:pt x="269028" y="134514"/>
                </a:cubicBezTo>
                <a:cubicBezTo>
                  <a:pt x="269028" y="111759"/>
                  <a:pt x="250581" y="93323"/>
                  <a:pt x="227837" y="933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40" name="Google Shape;40;p3"/>
          <p:cNvSpPr/>
          <p:nvPr/>
        </p:nvSpPr>
        <p:spPr>
          <a:xfrm>
            <a:off x="3634562" y="4619304"/>
            <a:ext cx="255658" cy="160927"/>
          </a:xfrm>
          <a:custGeom>
            <a:rect b="b" l="l" r="r" t="t"/>
            <a:pathLst>
              <a:path extrusionOk="0" h="213857" w="340878">
                <a:moveTo>
                  <a:pt x="0" y="147383"/>
                </a:moveTo>
                <a:cubicBezTo>
                  <a:pt x="0" y="114702"/>
                  <a:pt x="23706" y="87460"/>
                  <a:pt x="54821" y="81957"/>
                </a:cubicBezTo>
                <a:cubicBezTo>
                  <a:pt x="66082" y="34692"/>
                  <a:pt x="108510" y="0"/>
                  <a:pt x="158834" y="0"/>
                </a:cubicBezTo>
                <a:cubicBezTo>
                  <a:pt x="193749" y="0"/>
                  <a:pt x="225710" y="16668"/>
                  <a:pt x="245617" y="44428"/>
                </a:cubicBezTo>
                <a:cubicBezTo>
                  <a:pt x="249015" y="44005"/>
                  <a:pt x="252423" y="43793"/>
                  <a:pt x="255852" y="43793"/>
                </a:cubicBezTo>
                <a:cubicBezTo>
                  <a:pt x="302736" y="43793"/>
                  <a:pt x="340878" y="81946"/>
                  <a:pt x="340878" y="128820"/>
                </a:cubicBezTo>
                <a:cubicBezTo>
                  <a:pt x="340878" y="175704"/>
                  <a:pt x="302736" y="213857"/>
                  <a:pt x="255852" y="213857"/>
                </a:cubicBez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lose/>
                <a:moveTo>
                  <a:pt x="242188" y="88413"/>
                </a:moveTo>
                <a:lnTo>
                  <a:pt x="224800" y="94276"/>
                </a:lnTo>
                <a:lnTo>
                  <a:pt x="216534" y="77893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54" y="42333"/>
                  <a:pt x="96011" y="69278"/>
                  <a:pt x="94318" y="103684"/>
                </a:cubicBezTo>
                <a:lnTo>
                  <a:pt x="93165" y="127052"/>
                </a:lnTo>
                <a:lnTo>
                  <a:pt x="70019" y="123570"/>
                </a:lnTo>
                <a:cubicBezTo>
                  <a:pt x="68865" y="123401"/>
                  <a:pt x="67680" y="123264"/>
                  <a:pt x="66463" y="123264"/>
                </a:cubicBezTo>
                <a:cubicBezTo>
                  <a:pt x="53160" y="123264"/>
                  <a:pt x="42333" y="134080"/>
                  <a:pt x="42333" y="147383"/>
                </a:cubicBezTo>
                <a:cubicBezTo>
                  <a:pt x="42333" y="160697"/>
                  <a:pt x="53160" y="171524"/>
                  <a:pt x="66463" y="171524"/>
                </a:cubicBezTo>
                <a:lnTo>
                  <a:pt x="255852" y="171524"/>
                </a:lnTo>
                <a:cubicBezTo>
                  <a:pt x="279389" y="171524"/>
                  <a:pt x="298545" y="152368"/>
                  <a:pt x="298545" y="128820"/>
                </a:cubicBezTo>
                <a:cubicBezTo>
                  <a:pt x="298545" y="105282"/>
                  <a:pt x="279389" y="86127"/>
                  <a:pt x="255852" y="86127"/>
                </a:cubicBezTo>
                <a:cubicBezTo>
                  <a:pt x="251280" y="86127"/>
                  <a:pt x="246686" y="86889"/>
                  <a:pt x="242188" y="884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1211175" y="966368"/>
            <a:ext cx="2366700" cy="12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7200">
                <a:solidFill>
                  <a:srgbClr val="F2F2F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">
    <p:bg>
      <p:bgPr>
        <a:solidFill>
          <a:schemeClr val="dk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890613" y="761736"/>
            <a:ext cx="52086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2" name="Google Shape;332;p21"/>
          <p:cNvSpPr/>
          <p:nvPr/>
        </p:nvSpPr>
        <p:spPr>
          <a:xfrm>
            <a:off x="4214399" y="-4"/>
            <a:ext cx="5209928" cy="5434964"/>
          </a:xfrm>
          <a:custGeom>
            <a:rect b="b" l="l" r="r" t="t"/>
            <a:pathLst>
              <a:path extrusionOk="0" h="6857999" w="6594845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333" name="Google Shape;333;p21"/>
          <p:cNvGrpSpPr/>
          <p:nvPr/>
        </p:nvGrpSpPr>
        <p:grpSpPr>
          <a:xfrm>
            <a:off x="262135" y="188414"/>
            <a:ext cx="8616641" cy="4708323"/>
            <a:chOff x="262135" y="188414"/>
            <a:chExt cx="8616641" cy="4708323"/>
          </a:xfrm>
        </p:grpSpPr>
        <p:grpSp>
          <p:nvGrpSpPr>
            <p:cNvPr id="334" name="Google Shape;334;p21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335" name="Google Shape;335;p21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45" name="Google Shape;345;p21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346" name="Google Shape;346;p21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347" name="Google Shape;347;p21"/>
          <p:cNvSpPr txBox="1"/>
          <p:nvPr>
            <p:ph idx="1" type="subTitle"/>
          </p:nvPr>
        </p:nvSpPr>
        <p:spPr>
          <a:xfrm>
            <a:off x="900900" y="1828925"/>
            <a:ext cx="5208600" cy="1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8" name="Google Shape;348;p21"/>
          <p:cNvSpPr txBox="1"/>
          <p:nvPr/>
        </p:nvSpPr>
        <p:spPr>
          <a:xfrm>
            <a:off x="900900" y="3532100"/>
            <a:ext cx="41019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CREDITS: This presentation 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template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and illustrations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ig Numbers">
  <p:cSld name="CUSTOM">
    <p:bg>
      <p:bgPr>
        <a:solidFill>
          <a:schemeClr val="accent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hasCustomPrompt="1" type="title"/>
          </p:nvPr>
        </p:nvSpPr>
        <p:spPr>
          <a:xfrm>
            <a:off x="1814075" y="744925"/>
            <a:ext cx="55158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1823175" y="1210125"/>
            <a:ext cx="55158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2" name="Google Shape;352;p22"/>
          <p:cNvSpPr/>
          <p:nvPr/>
        </p:nvSpPr>
        <p:spPr>
          <a:xfrm>
            <a:off x="-51750" y="1951052"/>
            <a:ext cx="3897205" cy="3229840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53" name="Google Shape;353;p22"/>
          <p:cNvSpPr/>
          <p:nvPr/>
        </p:nvSpPr>
        <p:spPr>
          <a:xfrm>
            <a:off x="6427303" y="-34596"/>
            <a:ext cx="2789187" cy="3365506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54" name="Google Shape;354;p22"/>
          <p:cNvSpPr/>
          <p:nvPr/>
        </p:nvSpPr>
        <p:spPr>
          <a:xfrm>
            <a:off x="8267983" y="33308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55" name="Google Shape;355;p22"/>
          <p:cNvSpPr/>
          <p:nvPr/>
        </p:nvSpPr>
        <p:spPr>
          <a:xfrm>
            <a:off x="377524" y="40980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57" y="175704"/>
                  <a:pt x="0" y="157268"/>
                  <a:pt x="0" y="134514"/>
                </a:cubicBezTo>
                <a:cubicBezTo>
                  <a:pt x="0" y="111759"/>
                  <a:pt x="18457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56" name="Google Shape;356;p22"/>
          <p:cNvSpPr/>
          <p:nvPr/>
        </p:nvSpPr>
        <p:spPr>
          <a:xfrm>
            <a:off x="536764" y="4582411"/>
            <a:ext cx="338201" cy="204132"/>
          </a:xfrm>
          <a:custGeom>
            <a:rect b="b" l="l" r="r" t="t"/>
            <a:pathLst>
              <a:path extrusionOk="0" h="374554" w="620553">
                <a:moveTo>
                  <a:pt x="475689" y="374554"/>
                </a:moveTo>
                <a:lnTo>
                  <a:pt x="108902" y="374554"/>
                </a:lnTo>
                <a:cubicBezTo>
                  <a:pt x="48852" y="374554"/>
                  <a:pt x="0" y="325712"/>
                  <a:pt x="0" y="265662"/>
                </a:cubicBezTo>
                <a:cubicBezTo>
                  <a:pt x="0" y="207602"/>
                  <a:pt x="45656" y="160019"/>
                  <a:pt x="102965" y="156919"/>
                </a:cubicBezTo>
                <a:cubicBezTo>
                  <a:pt x="117485" y="67405"/>
                  <a:pt x="194955" y="0"/>
                  <a:pt x="287792" y="0"/>
                </a:cubicBezTo>
                <a:cubicBezTo>
                  <a:pt x="353059" y="0"/>
                  <a:pt x="412411" y="33263"/>
                  <a:pt x="446510" y="87862"/>
                </a:cubicBezTo>
                <a:cubicBezTo>
                  <a:pt x="456152" y="85862"/>
                  <a:pt x="465910" y="84846"/>
                  <a:pt x="475689" y="84846"/>
                </a:cubicBezTo>
                <a:cubicBezTo>
                  <a:pt x="555561" y="84846"/>
                  <a:pt x="620553" y="149838"/>
                  <a:pt x="620553" y="229711"/>
                </a:cubicBezTo>
                <a:cubicBezTo>
                  <a:pt x="620553" y="309573"/>
                  <a:pt x="555561" y="374554"/>
                  <a:pt x="475689" y="374554"/>
                </a:cubicBezTo>
                <a:close/>
                <a:moveTo>
                  <a:pt x="108902" y="199093"/>
                </a:moveTo>
                <a:cubicBezTo>
                  <a:pt x="72188" y="199093"/>
                  <a:pt x="42333" y="228949"/>
                  <a:pt x="42333" y="265662"/>
                </a:cubicBezTo>
                <a:cubicBezTo>
                  <a:pt x="42333" y="302365"/>
                  <a:pt x="72188" y="332221"/>
                  <a:pt x="108902" y="332221"/>
                </a:cubicBezTo>
                <a:lnTo>
                  <a:pt x="475689" y="332221"/>
                </a:lnTo>
                <a:cubicBezTo>
                  <a:pt x="532225" y="332221"/>
                  <a:pt x="578220" y="286226"/>
                  <a:pt x="578220" y="229711"/>
                </a:cubicBezTo>
                <a:cubicBezTo>
                  <a:pt x="578220" y="173175"/>
                  <a:pt x="532225" y="127179"/>
                  <a:pt x="475689" y="127179"/>
                </a:cubicBezTo>
                <a:cubicBezTo>
                  <a:pt x="464682" y="127179"/>
                  <a:pt x="453654" y="129021"/>
                  <a:pt x="442933" y="132640"/>
                </a:cubicBezTo>
                <a:lnTo>
                  <a:pt x="425534" y="138514"/>
                </a:lnTo>
                <a:lnTo>
                  <a:pt x="417258" y="122121"/>
                </a:lnTo>
                <a:cubicBezTo>
                  <a:pt x="392440" y="72908"/>
                  <a:pt x="342836" y="42333"/>
                  <a:pt x="287792" y="42333"/>
                </a:cubicBezTo>
                <a:cubicBezTo>
                  <a:pt x="210417" y="42333"/>
                  <a:pt x="146833" y="102817"/>
                  <a:pt x="143044" y="180033"/>
                </a:cubicBezTo>
                <a:lnTo>
                  <a:pt x="141890" y="203358"/>
                </a:lnTo>
                <a:lnTo>
                  <a:pt x="118787" y="199929"/>
                </a:lnTo>
                <a:cubicBezTo>
                  <a:pt x="114945" y="199358"/>
                  <a:pt x="111802" y="199093"/>
                  <a:pt x="108902" y="199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57" name="Google Shape;357;p22"/>
          <p:cNvSpPr/>
          <p:nvPr/>
        </p:nvSpPr>
        <p:spPr>
          <a:xfrm>
            <a:off x="8341519" y="368442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58" name="Google Shape;358;p22"/>
          <p:cNvSpPr/>
          <p:nvPr/>
        </p:nvSpPr>
        <p:spPr>
          <a:xfrm>
            <a:off x="1609553" y="325151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59" name="Google Shape;359;p22"/>
          <p:cNvSpPr/>
          <p:nvPr/>
        </p:nvSpPr>
        <p:spPr>
          <a:xfrm>
            <a:off x="7943062" y="460335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60" name="Google Shape;360;p22"/>
          <p:cNvSpPr/>
          <p:nvPr/>
        </p:nvSpPr>
        <p:spPr>
          <a:xfrm>
            <a:off x="6138183" y="466322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61" name="Google Shape;361;p22"/>
          <p:cNvSpPr/>
          <p:nvPr/>
        </p:nvSpPr>
        <p:spPr>
          <a:xfrm>
            <a:off x="4312974" y="4603367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62" name="Google Shape;362;p22"/>
          <p:cNvSpPr/>
          <p:nvPr/>
        </p:nvSpPr>
        <p:spPr>
          <a:xfrm>
            <a:off x="350228" y="155801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63" name="Google Shape;363;p22"/>
          <p:cNvSpPr/>
          <p:nvPr/>
        </p:nvSpPr>
        <p:spPr>
          <a:xfrm>
            <a:off x="8644571" y="20813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64" name="Google Shape;364;p22"/>
          <p:cNvSpPr/>
          <p:nvPr/>
        </p:nvSpPr>
        <p:spPr>
          <a:xfrm>
            <a:off x="311696" y="33308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65" name="Google Shape;365;p22"/>
          <p:cNvSpPr/>
          <p:nvPr/>
        </p:nvSpPr>
        <p:spPr>
          <a:xfrm>
            <a:off x="2308996" y="466322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66" name="Google Shape;366;p22"/>
          <p:cNvSpPr txBox="1"/>
          <p:nvPr>
            <p:ph hasCustomPrompt="1" idx="2" type="title"/>
          </p:nvPr>
        </p:nvSpPr>
        <p:spPr>
          <a:xfrm>
            <a:off x="1814075" y="1865975"/>
            <a:ext cx="55158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7" name="Google Shape;367;p22"/>
          <p:cNvSpPr txBox="1"/>
          <p:nvPr>
            <p:ph idx="3" type="body"/>
          </p:nvPr>
        </p:nvSpPr>
        <p:spPr>
          <a:xfrm>
            <a:off x="1814075" y="2332125"/>
            <a:ext cx="55158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22"/>
          <p:cNvSpPr txBox="1"/>
          <p:nvPr>
            <p:ph hasCustomPrompt="1" idx="4" type="title"/>
          </p:nvPr>
        </p:nvSpPr>
        <p:spPr>
          <a:xfrm>
            <a:off x="1814075" y="2987025"/>
            <a:ext cx="5515800" cy="6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9" name="Google Shape;369;p22"/>
          <p:cNvSpPr txBox="1"/>
          <p:nvPr>
            <p:ph idx="5" type="body"/>
          </p:nvPr>
        </p:nvSpPr>
        <p:spPr>
          <a:xfrm>
            <a:off x="1823200" y="3454175"/>
            <a:ext cx="55158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">
    <p:bg>
      <p:bgPr>
        <a:solidFill>
          <a:schemeClr val="dk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bg>
      <p:bgPr>
        <a:solidFill>
          <a:schemeClr val="accent2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accen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10800000">
            <a:off x="12" y="3535354"/>
            <a:ext cx="3191539" cy="3850994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74" name="Google Shape;374;p25"/>
          <p:cNvSpPr txBox="1"/>
          <p:nvPr>
            <p:ph type="title"/>
          </p:nvPr>
        </p:nvSpPr>
        <p:spPr>
          <a:xfrm>
            <a:off x="311700" y="727475"/>
            <a:ext cx="85206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25"/>
          <p:cNvSpPr/>
          <p:nvPr/>
        </p:nvSpPr>
        <p:spPr>
          <a:xfrm>
            <a:off x="6427303" y="-34596"/>
            <a:ext cx="2789187" cy="3365506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76" name="Google Shape;376;p25"/>
          <p:cNvSpPr/>
          <p:nvPr/>
        </p:nvSpPr>
        <p:spPr>
          <a:xfrm>
            <a:off x="8267983" y="33308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77" name="Google Shape;377;p25"/>
          <p:cNvSpPr/>
          <p:nvPr/>
        </p:nvSpPr>
        <p:spPr>
          <a:xfrm>
            <a:off x="377524" y="40980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57" y="175704"/>
                  <a:pt x="0" y="157268"/>
                  <a:pt x="0" y="134514"/>
                </a:cubicBezTo>
                <a:cubicBezTo>
                  <a:pt x="0" y="111759"/>
                  <a:pt x="18457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78" name="Google Shape;378;p25"/>
          <p:cNvSpPr/>
          <p:nvPr/>
        </p:nvSpPr>
        <p:spPr>
          <a:xfrm>
            <a:off x="8341519" y="368442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79" name="Google Shape;379;p25"/>
          <p:cNvSpPr/>
          <p:nvPr/>
        </p:nvSpPr>
        <p:spPr>
          <a:xfrm>
            <a:off x="1609553" y="325151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80" name="Google Shape;380;p25"/>
          <p:cNvSpPr/>
          <p:nvPr/>
        </p:nvSpPr>
        <p:spPr>
          <a:xfrm>
            <a:off x="7943062" y="460335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81" name="Google Shape;381;p25"/>
          <p:cNvSpPr/>
          <p:nvPr/>
        </p:nvSpPr>
        <p:spPr>
          <a:xfrm>
            <a:off x="6138183" y="466322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82" name="Google Shape;382;p25"/>
          <p:cNvSpPr/>
          <p:nvPr/>
        </p:nvSpPr>
        <p:spPr>
          <a:xfrm>
            <a:off x="4312974" y="4603367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83" name="Google Shape;383;p25"/>
          <p:cNvSpPr/>
          <p:nvPr/>
        </p:nvSpPr>
        <p:spPr>
          <a:xfrm>
            <a:off x="350228" y="155801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84" name="Google Shape;384;p25"/>
          <p:cNvSpPr/>
          <p:nvPr/>
        </p:nvSpPr>
        <p:spPr>
          <a:xfrm>
            <a:off x="8644571" y="2081396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85" name="Google Shape;385;p25"/>
          <p:cNvSpPr/>
          <p:nvPr/>
        </p:nvSpPr>
        <p:spPr>
          <a:xfrm>
            <a:off x="311696" y="308477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86" name="Google Shape;386;p25"/>
          <p:cNvSpPr/>
          <p:nvPr/>
        </p:nvSpPr>
        <p:spPr>
          <a:xfrm>
            <a:off x="2308996" y="4663221"/>
            <a:ext cx="204461" cy="204453"/>
          </a:xfrm>
          <a:custGeom>
            <a:rect b="b" l="l" r="r" t="t"/>
            <a:pathLst>
              <a:path extrusionOk="0" h="269017" w="269028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87" name="Google Shape;387;p25"/>
          <p:cNvSpPr/>
          <p:nvPr/>
        </p:nvSpPr>
        <p:spPr>
          <a:xfrm>
            <a:off x="516153" y="4518164"/>
            <a:ext cx="259059" cy="162531"/>
          </a:xfrm>
          <a:custGeom>
            <a:rect b="b" l="l" r="r" t="t"/>
            <a:pathLst>
              <a:path extrusionOk="0" h="213857" w="340867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with Numbers">
  <p:cSld name="CUSTOM_2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/>
          <p:nvPr/>
        </p:nvSpPr>
        <p:spPr>
          <a:xfrm flipH="1">
            <a:off x="6799482" y="3172238"/>
            <a:ext cx="2417858" cy="2003819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90" name="Google Shape;390;p26"/>
          <p:cNvSpPr/>
          <p:nvPr/>
        </p:nvSpPr>
        <p:spPr>
          <a:xfrm flipH="1">
            <a:off x="-51748" y="-34611"/>
            <a:ext cx="2073136" cy="2501500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391" name="Google Shape;391;p26"/>
          <p:cNvSpPr txBox="1"/>
          <p:nvPr>
            <p:ph type="title"/>
          </p:nvPr>
        </p:nvSpPr>
        <p:spPr>
          <a:xfrm>
            <a:off x="311700" y="740664"/>
            <a:ext cx="8520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2" name="Google Shape;392;p26"/>
          <p:cNvGrpSpPr/>
          <p:nvPr/>
        </p:nvGrpSpPr>
        <p:grpSpPr>
          <a:xfrm>
            <a:off x="185935" y="188414"/>
            <a:ext cx="8692841" cy="4760852"/>
            <a:chOff x="185935" y="188414"/>
            <a:chExt cx="8692841" cy="4760852"/>
          </a:xfrm>
        </p:grpSpPr>
        <p:grpSp>
          <p:nvGrpSpPr>
            <p:cNvPr id="393" name="Google Shape;393;p26"/>
            <p:cNvGrpSpPr/>
            <p:nvPr/>
          </p:nvGrpSpPr>
          <p:grpSpPr>
            <a:xfrm>
              <a:off x="185935" y="188414"/>
              <a:ext cx="8692841" cy="4760852"/>
              <a:chOff x="185935" y="188414"/>
              <a:chExt cx="8692841" cy="4760852"/>
            </a:xfrm>
          </p:grpSpPr>
          <p:sp>
            <p:nvSpPr>
              <p:cNvPr id="394" name="Google Shape;394;p26"/>
              <p:cNvSpPr/>
              <p:nvPr/>
            </p:nvSpPr>
            <p:spPr>
              <a:xfrm>
                <a:off x="7295141" y="47468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>
                <a:off x="15186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97" name="Google Shape;397;p26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98" name="Google Shape;398;p26"/>
              <p:cNvSpPr/>
              <p:nvPr/>
            </p:nvSpPr>
            <p:spPr>
              <a:xfrm>
                <a:off x="185935" y="1722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01" name="Google Shape;401;p26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02" name="Google Shape;402;p26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03" name="Google Shape;403;p26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04" name="Google Shape;404;p26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405" name="Google Shape;405;p26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406" name="Google Shape;406;p26"/>
          <p:cNvSpPr txBox="1"/>
          <p:nvPr>
            <p:ph idx="1" type="subTitle"/>
          </p:nvPr>
        </p:nvSpPr>
        <p:spPr>
          <a:xfrm>
            <a:off x="1547140" y="3150625"/>
            <a:ext cx="16734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07" name="Google Shape;407;p26"/>
          <p:cNvSpPr txBox="1"/>
          <p:nvPr>
            <p:ph idx="2" type="subTitle"/>
          </p:nvPr>
        </p:nvSpPr>
        <p:spPr>
          <a:xfrm>
            <a:off x="3755325" y="3150623"/>
            <a:ext cx="16749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8" name="Google Shape;408;p26"/>
          <p:cNvSpPr txBox="1"/>
          <p:nvPr>
            <p:ph idx="3" type="subTitle"/>
          </p:nvPr>
        </p:nvSpPr>
        <p:spPr>
          <a:xfrm>
            <a:off x="5927865" y="3150623"/>
            <a:ext cx="16749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09" name="Google Shape;409;p26"/>
          <p:cNvSpPr txBox="1"/>
          <p:nvPr>
            <p:ph idx="4" type="subTitle"/>
          </p:nvPr>
        </p:nvSpPr>
        <p:spPr>
          <a:xfrm>
            <a:off x="1627915" y="2787775"/>
            <a:ext cx="15126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0" name="Google Shape;410;p26"/>
          <p:cNvSpPr txBox="1"/>
          <p:nvPr>
            <p:ph idx="5" type="subTitle"/>
          </p:nvPr>
        </p:nvSpPr>
        <p:spPr>
          <a:xfrm>
            <a:off x="3818465" y="2787775"/>
            <a:ext cx="15126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1" name="Google Shape;411;p26"/>
          <p:cNvSpPr txBox="1"/>
          <p:nvPr>
            <p:ph idx="6" type="subTitle"/>
          </p:nvPr>
        </p:nvSpPr>
        <p:spPr>
          <a:xfrm>
            <a:off x="6009015" y="2787775"/>
            <a:ext cx="15126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2" name="Google Shape;412;p26"/>
          <p:cNvSpPr txBox="1"/>
          <p:nvPr>
            <p:ph hasCustomPrompt="1" idx="7" type="title"/>
          </p:nvPr>
        </p:nvSpPr>
        <p:spPr>
          <a:xfrm>
            <a:off x="1542135" y="1860913"/>
            <a:ext cx="167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3" name="Google Shape;413;p26"/>
          <p:cNvSpPr txBox="1"/>
          <p:nvPr>
            <p:ph hasCustomPrompt="1" idx="8" type="title"/>
          </p:nvPr>
        </p:nvSpPr>
        <p:spPr>
          <a:xfrm>
            <a:off x="3739938" y="1860913"/>
            <a:ext cx="167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4" name="Google Shape;414;p26"/>
          <p:cNvSpPr txBox="1"/>
          <p:nvPr>
            <p:ph hasCustomPrompt="1" idx="9" type="title"/>
          </p:nvPr>
        </p:nvSpPr>
        <p:spPr>
          <a:xfrm>
            <a:off x="5928762" y="1860913"/>
            <a:ext cx="167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3">
    <p:bg>
      <p:bgPr>
        <a:solidFill>
          <a:schemeClr val="dk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27"/>
          <p:cNvGrpSpPr/>
          <p:nvPr/>
        </p:nvGrpSpPr>
        <p:grpSpPr>
          <a:xfrm>
            <a:off x="262135" y="188414"/>
            <a:ext cx="8616641" cy="4708323"/>
            <a:chOff x="262135" y="188414"/>
            <a:chExt cx="8616641" cy="4708323"/>
          </a:xfrm>
        </p:grpSpPr>
        <p:grpSp>
          <p:nvGrpSpPr>
            <p:cNvPr id="417" name="Google Shape;417;p27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418" name="Google Shape;418;p27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429" name="Google Shape;429;p27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430" name="Google Shape;430;p27"/>
          <p:cNvSpPr txBox="1"/>
          <p:nvPr>
            <p:ph idx="1" type="subTitle"/>
          </p:nvPr>
        </p:nvSpPr>
        <p:spPr>
          <a:xfrm>
            <a:off x="697650" y="3303119"/>
            <a:ext cx="16458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1" name="Google Shape;431;p27"/>
          <p:cNvSpPr txBox="1"/>
          <p:nvPr>
            <p:ph type="title"/>
          </p:nvPr>
        </p:nvSpPr>
        <p:spPr>
          <a:xfrm>
            <a:off x="807250" y="740664"/>
            <a:ext cx="7374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2" name="Google Shape;432;p27"/>
          <p:cNvSpPr txBox="1"/>
          <p:nvPr>
            <p:ph idx="2" type="subTitle"/>
          </p:nvPr>
        </p:nvSpPr>
        <p:spPr>
          <a:xfrm>
            <a:off x="2725833" y="3303119"/>
            <a:ext cx="16458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3" name="Google Shape;433;p27"/>
          <p:cNvSpPr txBox="1"/>
          <p:nvPr>
            <p:ph idx="3" type="subTitle"/>
          </p:nvPr>
        </p:nvSpPr>
        <p:spPr>
          <a:xfrm>
            <a:off x="4744280" y="3303119"/>
            <a:ext cx="16458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4" name="Google Shape;434;p27"/>
          <p:cNvSpPr txBox="1"/>
          <p:nvPr>
            <p:ph idx="4" type="subTitle"/>
          </p:nvPr>
        </p:nvSpPr>
        <p:spPr>
          <a:xfrm>
            <a:off x="794217" y="2747575"/>
            <a:ext cx="14394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/>
            </a:lvl9pPr>
          </a:lstStyle>
          <a:p/>
        </p:txBody>
      </p:sp>
      <p:sp>
        <p:nvSpPr>
          <p:cNvPr id="435" name="Google Shape;435;p27"/>
          <p:cNvSpPr txBox="1"/>
          <p:nvPr>
            <p:ph idx="5" type="subTitle"/>
          </p:nvPr>
        </p:nvSpPr>
        <p:spPr>
          <a:xfrm>
            <a:off x="2829317" y="2747575"/>
            <a:ext cx="14355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/>
            </a:lvl9pPr>
          </a:lstStyle>
          <a:p/>
        </p:txBody>
      </p:sp>
      <p:sp>
        <p:nvSpPr>
          <p:cNvPr id="436" name="Google Shape;436;p27"/>
          <p:cNvSpPr txBox="1"/>
          <p:nvPr>
            <p:ph idx="6" type="subTitle"/>
          </p:nvPr>
        </p:nvSpPr>
        <p:spPr>
          <a:xfrm>
            <a:off x="4851408" y="2747575"/>
            <a:ext cx="14388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/>
            </a:lvl9pPr>
          </a:lstStyle>
          <a:p/>
        </p:txBody>
      </p:sp>
      <p:sp>
        <p:nvSpPr>
          <p:cNvPr id="437" name="Google Shape;437;p27"/>
          <p:cNvSpPr txBox="1"/>
          <p:nvPr>
            <p:ph idx="7" type="subTitle"/>
          </p:nvPr>
        </p:nvSpPr>
        <p:spPr>
          <a:xfrm>
            <a:off x="6775848" y="3303119"/>
            <a:ext cx="16458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8" name="Google Shape;438;p27"/>
          <p:cNvSpPr txBox="1"/>
          <p:nvPr>
            <p:ph idx="8" type="subTitle"/>
          </p:nvPr>
        </p:nvSpPr>
        <p:spPr>
          <a:xfrm>
            <a:off x="6876800" y="2747575"/>
            <a:ext cx="14394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11">
  <p:cSld name="CUSTOM_4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8"/>
          <p:cNvSpPr txBox="1"/>
          <p:nvPr>
            <p:ph idx="1" type="body"/>
          </p:nvPr>
        </p:nvSpPr>
        <p:spPr>
          <a:xfrm>
            <a:off x="1211175" y="2841350"/>
            <a:ext cx="3799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1" name="Google Shape;4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28"/>
          <p:cNvSpPr/>
          <p:nvPr/>
        </p:nvSpPr>
        <p:spPr>
          <a:xfrm>
            <a:off x="4211826" y="0"/>
            <a:ext cx="4946134" cy="5160644"/>
          </a:xfrm>
          <a:custGeom>
            <a:rect b="b" l="l" r="r" t="t"/>
            <a:pathLst>
              <a:path extrusionOk="0" h="6857999" w="6594845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443" name="Google Shape;443;p28"/>
          <p:cNvSpPr/>
          <p:nvPr/>
        </p:nvSpPr>
        <p:spPr>
          <a:xfrm>
            <a:off x="5372038" y="1705613"/>
            <a:ext cx="1558496" cy="1563691"/>
          </a:xfrm>
          <a:custGeom>
            <a:rect b="b" l="l" r="r" t="t"/>
            <a:pathLst>
              <a:path extrusionOk="0" h="2077995" w="2077995">
                <a:moveTo>
                  <a:pt x="2077995" y="1038997"/>
                </a:moveTo>
                <a:cubicBezTo>
                  <a:pt x="2077995" y="1612815"/>
                  <a:pt x="1612815" y="2077995"/>
                  <a:pt x="1038997" y="2077995"/>
                </a:cubicBezTo>
                <a:cubicBezTo>
                  <a:pt x="465169" y="2077995"/>
                  <a:pt x="0" y="1612815"/>
                  <a:pt x="0" y="1038997"/>
                </a:cubicBezTo>
                <a:cubicBezTo>
                  <a:pt x="0" y="465169"/>
                  <a:pt x="465169" y="0"/>
                  <a:pt x="1038997" y="0"/>
                </a:cubicBezTo>
                <a:cubicBezTo>
                  <a:pt x="1612815" y="0"/>
                  <a:pt x="2077995" y="465169"/>
                  <a:pt x="2077995" y="1038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444" name="Google Shape;444;p28"/>
          <p:cNvGrpSpPr/>
          <p:nvPr/>
        </p:nvGrpSpPr>
        <p:grpSpPr>
          <a:xfrm>
            <a:off x="262135" y="188414"/>
            <a:ext cx="8616641" cy="4708323"/>
            <a:chOff x="262135" y="188414"/>
            <a:chExt cx="8616641" cy="4708323"/>
          </a:xfrm>
        </p:grpSpPr>
        <p:grpSp>
          <p:nvGrpSpPr>
            <p:cNvPr id="445" name="Google Shape;445;p28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446" name="Google Shape;446;p28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49" name="Google Shape;449;p28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50" name="Google Shape;450;p28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457" name="Google Shape;457;p28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458" name="Google Shape;458;p28"/>
          <p:cNvSpPr txBox="1"/>
          <p:nvPr>
            <p:ph type="title"/>
          </p:nvPr>
        </p:nvSpPr>
        <p:spPr>
          <a:xfrm>
            <a:off x="1211175" y="1143000"/>
            <a:ext cx="41925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5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5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/>
          <p:nvPr>
            <p:ph type="title"/>
          </p:nvPr>
        </p:nvSpPr>
        <p:spPr>
          <a:xfrm>
            <a:off x="1211175" y="740675"/>
            <a:ext cx="672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1" name="Google Shape;461;p29"/>
          <p:cNvSpPr/>
          <p:nvPr/>
        </p:nvSpPr>
        <p:spPr>
          <a:xfrm>
            <a:off x="5255451" y="0"/>
            <a:ext cx="4946134" cy="5160644"/>
          </a:xfrm>
          <a:custGeom>
            <a:rect b="b" l="l" r="r" t="t"/>
            <a:pathLst>
              <a:path extrusionOk="0" h="6857999" w="6594845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462" name="Google Shape;462;p29"/>
          <p:cNvGrpSpPr/>
          <p:nvPr/>
        </p:nvGrpSpPr>
        <p:grpSpPr>
          <a:xfrm>
            <a:off x="262135" y="188414"/>
            <a:ext cx="8746089" cy="4724366"/>
            <a:chOff x="262135" y="188414"/>
            <a:chExt cx="8746089" cy="4724366"/>
          </a:xfrm>
        </p:grpSpPr>
        <p:grpSp>
          <p:nvGrpSpPr>
            <p:cNvPr id="463" name="Google Shape;463;p29"/>
            <p:cNvGrpSpPr/>
            <p:nvPr/>
          </p:nvGrpSpPr>
          <p:grpSpPr>
            <a:xfrm>
              <a:off x="262135" y="188414"/>
              <a:ext cx="8719141" cy="4724366"/>
              <a:chOff x="262135" y="188414"/>
              <a:chExt cx="8719141" cy="4724366"/>
            </a:xfrm>
          </p:grpSpPr>
          <p:sp>
            <p:nvSpPr>
              <p:cNvPr id="464" name="Google Shape;464;p29"/>
              <p:cNvSpPr/>
              <p:nvPr/>
            </p:nvSpPr>
            <p:spPr>
              <a:xfrm>
                <a:off x="7550866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>
                <a:off x="8779498" y="843674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>
                <a:off x="5712693" y="4630928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73" name="Google Shape;473;p29"/>
              <p:cNvSpPr/>
              <p:nvPr/>
            </p:nvSpPr>
            <p:spPr>
              <a:xfrm>
                <a:off x="7523936" y="390842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74" name="Google Shape;474;p29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475" name="Google Shape;475;p29"/>
            <p:cNvSpPr/>
            <p:nvPr/>
          </p:nvSpPr>
          <p:spPr>
            <a:xfrm>
              <a:off x="8752574" y="3548742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6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/>
          <p:nvPr/>
        </p:nvSpPr>
        <p:spPr>
          <a:xfrm flipH="1">
            <a:off x="6799482" y="3172238"/>
            <a:ext cx="2417858" cy="2003819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478" name="Google Shape;478;p30"/>
          <p:cNvSpPr/>
          <p:nvPr/>
        </p:nvSpPr>
        <p:spPr>
          <a:xfrm flipH="1">
            <a:off x="-51748" y="-34611"/>
            <a:ext cx="2073136" cy="2501500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479" name="Google Shape;479;p30"/>
          <p:cNvGrpSpPr/>
          <p:nvPr/>
        </p:nvGrpSpPr>
        <p:grpSpPr>
          <a:xfrm>
            <a:off x="185935" y="188414"/>
            <a:ext cx="8692841" cy="4760852"/>
            <a:chOff x="185935" y="188414"/>
            <a:chExt cx="8692841" cy="4760852"/>
          </a:xfrm>
        </p:grpSpPr>
        <p:grpSp>
          <p:nvGrpSpPr>
            <p:cNvPr id="480" name="Google Shape;480;p30"/>
            <p:cNvGrpSpPr/>
            <p:nvPr/>
          </p:nvGrpSpPr>
          <p:grpSpPr>
            <a:xfrm>
              <a:off x="185935" y="188414"/>
              <a:ext cx="8692841" cy="4760852"/>
              <a:chOff x="185935" y="188414"/>
              <a:chExt cx="8692841" cy="4760852"/>
            </a:xfrm>
          </p:grpSpPr>
          <p:sp>
            <p:nvSpPr>
              <p:cNvPr id="481" name="Google Shape;481;p30"/>
              <p:cNvSpPr/>
              <p:nvPr/>
            </p:nvSpPr>
            <p:spPr>
              <a:xfrm>
                <a:off x="7295141" y="47468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2" name="Google Shape;482;p30"/>
              <p:cNvSpPr/>
              <p:nvPr/>
            </p:nvSpPr>
            <p:spPr>
              <a:xfrm>
                <a:off x="15186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3" name="Google Shape;483;p30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4" name="Google Shape;484;p30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5" name="Google Shape;485;p30"/>
              <p:cNvSpPr/>
              <p:nvPr/>
            </p:nvSpPr>
            <p:spPr>
              <a:xfrm>
                <a:off x="185935" y="1722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6" name="Google Shape;486;p30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7" name="Google Shape;487;p30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8" name="Google Shape;488;p30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9" name="Google Shape;489;p30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90" name="Google Shape;490;p30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91" name="Google Shape;491;p30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492" name="Google Shape;492;p30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493" name="Google Shape;493;p30"/>
          <p:cNvSpPr txBox="1"/>
          <p:nvPr>
            <p:ph type="title"/>
          </p:nvPr>
        </p:nvSpPr>
        <p:spPr>
          <a:xfrm>
            <a:off x="1211175" y="740664"/>
            <a:ext cx="32526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4" name="Google Shape;494;p30"/>
          <p:cNvSpPr txBox="1"/>
          <p:nvPr>
            <p:ph idx="1" type="subTitle"/>
          </p:nvPr>
        </p:nvSpPr>
        <p:spPr>
          <a:xfrm>
            <a:off x="1211175" y="3574675"/>
            <a:ext cx="18420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980700" y="740664"/>
            <a:ext cx="718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613175" y="1285975"/>
            <a:ext cx="79179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45" name="Google Shape;45;p4"/>
          <p:cNvGrpSpPr/>
          <p:nvPr/>
        </p:nvGrpSpPr>
        <p:grpSpPr>
          <a:xfrm>
            <a:off x="262135" y="188414"/>
            <a:ext cx="8616641" cy="4620554"/>
            <a:chOff x="262135" y="188414"/>
            <a:chExt cx="8616641" cy="4620554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262135" y="188414"/>
              <a:ext cx="8616641" cy="4620554"/>
              <a:chOff x="262135" y="188414"/>
              <a:chExt cx="8616641" cy="4620554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55" name="Google Shape;55;p4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939150" y="740664"/>
            <a:ext cx="726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8" name="Google Shape;58;p5"/>
          <p:cNvGrpSpPr/>
          <p:nvPr/>
        </p:nvGrpSpPr>
        <p:grpSpPr>
          <a:xfrm>
            <a:off x="262135" y="188414"/>
            <a:ext cx="8616641" cy="4708323"/>
            <a:chOff x="262135" y="188414"/>
            <a:chExt cx="8616641" cy="4708323"/>
          </a:xfrm>
        </p:grpSpPr>
        <p:grpSp>
          <p:nvGrpSpPr>
            <p:cNvPr id="59" name="Google Shape;59;p5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71" name="Google Shape;71;p5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72" name="Google Shape;72;p5"/>
          <p:cNvSpPr txBox="1"/>
          <p:nvPr>
            <p:ph idx="1" type="subTitle"/>
          </p:nvPr>
        </p:nvSpPr>
        <p:spPr>
          <a:xfrm>
            <a:off x="1164300" y="2299108"/>
            <a:ext cx="32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>
            <p:ph idx="2" type="subTitle"/>
          </p:nvPr>
        </p:nvSpPr>
        <p:spPr>
          <a:xfrm>
            <a:off x="4792288" y="2299108"/>
            <a:ext cx="32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5"/>
          <p:cNvSpPr txBox="1"/>
          <p:nvPr>
            <p:ph idx="3" type="body"/>
          </p:nvPr>
        </p:nvSpPr>
        <p:spPr>
          <a:xfrm>
            <a:off x="1419875" y="3017108"/>
            <a:ext cx="27924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4" type="body"/>
          </p:nvPr>
        </p:nvSpPr>
        <p:spPr>
          <a:xfrm>
            <a:off x="5000500" y="3017108"/>
            <a:ext cx="27924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E3026"/>
              </a:buClr>
              <a:buSzPts val="1300"/>
              <a:buFont typeface="Poppins"/>
              <a:buChar char="■"/>
              <a:defRPr sz="1300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/>
          <p:nvPr/>
        </p:nvSpPr>
        <p:spPr>
          <a:xfrm>
            <a:off x="-51748" y="3172238"/>
            <a:ext cx="2417858" cy="2003819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78" name="Google Shape;78;p6"/>
          <p:cNvSpPr/>
          <p:nvPr/>
        </p:nvSpPr>
        <p:spPr>
          <a:xfrm>
            <a:off x="7144204" y="-34611"/>
            <a:ext cx="2073136" cy="2501500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79" name="Google Shape;79;p6"/>
          <p:cNvGrpSpPr/>
          <p:nvPr/>
        </p:nvGrpSpPr>
        <p:grpSpPr>
          <a:xfrm>
            <a:off x="368049" y="368442"/>
            <a:ext cx="8317778" cy="4458519"/>
            <a:chOff x="368049" y="368442"/>
            <a:chExt cx="8317778" cy="4458519"/>
          </a:xfrm>
        </p:grpSpPr>
        <p:sp>
          <p:nvSpPr>
            <p:cNvPr id="80" name="Google Shape;80;p6"/>
            <p:cNvSpPr/>
            <p:nvPr/>
          </p:nvSpPr>
          <p:spPr>
            <a:xfrm>
              <a:off x="8426783" y="2488371"/>
              <a:ext cx="204461" cy="204453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68049" y="2477474"/>
              <a:ext cx="204461" cy="204453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57" y="175704"/>
                    <a:pt x="0" y="157268"/>
                    <a:pt x="0" y="134514"/>
                  </a:cubicBezTo>
                  <a:cubicBezTo>
                    <a:pt x="0" y="111759"/>
                    <a:pt x="18457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470324" y="4542300"/>
              <a:ext cx="471620" cy="284661"/>
            </a:xfrm>
            <a:custGeom>
              <a:rect b="b" l="l" r="r" t="t"/>
              <a:pathLst>
                <a:path extrusionOk="0" h="374554" w="620553">
                  <a:moveTo>
                    <a:pt x="475689" y="374554"/>
                  </a:moveTo>
                  <a:lnTo>
                    <a:pt x="108902" y="374554"/>
                  </a:lnTo>
                  <a:cubicBezTo>
                    <a:pt x="48852" y="374554"/>
                    <a:pt x="0" y="325712"/>
                    <a:pt x="0" y="265662"/>
                  </a:cubicBezTo>
                  <a:cubicBezTo>
                    <a:pt x="0" y="207602"/>
                    <a:pt x="45656" y="160019"/>
                    <a:pt x="102965" y="156919"/>
                  </a:cubicBezTo>
                  <a:cubicBezTo>
                    <a:pt x="117485" y="67405"/>
                    <a:pt x="194955" y="0"/>
                    <a:pt x="287792" y="0"/>
                  </a:cubicBezTo>
                  <a:cubicBezTo>
                    <a:pt x="353059" y="0"/>
                    <a:pt x="412411" y="33263"/>
                    <a:pt x="446510" y="87862"/>
                  </a:cubicBezTo>
                  <a:cubicBezTo>
                    <a:pt x="456152" y="85862"/>
                    <a:pt x="465910" y="84846"/>
                    <a:pt x="475689" y="84846"/>
                  </a:cubicBezTo>
                  <a:cubicBezTo>
                    <a:pt x="555561" y="84846"/>
                    <a:pt x="620553" y="149838"/>
                    <a:pt x="620553" y="229711"/>
                  </a:cubicBezTo>
                  <a:cubicBezTo>
                    <a:pt x="620553" y="309573"/>
                    <a:pt x="555561" y="374554"/>
                    <a:pt x="475689" y="374554"/>
                  </a:cubicBezTo>
                  <a:close/>
                  <a:moveTo>
                    <a:pt x="108902" y="199093"/>
                  </a:moveTo>
                  <a:cubicBezTo>
                    <a:pt x="72188" y="199093"/>
                    <a:pt x="42333" y="228949"/>
                    <a:pt x="42333" y="265662"/>
                  </a:cubicBezTo>
                  <a:cubicBezTo>
                    <a:pt x="42333" y="302365"/>
                    <a:pt x="72188" y="332221"/>
                    <a:pt x="108902" y="332221"/>
                  </a:cubicBezTo>
                  <a:lnTo>
                    <a:pt x="475689" y="332221"/>
                  </a:lnTo>
                  <a:cubicBezTo>
                    <a:pt x="532225" y="332221"/>
                    <a:pt x="578220" y="286226"/>
                    <a:pt x="578220" y="229711"/>
                  </a:cubicBezTo>
                  <a:cubicBezTo>
                    <a:pt x="578220" y="173175"/>
                    <a:pt x="532225" y="127179"/>
                    <a:pt x="475689" y="127179"/>
                  </a:cubicBezTo>
                  <a:cubicBezTo>
                    <a:pt x="464682" y="127179"/>
                    <a:pt x="453654" y="129021"/>
                    <a:pt x="442933" y="132640"/>
                  </a:cubicBezTo>
                  <a:lnTo>
                    <a:pt x="425534" y="138514"/>
                  </a:lnTo>
                  <a:lnTo>
                    <a:pt x="417258" y="122121"/>
                  </a:lnTo>
                  <a:cubicBezTo>
                    <a:pt x="392440" y="72908"/>
                    <a:pt x="342836" y="42333"/>
                    <a:pt x="287792" y="42333"/>
                  </a:cubicBezTo>
                  <a:cubicBezTo>
                    <a:pt x="210417" y="42333"/>
                    <a:pt x="146833" y="102817"/>
                    <a:pt x="143044" y="180033"/>
                  </a:cubicBezTo>
                  <a:lnTo>
                    <a:pt x="141890" y="203358"/>
                  </a:lnTo>
                  <a:lnTo>
                    <a:pt x="118787" y="199929"/>
                  </a:lnTo>
                  <a:cubicBezTo>
                    <a:pt x="114945" y="199358"/>
                    <a:pt x="111802" y="199093"/>
                    <a:pt x="108902" y="199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8341519" y="368442"/>
              <a:ext cx="259059" cy="162531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431553" y="400876"/>
              <a:ext cx="259059" cy="162531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8426769" y="4603417"/>
              <a:ext cx="259059" cy="162531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74066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/>
          <p:nvPr/>
        </p:nvSpPr>
        <p:spPr>
          <a:xfrm>
            <a:off x="-14438" y="-43150"/>
            <a:ext cx="6387657" cy="5212079"/>
          </a:xfrm>
          <a:custGeom>
            <a:rect b="b" l="l" r="r" t="t"/>
            <a:pathLst>
              <a:path extrusionOk="0" h="6857999" w="8602905">
                <a:moveTo>
                  <a:pt x="5955961" y="4643659"/>
                </a:moveTo>
                <a:cubicBezTo>
                  <a:pt x="3309016" y="4844573"/>
                  <a:pt x="2333656" y="1837203"/>
                  <a:pt x="2983896" y="292883"/>
                </a:cubicBezTo>
                <a:cubicBezTo>
                  <a:pt x="3023944" y="197760"/>
                  <a:pt x="3057059" y="99853"/>
                  <a:pt x="3083401" y="0"/>
                </a:cubicBezTo>
                <a:lnTo>
                  <a:pt x="0" y="0"/>
                </a:lnTo>
                <a:lnTo>
                  <a:pt x="0" y="6857999"/>
                </a:lnTo>
                <a:lnTo>
                  <a:pt x="8510947" y="6857999"/>
                </a:lnTo>
                <a:cubicBezTo>
                  <a:pt x="8510947" y="6857999"/>
                  <a:pt x="8602905" y="4442756"/>
                  <a:pt x="5955961" y="46436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89" name="Google Shape;89;p7"/>
          <p:cNvSpPr txBox="1"/>
          <p:nvPr>
            <p:ph type="title"/>
          </p:nvPr>
        </p:nvSpPr>
        <p:spPr>
          <a:xfrm>
            <a:off x="3350475" y="1223800"/>
            <a:ext cx="3770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5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3422175" y="2298900"/>
            <a:ext cx="36987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D63E3D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1" name="Google Shape;91;p7"/>
          <p:cNvGrpSpPr/>
          <p:nvPr/>
        </p:nvGrpSpPr>
        <p:grpSpPr>
          <a:xfrm>
            <a:off x="3645101" y="-43144"/>
            <a:ext cx="5498739" cy="5053483"/>
            <a:chOff x="3742428" y="-105883"/>
            <a:chExt cx="5449152" cy="5007911"/>
          </a:xfrm>
        </p:grpSpPr>
        <p:sp>
          <p:nvSpPr>
            <p:cNvPr id="92" name="Google Shape;92;p7"/>
            <p:cNvSpPr/>
            <p:nvPr/>
          </p:nvSpPr>
          <p:spPr>
            <a:xfrm>
              <a:off x="6786534" y="409751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3742428" y="409751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248869" y="373091"/>
              <a:ext cx="438244" cy="275863"/>
            </a:xfrm>
            <a:custGeom>
              <a:rect b="b" l="l" r="r" t="t"/>
              <a:pathLst>
                <a:path extrusionOk="0" h="366596" w="584326">
                  <a:moveTo>
                    <a:pt x="438562" y="366596"/>
                  </a:moveTo>
                  <a:lnTo>
                    <a:pt x="113940" y="366596"/>
                  </a:lnTo>
                  <a:cubicBezTo>
                    <a:pt x="51106" y="366596"/>
                    <a:pt x="0" y="315478"/>
                    <a:pt x="0" y="252655"/>
                  </a:cubicBezTo>
                  <a:cubicBezTo>
                    <a:pt x="0" y="196659"/>
                    <a:pt x="40639" y="149955"/>
                    <a:pt x="93990" y="140493"/>
                  </a:cubicBezTo>
                  <a:cubicBezTo>
                    <a:pt x="113283" y="59467"/>
                    <a:pt x="185991" y="0"/>
                    <a:pt x="272277" y="0"/>
                  </a:cubicBezTo>
                  <a:cubicBezTo>
                    <a:pt x="332136" y="0"/>
                    <a:pt x="386916" y="28596"/>
                    <a:pt x="421026" y="76157"/>
                  </a:cubicBezTo>
                  <a:cubicBezTo>
                    <a:pt x="426857" y="75437"/>
                    <a:pt x="432699" y="75078"/>
                    <a:pt x="438562" y="75078"/>
                  </a:cubicBezTo>
                  <a:cubicBezTo>
                    <a:pt x="518932" y="75078"/>
                    <a:pt x="584326" y="140472"/>
                    <a:pt x="584326" y="220831"/>
                  </a:cubicBezTo>
                  <a:cubicBezTo>
                    <a:pt x="584326" y="301201"/>
                    <a:pt x="518932" y="366596"/>
                    <a:pt x="438562" y="366596"/>
                  </a:cubicBezTo>
                  <a:close/>
                  <a:moveTo>
                    <a:pt x="113940" y="211306"/>
                  </a:moveTo>
                  <a:cubicBezTo>
                    <a:pt x="91122" y="211306"/>
                    <a:pt x="72569" y="229859"/>
                    <a:pt x="72569" y="252655"/>
                  </a:cubicBezTo>
                  <a:cubicBezTo>
                    <a:pt x="72569" y="275473"/>
                    <a:pt x="91122" y="294026"/>
                    <a:pt x="113940" y="294026"/>
                  </a:cubicBezTo>
                  <a:lnTo>
                    <a:pt x="438562" y="294026"/>
                  </a:lnTo>
                  <a:cubicBezTo>
                    <a:pt x="478927" y="294026"/>
                    <a:pt x="511757" y="261196"/>
                    <a:pt x="511757" y="220831"/>
                  </a:cubicBezTo>
                  <a:cubicBezTo>
                    <a:pt x="511757" y="180477"/>
                    <a:pt x="478927" y="147648"/>
                    <a:pt x="438562" y="147648"/>
                  </a:cubicBezTo>
                  <a:cubicBezTo>
                    <a:pt x="430752" y="147648"/>
                    <a:pt x="422867" y="148960"/>
                    <a:pt x="415141" y="151563"/>
                  </a:cubicBezTo>
                  <a:lnTo>
                    <a:pt x="385349" y="161596"/>
                  </a:lnTo>
                  <a:lnTo>
                    <a:pt x="371168" y="133508"/>
                  </a:lnTo>
                  <a:cubicBezTo>
                    <a:pt x="352213" y="95916"/>
                    <a:pt x="314314" y="72569"/>
                    <a:pt x="272277" y="72569"/>
                  </a:cubicBezTo>
                  <a:cubicBezTo>
                    <a:pt x="213158" y="72569"/>
                    <a:pt x="164570" y="118766"/>
                    <a:pt x="161681" y="177757"/>
                  </a:cubicBezTo>
                  <a:lnTo>
                    <a:pt x="159702" y="217826"/>
                  </a:lnTo>
                  <a:lnTo>
                    <a:pt x="120014" y="211835"/>
                  </a:lnTo>
                  <a:cubicBezTo>
                    <a:pt x="118035" y="211539"/>
                    <a:pt x="116014" y="211306"/>
                    <a:pt x="113940" y="2113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grpSp>
          <p:nvGrpSpPr>
            <p:cNvPr id="95" name="Google Shape;95;p7"/>
            <p:cNvGrpSpPr/>
            <p:nvPr/>
          </p:nvGrpSpPr>
          <p:grpSpPr>
            <a:xfrm>
              <a:off x="7386626" y="-105883"/>
              <a:ext cx="1804954" cy="2181495"/>
              <a:chOff x="9911570" y="-2"/>
              <a:chExt cx="2280422" cy="2751634"/>
            </a:xfrm>
          </p:grpSpPr>
          <p:sp>
            <p:nvSpPr>
              <p:cNvPr id="96" name="Google Shape;96;p7"/>
              <p:cNvSpPr/>
              <p:nvPr/>
            </p:nvSpPr>
            <p:spPr>
              <a:xfrm>
                <a:off x="9911570" y="-2"/>
                <a:ext cx="2280422" cy="2751634"/>
              </a:xfrm>
              <a:custGeom>
                <a:rect b="b" l="l" r="r" t="t"/>
                <a:pathLst>
                  <a:path extrusionOk="0" h="2751634" w="2280422">
                    <a:moveTo>
                      <a:pt x="24373" y="0"/>
                    </a:moveTo>
                    <a:cubicBezTo>
                      <a:pt x="24373" y="0"/>
                      <a:pt x="0" y="640228"/>
                      <a:pt x="701643" y="586972"/>
                    </a:cubicBezTo>
                    <a:cubicBezTo>
                      <a:pt x="1403286" y="533717"/>
                      <a:pt x="1661826" y="1330896"/>
                      <a:pt x="1489466" y="1740259"/>
                    </a:cubicBezTo>
                    <a:cubicBezTo>
                      <a:pt x="1317106" y="2149623"/>
                      <a:pt x="1627843" y="2751634"/>
                      <a:pt x="2280422" y="2655315"/>
                    </a:cubicBezTo>
                    <a:lnTo>
                      <a:pt x="22804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10149354" y="1512287"/>
                <a:ext cx="584326" cy="366596"/>
              </a:xfrm>
              <a:custGeom>
                <a:rect b="b" l="l" r="r" t="t"/>
                <a:pathLst>
                  <a:path extrusionOk="0" h="366596" w="584326">
                    <a:moveTo>
                      <a:pt x="438562" y="366596"/>
                    </a:moveTo>
                    <a:lnTo>
                      <a:pt x="113940" y="366596"/>
                    </a:lnTo>
                    <a:cubicBezTo>
                      <a:pt x="51117" y="366596"/>
                      <a:pt x="0" y="315478"/>
                      <a:pt x="0" y="252655"/>
                    </a:cubicBezTo>
                    <a:cubicBezTo>
                      <a:pt x="0" y="196659"/>
                      <a:pt x="40650" y="149955"/>
                      <a:pt x="93990" y="140493"/>
                    </a:cubicBezTo>
                    <a:cubicBezTo>
                      <a:pt x="113283" y="59467"/>
                      <a:pt x="186002" y="0"/>
                      <a:pt x="272277" y="0"/>
                    </a:cubicBezTo>
                    <a:cubicBezTo>
                      <a:pt x="332147" y="0"/>
                      <a:pt x="386916" y="28585"/>
                      <a:pt x="421026" y="76157"/>
                    </a:cubicBezTo>
                    <a:cubicBezTo>
                      <a:pt x="426857" y="75437"/>
                      <a:pt x="432699" y="75078"/>
                      <a:pt x="438562" y="75078"/>
                    </a:cubicBezTo>
                    <a:cubicBezTo>
                      <a:pt x="518932" y="75078"/>
                      <a:pt x="584326" y="140472"/>
                      <a:pt x="584326" y="220831"/>
                    </a:cubicBezTo>
                    <a:cubicBezTo>
                      <a:pt x="584326" y="301201"/>
                      <a:pt x="518932" y="366596"/>
                      <a:pt x="438562" y="366596"/>
                    </a:cubicBezTo>
                    <a:close/>
                    <a:moveTo>
                      <a:pt x="113940" y="211306"/>
                    </a:moveTo>
                    <a:cubicBezTo>
                      <a:pt x="91122" y="211306"/>
                      <a:pt x="72569" y="229848"/>
                      <a:pt x="72569" y="252655"/>
                    </a:cubicBezTo>
                    <a:cubicBezTo>
                      <a:pt x="72569" y="275473"/>
                      <a:pt x="91122" y="294026"/>
                      <a:pt x="113940" y="294026"/>
                    </a:cubicBezTo>
                    <a:lnTo>
                      <a:pt x="438562" y="294026"/>
                    </a:lnTo>
                    <a:cubicBezTo>
                      <a:pt x="478927" y="294026"/>
                      <a:pt x="511757" y="261196"/>
                      <a:pt x="511757" y="220831"/>
                    </a:cubicBezTo>
                    <a:cubicBezTo>
                      <a:pt x="511757" y="180477"/>
                      <a:pt x="478927" y="147648"/>
                      <a:pt x="438562" y="147648"/>
                    </a:cubicBezTo>
                    <a:cubicBezTo>
                      <a:pt x="430752" y="147648"/>
                      <a:pt x="422867" y="148960"/>
                      <a:pt x="415141" y="151563"/>
                    </a:cubicBezTo>
                    <a:lnTo>
                      <a:pt x="385349" y="161596"/>
                    </a:lnTo>
                    <a:lnTo>
                      <a:pt x="371178" y="133508"/>
                    </a:lnTo>
                    <a:cubicBezTo>
                      <a:pt x="352213" y="95916"/>
                      <a:pt x="314324" y="72569"/>
                      <a:pt x="272277" y="72569"/>
                    </a:cubicBezTo>
                    <a:cubicBezTo>
                      <a:pt x="213158" y="72569"/>
                      <a:pt x="164581" y="118766"/>
                      <a:pt x="161692" y="177747"/>
                    </a:cubicBezTo>
                    <a:lnTo>
                      <a:pt x="159702" y="217826"/>
                    </a:lnTo>
                    <a:lnTo>
                      <a:pt x="120014" y="211835"/>
                    </a:lnTo>
                    <a:cubicBezTo>
                      <a:pt x="118035" y="211529"/>
                      <a:pt x="116014" y="211306"/>
                      <a:pt x="113940" y="2113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98" name="Google Shape;98;p7"/>
            <p:cNvSpPr/>
            <p:nvPr/>
          </p:nvSpPr>
          <p:spPr>
            <a:xfrm>
              <a:off x="8314778" y="2656728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7143796" y="4699592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4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4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8223164" y="4243588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grpSp>
        <p:nvGrpSpPr>
          <p:cNvPr id="101" name="Google Shape;101;p7"/>
          <p:cNvGrpSpPr/>
          <p:nvPr/>
        </p:nvGrpSpPr>
        <p:grpSpPr>
          <a:xfrm>
            <a:off x="454762" y="2344092"/>
            <a:ext cx="5064152" cy="2456919"/>
            <a:chOff x="454762" y="2344092"/>
            <a:chExt cx="5064152" cy="2456919"/>
          </a:xfrm>
        </p:grpSpPr>
        <p:sp>
          <p:nvSpPr>
            <p:cNvPr id="102" name="Google Shape;102;p7"/>
            <p:cNvSpPr/>
            <p:nvPr/>
          </p:nvSpPr>
          <p:spPr>
            <a:xfrm>
              <a:off x="3742428" y="4598576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454762" y="3848088"/>
              <a:ext cx="201771" cy="202435"/>
            </a:xfrm>
            <a:custGeom>
              <a:rect b="b" l="l" r="r" t="t"/>
              <a:pathLst>
                <a:path extrusionOk="0" h="269017" w="269028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4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4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5263263" y="4619298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780775" y="4470466"/>
              <a:ext cx="294361" cy="185297"/>
            </a:xfrm>
            <a:custGeom>
              <a:rect b="b" l="l" r="r" t="t"/>
              <a:pathLst>
                <a:path extrusionOk="0" h="246242" w="392482">
                  <a:moveTo>
                    <a:pt x="315965" y="246242"/>
                  </a:moveTo>
                  <a:lnTo>
                    <a:pt x="97906" y="246242"/>
                  </a:lnTo>
                  <a:cubicBezTo>
                    <a:pt x="43920" y="246242"/>
                    <a:pt x="0" y="202321"/>
                    <a:pt x="0" y="148335"/>
                  </a:cubicBezTo>
                  <a:cubicBezTo>
                    <a:pt x="0" y="94350"/>
                    <a:pt x="43920" y="50440"/>
                    <a:pt x="97906" y="50440"/>
                  </a:cubicBezTo>
                  <a:cubicBezTo>
                    <a:pt x="101843" y="50440"/>
                    <a:pt x="105769" y="50672"/>
                    <a:pt x="109685" y="51159"/>
                  </a:cubicBezTo>
                  <a:cubicBezTo>
                    <a:pt x="132609" y="19198"/>
                    <a:pt x="169396" y="0"/>
                    <a:pt x="209602" y="0"/>
                  </a:cubicBezTo>
                  <a:cubicBezTo>
                    <a:pt x="267557" y="0"/>
                    <a:pt x="316399" y="39952"/>
                    <a:pt x="329363" y="94371"/>
                  </a:cubicBezTo>
                  <a:cubicBezTo>
                    <a:pt x="365199" y="100710"/>
                    <a:pt x="392482" y="132079"/>
                    <a:pt x="392482" y="169714"/>
                  </a:cubicBezTo>
                  <a:cubicBezTo>
                    <a:pt x="392482" y="211910"/>
                    <a:pt x="358161" y="246242"/>
                    <a:pt x="315965" y="246242"/>
                  </a:cubicBezTo>
                  <a:close/>
                  <a:moveTo>
                    <a:pt x="97906" y="99176"/>
                  </a:moveTo>
                  <a:cubicBezTo>
                    <a:pt x="70791" y="99176"/>
                    <a:pt x="48746" y="121221"/>
                    <a:pt x="48746" y="148335"/>
                  </a:cubicBezTo>
                  <a:cubicBezTo>
                    <a:pt x="48746" y="175450"/>
                    <a:pt x="70791" y="197495"/>
                    <a:pt x="97906" y="197495"/>
                  </a:cubicBezTo>
                  <a:lnTo>
                    <a:pt x="315965" y="197495"/>
                  </a:lnTo>
                  <a:cubicBezTo>
                    <a:pt x="331279" y="197495"/>
                    <a:pt x="343746" y="185038"/>
                    <a:pt x="343746" y="169714"/>
                  </a:cubicBezTo>
                  <a:cubicBezTo>
                    <a:pt x="343746" y="154389"/>
                    <a:pt x="331279" y="141933"/>
                    <a:pt x="315965" y="141933"/>
                  </a:cubicBezTo>
                  <a:cubicBezTo>
                    <a:pt x="314568" y="141933"/>
                    <a:pt x="313203" y="142091"/>
                    <a:pt x="311859" y="142292"/>
                  </a:cubicBezTo>
                  <a:lnTo>
                    <a:pt x="285210" y="146303"/>
                  </a:lnTo>
                  <a:lnTo>
                    <a:pt x="283897" y="119390"/>
                  </a:lnTo>
                  <a:cubicBezTo>
                    <a:pt x="281939" y="79777"/>
                    <a:pt x="249311" y="48746"/>
                    <a:pt x="209602" y="48746"/>
                  </a:cubicBezTo>
                  <a:cubicBezTo>
                    <a:pt x="181366" y="48746"/>
                    <a:pt x="155913" y="64431"/>
                    <a:pt x="143160" y="89693"/>
                  </a:cubicBezTo>
                  <a:lnTo>
                    <a:pt x="133646" y="108553"/>
                  </a:lnTo>
                  <a:lnTo>
                    <a:pt x="113633" y="101811"/>
                  </a:lnTo>
                  <a:cubicBezTo>
                    <a:pt x="108447" y="100054"/>
                    <a:pt x="103155" y="99176"/>
                    <a:pt x="97906" y="991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01148" y="2344092"/>
              <a:ext cx="294362" cy="185297"/>
            </a:xfrm>
            <a:custGeom>
              <a:rect b="b" l="l" r="r" t="t"/>
              <a:pathLst>
                <a:path extrusionOk="0" h="246242" w="392482">
                  <a:moveTo>
                    <a:pt x="315954" y="246242"/>
                  </a:moveTo>
                  <a:lnTo>
                    <a:pt x="97895" y="246242"/>
                  </a:lnTo>
                  <a:cubicBezTo>
                    <a:pt x="43910" y="246242"/>
                    <a:pt x="0" y="202321"/>
                    <a:pt x="0" y="148335"/>
                  </a:cubicBezTo>
                  <a:cubicBezTo>
                    <a:pt x="0" y="94350"/>
                    <a:pt x="43910" y="50440"/>
                    <a:pt x="97895" y="50440"/>
                  </a:cubicBezTo>
                  <a:cubicBezTo>
                    <a:pt x="101832" y="50440"/>
                    <a:pt x="105759" y="50672"/>
                    <a:pt x="109675" y="51159"/>
                  </a:cubicBezTo>
                  <a:cubicBezTo>
                    <a:pt x="132598" y="19198"/>
                    <a:pt x="169396" y="0"/>
                    <a:pt x="209602" y="0"/>
                  </a:cubicBezTo>
                  <a:cubicBezTo>
                    <a:pt x="267546" y="0"/>
                    <a:pt x="316388" y="39952"/>
                    <a:pt x="329353" y="94371"/>
                  </a:cubicBezTo>
                  <a:cubicBezTo>
                    <a:pt x="365188" y="100710"/>
                    <a:pt x="392482" y="132079"/>
                    <a:pt x="392482" y="169714"/>
                  </a:cubicBezTo>
                  <a:cubicBezTo>
                    <a:pt x="392482" y="211910"/>
                    <a:pt x="358150" y="246242"/>
                    <a:pt x="315954" y="246242"/>
                  </a:cubicBezTo>
                  <a:close/>
                  <a:moveTo>
                    <a:pt x="97895" y="99176"/>
                  </a:moveTo>
                  <a:cubicBezTo>
                    <a:pt x="70781" y="99176"/>
                    <a:pt x="48736" y="121221"/>
                    <a:pt x="48736" y="148335"/>
                  </a:cubicBezTo>
                  <a:cubicBezTo>
                    <a:pt x="48736" y="175450"/>
                    <a:pt x="70781" y="197495"/>
                    <a:pt x="97895" y="197495"/>
                  </a:cubicBezTo>
                  <a:lnTo>
                    <a:pt x="315954" y="197495"/>
                  </a:lnTo>
                  <a:cubicBezTo>
                    <a:pt x="331268" y="197495"/>
                    <a:pt x="343736" y="185038"/>
                    <a:pt x="343736" y="169714"/>
                  </a:cubicBezTo>
                  <a:cubicBezTo>
                    <a:pt x="343736" y="154389"/>
                    <a:pt x="331268" y="141933"/>
                    <a:pt x="315954" y="141933"/>
                  </a:cubicBezTo>
                  <a:cubicBezTo>
                    <a:pt x="314557" y="141933"/>
                    <a:pt x="313192" y="142091"/>
                    <a:pt x="311859" y="142292"/>
                  </a:cubicBezTo>
                  <a:lnTo>
                    <a:pt x="285210" y="146303"/>
                  </a:lnTo>
                  <a:lnTo>
                    <a:pt x="283887" y="119390"/>
                  </a:lnTo>
                  <a:cubicBezTo>
                    <a:pt x="281929" y="79777"/>
                    <a:pt x="249300" y="48746"/>
                    <a:pt x="209602" y="48746"/>
                  </a:cubicBezTo>
                  <a:cubicBezTo>
                    <a:pt x="181355" y="48746"/>
                    <a:pt x="155903" y="64431"/>
                    <a:pt x="143160" y="89693"/>
                  </a:cubicBezTo>
                  <a:lnTo>
                    <a:pt x="133635" y="108553"/>
                  </a:lnTo>
                  <a:lnTo>
                    <a:pt x="113622" y="101811"/>
                  </a:lnTo>
                  <a:cubicBezTo>
                    <a:pt x="108436" y="100054"/>
                    <a:pt x="103155" y="99176"/>
                    <a:pt x="97895" y="991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-63750" y="-100175"/>
            <a:ext cx="9307800" cy="5318700"/>
          </a:xfrm>
          <a:prstGeom prst="rect">
            <a:avLst/>
          </a:prstGeom>
          <a:solidFill>
            <a:schemeClr val="lt1">
              <a:alpha val="391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 txBox="1"/>
          <p:nvPr>
            <p:ph type="title"/>
          </p:nvPr>
        </p:nvSpPr>
        <p:spPr>
          <a:xfrm>
            <a:off x="5268225" y="2824725"/>
            <a:ext cx="3720000" cy="14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0" name="Google Shape;110;p8"/>
          <p:cNvGrpSpPr/>
          <p:nvPr/>
        </p:nvGrpSpPr>
        <p:grpSpPr>
          <a:xfrm>
            <a:off x="262135" y="188414"/>
            <a:ext cx="8616641" cy="4708323"/>
            <a:chOff x="262135" y="188414"/>
            <a:chExt cx="8616641" cy="4708323"/>
          </a:xfrm>
        </p:grpSpPr>
        <p:grpSp>
          <p:nvGrpSpPr>
            <p:cNvPr id="111" name="Google Shape;111;p8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112" name="Google Shape;112;p8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123" name="Google Shape;123;p8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/>
          <p:nvPr/>
        </p:nvSpPr>
        <p:spPr>
          <a:xfrm flipH="1">
            <a:off x="6799482" y="3172238"/>
            <a:ext cx="2417858" cy="2003819"/>
          </a:xfrm>
          <a:custGeom>
            <a:rect b="b" l="l" r="r" t="t"/>
            <a:pathLst>
              <a:path extrusionOk="0" h="2636604" w="3181392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26" name="Google Shape;126;p9"/>
          <p:cNvSpPr/>
          <p:nvPr/>
        </p:nvSpPr>
        <p:spPr>
          <a:xfrm flipH="1">
            <a:off x="-51748" y="-34611"/>
            <a:ext cx="2073136" cy="2501500"/>
          </a:xfrm>
          <a:custGeom>
            <a:rect b="b" l="l" r="r" t="t"/>
            <a:pathLst>
              <a:path extrusionOk="0" h="3291448" w="2727811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127" name="Google Shape;127;p9"/>
          <p:cNvGrpSpPr/>
          <p:nvPr/>
        </p:nvGrpSpPr>
        <p:grpSpPr>
          <a:xfrm>
            <a:off x="185935" y="188414"/>
            <a:ext cx="8692841" cy="4760852"/>
            <a:chOff x="185935" y="188414"/>
            <a:chExt cx="8692841" cy="4760852"/>
          </a:xfrm>
        </p:grpSpPr>
        <p:grpSp>
          <p:nvGrpSpPr>
            <p:cNvPr id="128" name="Google Shape;128;p9"/>
            <p:cNvGrpSpPr/>
            <p:nvPr/>
          </p:nvGrpSpPr>
          <p:grpSpPr>
            <a:xfrm>
              <a:off x="185935" y="188414"/>
              <a:ext cx="8692841" cy="4760852"/>
              <a:chOff x="185935" y="188414"/>
              <a:chExt cx="8692841" cy="4760852"/>
            </a:xfrm>
          </p:grpSpPr>
          <p:sp>
            <p:nvSpPr>
              <p:cNvPr id="129" name="Google Shape;129;p9"/>
              <p:cNvSpPr/>
              <p:nvPr/>
            </p:nvSpPr>
            <p:spPr>
              <a:xfrm>
                <a:off x="7295141" y="47468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15186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185935" y="1722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140" name="Google Shape;140;p9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141" name="Google Shape;141;p9"/>
          <p:cNvSpPr txBox="1"/>
          <p:nvPr>
            <p:ph type="title"/>
          </p:nvPr>
        </p:nvSpPr>
        <p:spPr>
          <a:xfrm>
            <a:off x="1211175" y="740664"/>
            <a:ext cx="32526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9"/>
          <p:cNvSpPr txBox="1"/>
          <p:nvPr>
            <p:ph idx="1" type="subTitle"/>
          </p:nvPr>
        </p:nvSpPr>
        <p:spPr>
          <a:xfrm>
            <a:off x="1553644" y="3681575"/>
            <a:ext cx="24690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143" name="Google Shape;143;p9"/>
          <p:cNvSpPr txBox="1"/>
          <p:nvPr>
            <p:ph idx="2" type="subTitle"/>
          </p:nvPr>
        </p:nvSpPr>
        <p:spPr>
          <a:xfrm>
            <a:off x="1553644" y="3098675"/>
            <a:ext cx="24690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144" name="Google Shape;144;p9"/>
          <p:cNvSpPr txBox="1"/>
          <p:nvPr>
            <p:ph idx="3" type="subTitle"/>
          </p:nvPr>
        </p:nvSpPr>
        <p:spPr>
          <a:xfrm>
            <a:off x="1553644" y="2515775"/>
            <a:ext cx="24690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145" name="Google Shape;145;p9"/>
          <p:cNvSpPr txBox="1"/>
          <p:nvPr>
            <p:ph idx="4" type="subTitle"/>
          </p:nvPr>
        </p:nvSpPr>
        <p:spPr>
          <a:xfrm>
            <a:off x="1553644" y="1919675"/>
            <a:ext cx="24690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1211175" y="1590100"/>
            <a:ext cx="3144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</a:lstStyle>
          <a:p/>
        </p:txBody>
      </p:sp>
      <p:sp>
        <p:nvSpPr>
          <p:cNvPr id="148" name="Google Shape;1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0"/>
          <p:cNvSpPr/>
          <p:nvPr/>
        </p:nvSpPr>
        <p:spPr>
          <a:xfrm>
            <a:off x="4211826" y="0"/>
            <a:ext cx="4946134" cy="5160644"/>
          </a:xfrm>
          <a:custGeom>
            <a:rect b="b" l="l" r="r" t="t"/>
            <a:pathLst>
              <a:path extrusionOk="0" h="6857999" w="6594845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150" name="Google Shape;150;p10"/>
          <p:cNvSpPr/>
          <p:nvPr/>
        </p:nvSpPr>
        <p:spPr>
          <a:xfrm>
            <a:off x="5372038" y="1705613"/>
            <a:ext cx="1558496" cy="1563691"/>
          </a:xfrm>
          <a:custGeom>
            <a:rect b="b" l="l" r="r" t="t"/>
            <a:pathLst>
              <a:path extrusionOk="0" h="2077995" w="2077995">
                <a:moveTo>
                  <a:pt x="2077995" y="1038997"/>
                </a:moveTo>
                <a:cubicBezTo>
                  <a:pt x="2077995" y="1612815"/>
                  <a:pt x="1612815" y="2077995"/>
                  <a:pt x="1038997" y="2077995"/>
                </a:cubicBezTo>
                <a:cubicBezTo>
                  <a:pt x="465169" y="2077995"/>
                  <a:pt x="0" y="1612815"/>
                  <a:pt x="0" y="1038997"/>
                </a:cubicBezTo>
                <a:cubicBezTo>
                  <a:pt x="0" y="465169"/>
                  <a:pt x="465169" y="0"/>
                  <a:pt x="1038997" y="0"/>
                </a:cubicBezTo>
                <a:cubicBezTo>
                  <a:pt x="1612815" y="0"/>
                  <a:pt x="2077995" y="465169"/>
                  <a:pt x="2077995" y="1038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151" name="Google Shape;151;p10"/>
          <p:cNvGrpSpPr/>
          <p:nvPr/>
        </p:nvGrpSpPr>
        <p:grpSpPr>
          <a:xfrm>
            <a:off x="262135" y="188414"/>
            <a:ext cx="8616641" cy="4708323"/>
            <a:chOff x="262135" y="188414"/>
            <a:chExt cx="8616641" cy="4708323"/>
          </a:xfrm>
        </p:grpSpPr>
        <p:grpSp>
          <p:nvGrpSpPr>
            <p:cNvPr id="152" name="Google Shape;152;p10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153" name="Google Shape;153;p10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54" name="Google Shape;154;p10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55" name="Google Shape;155;p10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56" name="Google Shape;156;p10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rect b="b" l="l" r="r" t="t"/>
                <a:pathLst>
                  <a:path extrusionOk="0" h="269017" w="269038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58" name="Google Shape;158;p10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rect b="b" l="l" r="r" t="t"/>
                <a:pathLst>
                  <a:path extrusionOk="0" h="269017" w="269028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59" name="Google Shape;159;p10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60" name="Google Shape;160;p10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61" name="Google Shape;161;p10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rect b="b" l="l" r="r" t="t"/>
                <a:pathLst>
                  <a:path extrusionOk="0" h="374554" w="620553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62" name="Google Shape;162;p10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  <p:sp>
            <p:nvSpPr>
              <p:cNvPr id="163" name="Google Shape;163;p10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rect b="b" l="l" r="r" t="t"/>
                <a:pathLst>
                  <a:path extrusionOk="0" h="213857" w="340867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325" lIns="68650" spcFirstLastPara="1" rIns="68650" wrap="square" tIns="343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/>
              </a:p>
            </p:txBody>
          </p:sp>
        </p:grpSp>
        <p:sp>
          <p:nvSpPr>
            <p:cNvPr id="164" name="Google Shape;164;p10"/>
            <p:cNvSpPr/>
            <p:nvPr/>
          </p:nvSpPr>
          <p:spPr>
            <a:xfrm>
              <a:off x="8421361" y="4527117"/>
              <a:ext cx="255650" cy="160927"/>
            </a:xfrm>
            <a:custGeom>
              <a:rect b="b" l="l" r="r" t="t"/>
              <a:pathLst>
                <a:path extrusionOk="0" h="213857" w="340867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325" lIns="68650" spcFirstLastPara="1" rIns="68650" wrap="square" tIns="343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/>
            </a:p>
          </p:txBody>
        </p:sp>
      </p:grpSp>
      <p:sp>
        <p:nvSpPr>
          <p:cNvPr id="165" name="Google Shape;165;p10"/>
          <p:cNvSpPr txBox="1"/>
          <p:nvPr>
            <p:ph type="title"/>
          </p:nvPr>
        </p:nvSpPr>
        <p:spPr>
          <a:xfrm>
            <a:off x="1211173" y="2909900"/>
            <a:ext cx="32277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/>
          <p:nvPr>
            <p:ph type="ctrTitle"/>
          </p:nvPr>
        </p:nvSpPr>
        <p:spPr>
          <a:xfrm>
            <a:off x="907825" y="1164250"/>
            <a:ext cx="3852600" cy="31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precios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irbnb</a:t>
            </a:r>
            <a:endParaRPr/>
          </a:p>
        </p:txBody>
      </p:sp>
      <p:sp>
        <p:nvSpPr>
          <p:cNvPr id="500" name="Google Shape;500;p31"/>
          <p:cNvSpPr/>
          <p:nvPr/>
        </p:nvSpPr>
        <p:spPr>
          <a:xfrm>
            <a:off x="4909702" y="1092729"/>
            <a:ext cx="2863595" cy="2873141"/>
          </a:xfrm>
          <a:custGeom>
            <a:rect b="b" l="l" r="r" t="t"/>
            <a:pathLst>
              <a:path extrusionOk="0" h="3818127" w="3818127">
                <a:moveTo>
                  <a:pt x="3818127" y="1909063"/>
                </a:moveTo>
                <a:cubicBezTo>
                  <a:pt x="3818127" y="2963407"/>
                  <a:pt x="2963407" y="3818127"/>
                  <a:pt x="1909063" y="3818127"/>
                </a:cubicBezTo>
                <a:cubicBezTo>
                  <a:pt x="854720" y="3818127"/>
                  <a:pt x="0" y="2963407"/>
                  <a:pt x="0" y="1909063"/>
                </a:cubicBezTo>
                <a:cubicBezTo>
                  <a:pt x="0" y="854709"/>
                  <a:pt x="854720" y="0"/>
                  <a:pt x="1909063" y="0"/>
                </a:cubicBezTo>
                <a:cubicBezTo>
                  <a:pt x="2963407" y="0"/>
                  <a:pt x="3818127" y="854709"/>
                  <a:pt x="3818127" y="190906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grpSp>
        <p:nvGrpSpPr>
          <p:cNvPr id="501" name="Google Shape;501;p31"/>
          <p:cNvGrpSpPr/>
          <p:nvPr/>
        </p:nvGrpSpPr>
        <p:grpSpPr>
          <a:xfrm>
            <a:off x="5635789" y="1845064"/>
            <a:ext cx="1411429" cy="1368463"/>
            <a:chOff x="4414921" y="761205"/>
            <a:chExt cx="2433498" cy="2359419"/>
          </a:xfrm>
        </p:grpSpPr>
        <p:sp>
          <p:nvSpPr>
            <p:cNvPr id="502" name="Google Shape;502;p31"/>
            <p:cNvSpPr/>
            <p:nvPr/>
          </p:nvSpPr>
          <p:spPr>
            <a:xfrm>
              <a:off x="4519938" y="866228"/>
              <a:ext cx="2328481" cy="2254396"/>
            </a:xfrm>
            <a:custGeom>
              <a:rect b="b" l="l" r="r" t="t"/>
              <a:pathLst>
                <a:path extrusionOk="0" h="2254396" w="2328481">
                  <a:moveTo>
                    <a:pt x="1198403" y="812"/>
                  </a:moveTo>
                  <a:cubicBezTo>
                    <a:pt x="1192218" y="266"/>
                    <a:pt x="1185849" y="0"/>
                    <a:pt x="1179245" y="101"/>
                  </a:cubicBezTo>
                  <a:cubicBezTo>
                    <a:pt x="1172838" y="0"/>
                    <a:pt x="1166634" y="228"/>
                    <a:pt x="1160633" y="742"/>
                  </a:cubicBezTo>
                  <a:cubicBezTo>
                    <a:pt x="709377" y="15195"/>
                    <a:pt x="312915" y="296760"/>
                    <a:pt x="156121" y="722426"/>
                  </a:cubicBezTo>
                  <a:cubicBezTo>
                    <a:pt x="0" y="1146244"/>
                    <a:pt x="142341" y="1645526"/>
                    <a:pt x="493306" y="1927555"/>
                  </a:cubicBezTo>
                  <a:cubicBezTo>
                    <a:pt x="846982" y="2211768"/>
                    <a:pt x="1352981" y="2254396"/>
                    <a:pt x="1743049" y="2015159"/>
                  </a:cubicBezTo>
                  <a:cubicBezTo>
                    <a:pt x="2132457" y="1776342"/>
                    <a:pt x="2328481" y="1318475"/>
                    <a:pt x="2243988" y="871747"/>
                  </a:cubicBezTo>
                  <a:cubicBezTo>
                    <a:pt x="2149468" y="372033"/>
                    <a:pt x="1697050" y="17329"/>
                    <a:pt x="1198403" y="8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4414921" y="761205"/>
              <a:ext cx="2328481" cy="2254402"/>
            </a:xfrm>
            <a:custGeom>
              <a:rect b="b" l="l" r="r" t="t"/>
              <a:pathLst>
                <a:path extrusionOk="0" h="2254402" w="2328481">
                  <a:moveTo>
                    <a:pt x="1198397" y="819"/>
                  </a:moveTo>
                  <a:cubicBezTo>
                    <a:pt x="1192218" y="266"/>
                    <a:pt x="1185849" y="0"/>
                    <a:pt x="1179239" y="101"/>
                  </a:cubicBezTo>
                  <a:cubicBezTo>
                    <a:pt x="1172838" y="6"/>
                    <a:pt x="1166634" y="234"/>
                    <a:pt x="1160633" y="749"/>
                  </a:cubicBezTo>
                  <a:cubicBezTo>
                    <a:pt x="709371" y="15195"/>
                    <a:pt x="312915" y="296767"/>
                    <a:pt x="156114" y="722433"/>
                  </a:cubicBezTo>
                  <a:cubicBezTo>
                    <a:pt x="0" y="1146251"/>
                    <a:pt x="142341" y="1645532"/>
                    <a:pt x="493299" y="1927561"/>
                  </a:cubicBezTo>
                  <a:cubicBezTo>
                    <a:pt x="846982" y="2211774"/>
                    <a:pt x="1352975" y="2254402"/>
                    <a:pt x="1743043" y="2015166"/>
                  </a:cubicBezTo>
                  <a:cubicBezTo>
                    <a:pt x="2132456" y="1776342"/>
                    <a:pt x="2328481" y="1318482"/>
                    <a:pt x="2243982" y="871747"/>
                  </a:cubicBezTo>
                  <a:cubicBezTo>
                    <a:pt x="2149468" y="372033"/>
                    <a:pt x="1697050" y="17329"/>
                    <a:pt x="1198397" y="8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4694610" y="948277"/>
              <a:ext cx="1799120" cy="1799120"/>
            </a:xfrm>
            <a:custGeom>
              <a:rect b="b" l="l" r="r" t="t"/>
              <a:pathLst>
                <a:path extrusionOk="0" h="1799120" w="1799120">
                  <a:moveTo>
                    <a:pt x="1799120" y="899560"/>
                  </a:moveTo>
                  <a:cubicBezTo>
                    <a:pt x="1799120" y="1396371"/>
                    <a:pt x="1396371" y="1799120"/>
                    <a:pt x="899560" y="1799120"/>
                  </a:cubicBezTo>
                  <a:cubicBezTo>
                    <a:pt x="402748" y="1799120"/>
                    <a:pt x="0" y="1396371"/>
                    <a:pt x="0" y="899560"/>
                  </a:cubicBezTo>
                  <a:cubicBezTo>
                    <a:pt x="0" y="402748"/>
                    <a:pt x="402748" y="0"/>
                    <a:pt x="899560" y="0"/>
                  </a:cubicBezTo>
                  <a:cubicBezTo>
                    <a:pt x="1396371" y="0"/>
                    <a:pt x="1799120" y="402748"/>
                    <a:pt x="1799120" y="8995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594170" y="1031854"/>
              <a:ext cx="470306" cy="198151"/>
            </a:xfrm>
            <a:custGeom>
              <a:rect b="b" l="l" r="r" t="t"/>
              <a:pathLst>
                <a:path extrusionOk="0" h="198151" w="470306">
                  <a:moveTo>
                    <a:pt x="452443" y="136899"/>
                  </a:moveTo>
                  <a:cubicBezTo>
                    <a:pt x="327209" y="53200"/>
                    <a:pt x="183102" y="6489"/>
                    <a:pt x="32143" y="679"/>
                  </a:cubicBezTo>
                  <a:cubicBezTo>
                    <a:pt x="14503" y="0"/>
                    <a:pt x="0" y="14554"/>
                    <a:pt x="0" y="32207"/>
                  </a:cubicBezTo>
                  <a:lnTo>
                    <a:pt x="0" y="32238"/>
                  </a:lnTo>
                  <a:cubicBezTo>
                    <a:pt x="0" y="49377"/>
                    <a:pt x="13715" y="63004"/>
                    <a:pt x="30841" y="63690"/>
                  </a:cubicBezTo>
                  <a:cubicBezTo>
                    <a:pt x="169310" y="69227"/>
                    <a:pt x="301498" y="112064"/>
                    <a:pt x="416483" y="188645"/>
                  </a:cubicBezTo>
                  <a:cubicBezTo>
                    <a:pt x="430752" y="198151"/>
                    <a:pt x="449853" y="195179"/>
                    <a:pt x="459924" y="181305"/>
                  </a:cubicBezTo>
                  <a:lnTo>
                    <a:pt x="459936" y="181292"/>
                  </a:lnTo>
                  <a:cubicBezTo>
                    <a:pt x="470306" y="167004"/>
                    <a:pt x="467118" y="146704"/>
                    <a:pt x="452443" y="1368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4778197" y="1085335"/>
              <a:ext cx="555542" cy="762514"/>
            </a:xfrm>
            <a:custGeom>
              <a:rect b="b" l="l" r="r" t="t"/>
              <a:pathLst>
                <a:path extrusionOk="0" h="762514" w="555542">
                  <a:moveTo>
                    <a:pt x="549713" y="25139"/>
                  </a:moveTo>
                  <a:cubicBezTo>
                    <a:pt x="543547" y="8070"/>
                    <a:pt x="524408" y="0"/>
                    <a:pt x="507606" y="6857"/>
                  </a:cubicBezTo>
                  <a:cubicBezTo>
                    <a:pt x="212940" y="127228"/>
                    <a:pt x="13817" y="410959"/>
                    <a:pt x="742" y="729119"/>
                  </a:cubicBezTo>
                  <a:cubicBezTo>
                    <a:pt x="0" y="747242"/>
                    <a:pt x="14090" y="762514"/>
                    <a:pt x="32238" y="762514"/>
                  </a:cubicBezTo>
                  <a:cubicBezTo>
                    <a:pt x="49377" y="762514"/>
                    <a:pt x="62998" y="748798"/>
                    <a:pt x="63703" y="731685"/>
                  </a:cubicBezTo>
                  <a:cubicBezTo>
                    <a:pt x="75774" y="438092"/>
                    <a:pt x="259511" y="176275"/>
                    <a:pt x="531412" y="65214"/>
                  </a:cubicBezTo>
                  <a:cubicBezTo>
                    <a:pt x="547274" y="58737"/>
                    <a:pt x="555542" y="41268"/>
                    <a:pt x="549719" y="25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4665171" y="918836"/>
              <a:ext cx="1857984" cy="1857997"/>
            </a:xfrm>
            <a:custGeom>
              <a:rect b="b" l="l" r="r" t="t"/>
              <a:pathLst>
                <a:path extrusionOk="0" h="1857997" w="1857984">
                  <a:moveTo>
                    <a:pt x="928992" y="1857997"/>
                  </a:moveTo>
                  <a:cubicBezTo>
                    <a:pt x="416744" y="1857997"/>
                    <a:pt x="0" y="1441253"/>
                    <a:pt x="0" y="929004"/>
                  </a:cubicBezTo>
                  <a:cubicBezTo>
                    <a:pt x="0" y="416750"/>
                    <a:pt x="416744" y="0"/>
                    <a:pt x="928992" y="0"/>
                  </a:cubicBezTo>
                  <a:cubicBezTo>
                    <a:pt x="1441246" y="0"/>
                    <a:pt x="1857984" y="416750"/>
                    <a:pt x="1857984" y="929004"/>
                  </a:cubicBezTo>
                  <a:cubicBezTo>
                    <a:pt x="1857984" y="1441253"/>
                    <a:pt x="1441246" y="1857997"/>
                    <a:pt x="928992" y="1857997"/>
                  </a:cubicBezTo>
                  <a:close/>
                  <a:moveTo>
                    <a:pt x="928992" y="58870"/>
                  </a:moveTo>
                  <a:cubicBezTo>
                    <a:pt x="449199" y="58870"/>
                    <a:pt x="58870" y="449218"/>
                    <a:pt x="58870" y="929004"/>
                  </a:cubicBezTo>
                  <a:cubicBezTo>
                    <a:pt x="58870" y="1408791"/>
                    <a:pt x="449199" y="1799126"/>
                    <a:pt x="928992" y="1799126"/>
                  </a:cubicBezTo>
                  <a:cubicBezTo>
                    <a:pt x="1408785" y="1799126"/>
                    <a:pt x="1799113" y="1408791"/>
                    <a:pt x="1799113" y="929004"/>
                  </a:cubicBezTo>
                  <a:cubicBezTo>
                    <a:pt x="1799113" y="449218"/>
                    <a:pt x="1408785" y="58870"/>
                    <a:pt x="928992" y="588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4929394" y="1224374"/>
              <a:ext cx="1326464" cy="209829"/>
            </a:xfrm>
            <a:custGeom>
              <a:rect b="b" l="l" r="r" t="t"/>
              <a:pathLst>
                <a:path extrusionOk="0" h="209829" w="1326464">
                  <a:moveTo>
                    <a:pt x="664787" y="209829"/>
                  </a:moveTo>
                  <a:cubicBezTo>
                    <a:pt x="438397" y="209829"/>
                    <a:pt x="200793" y="156806"/>
                    <a:pt x="0" y="52222"/>
                  </a:cubicBezTo>
                  <a:lnTo>
                    <a:pt x="48209" y="0"/>
                  </a:lnTo>
                  <a:cubicBezTo>
                    <a:pt x="240518" y="100164"/>
                    <a:pt x="447960" y="150958"/>
                    <a:pt x="664787" y="150958"/>
                  </a:cubicBezTo>
                  <a:cubicBezTo>
                    <a:pt x="881602" y="150958"/>
                    <a:pt x="1089044" y="100164"/>
                    <a:pt x="1281328" y="0"/>
                  </a:cubicBezTo>
                  <a:lnTo>
                    <a:pt x="1326464" y="45332"/>
                  </a:lnTo>
                  <a:cubicBezTo>
                    <a:pt x="1125696" y="149917"/>
                    <a:pt x="891178" y="209829"/>
                    <a:pt x="664787" y="2098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755029" y="2155808"/>
              <a:ext cx="1678285" cy="335788"/>
            </a:xfrm>
            <a:custGeom>
              <a:rect b="b" l="l" r="r" t="t"/>
              <a:pathLst>
                <a:path extrusionOk="0" h="335788" w="1678285">
                  <a:moveTo>
                    <a:pt x="839152" y="335788"/>
                  </a:moveTo>
                  <a:cubicBezTo>
                    <a:pt x="535336" y="335788"/>
                    <a:pt x="245173" y="240658"/>
                    <a:pt x="0" y="60674"/>
                  </a:cubicBezTo>
                  <a:lnTo>
                    <a:pt x="23875" y="9188"/>
                  </a:lnTo>
                  <a:cubicBezTo>
                    <a:pt x="258876" y="181692"/>
                    <a:pt x="547954" y="276917"/>
                    <a:pt x="839152" y="276917"/>
                  </a:cubicBezTo>
                  <a:cubicBezTo>
                    <a:pt x="1130319" y="276917"/>
                    <a:pt x="1425968" y="172504"/>
                    <a:pt x="1660988" y="0"/>
                  </a:cubicBezTo>
                  <a:lnTo>
                    <a:pt x="1678285" y="60674"/>
                  </a:lnTo>
                  <a:cubicBezTo>
                    <a:pt x="1433093" y="240658"/>
                    <a:pt x="1142930" y="335788"/>
                    <a:pt x="839152" y="3357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4701505" y="1611669"/>
              <a:ext cx="1785315" cy="368166"/>
            </a:xfrm>
            <a:custGeom>
              <a:rect b="b" l="l" r="r" t="t"/>
              <a:pathLst>
                <a:path extrusionOk="0" h="368166" w="1785315">
                  <a:moveTo>
                    <a:pt x="892676" y="368166"/>
                  </a:moveTo>
                  <a:cubicBezTo>
                    <a:pt x="567594" y="368166"/>
                    <a:pt x="250577" y="253492"/>
                    <a:pt x="0" y="45275"/>
                  </a:cubicBezTo>
                  <a:lnTo>
                    <a:pt x="37636" y="0"/>
                  </a:lnTo>
                  <a:cubicBezTo>
                    <a:pt x="277653" y="199453"/>
                    <a:pt x="581317" y="309295"/>
                    <a:pt x="892676" y="309295"/>
                  </a:cubicBezTo>
                  <a:cubicBezTo>
                    <a:pt x="1204036" y="309295"/>
                    <a:pt x="1507686" y="199453"/>
                    <a:pt x="1747678" y="0"/>
                  </a:cubicBezTo>
                  <a:lnTo>
                    <a:pt x="1785315" y="45275"/>
                  </a:lnTo>
                  <a:cubicBezTo>
                    <a:pt x="1534756" y="253492"/>
                    <a:pt x="1217758" y="368166"/>
                    <a:pt x="892676" y="368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5090500" y="918836"/>
              <a:ext cx="1007344" cy="1857997"/>
            </a:xfrm>
            <a:custGeom>
              <a:rect b="b" l="l" r="r" t="t"/>
              <a:pathLst>
                <a:path extrusionOk="0" h="1857997" w="1007344">
                  <a:moveTo>
                    <a:pt x="503662" y="1857997"/>
                  </a:moveTo>
                  <a:cubicBezTo>
                    <a:pt x="221234" y="1857997"/>
                    <a:pt x="0" y="1449933"/>
                    <a:pt x="0" y="929004"/>
                  </a:cubicBezTo>
                  <a:cubicBezTo>
                    <a:pt x="0" y="408076"/>
                    <a:pt x="221234" y="0"/>
                    <a:pt x="503662" y="0"/>
                  </a:cubicBezTo>
                  <a:cubicBezTo>
                    <a:pt x="786104" y="0"/>
                    <a:pt x="1007344" y="408076"/>
                    <a:pt x="1007344" y="929004"/>
                  </a:cubicBezTo>
                  <a:cubicBezTo>
                    <a:pt x="1007344" y="1449933"/>
                    <a:pt x="786104" y="1857997"/>
                    <a:pt x="503662" y="1857997"/>
                  </a:cubicBezTo>
                  <a:close/>
                  <a:moveTo>
                    <a:pt x="503662" y="58870"/>
                  </a:moveTo>
                  <a:cubicBezTo>
                    <a:pt x="258394" y="58870"/>
                    <a:pt x="58864" y="449218"/>
                    <a:pt x="58864" y="929004"/>
                  </a:cubicBezTo>
                  <a:cubicBezTo>
                    <a:pt x="58864" y="1408791"/>
                    <a:pt x="258394" y="1799126"/>
                    <a:pt x="503662" y="1799126"/>
                  </a:cubicBezTo>
                  <a:cubicBezTo>
                    <a:pt x="748931" y="1799126"/>
                    <a:pt x="948480" y="1408791"/>
                    <a:pt x="948480" y="929004"/>
                  </a:cubicBezTo>
                  <a:cubicBezTo>
                    <a:pt x="948480" y="449218"/>
                    <a:pt x="748931" y="58870"/>
                    <a:pt x="503662" y="588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5564727" y="948270"/>
              <a:ext cx="58800" cy="179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  <p:grpSp>
        <p:nvGrpSpPr>
          <p:cNvPr id="513" name="Google Shape;513;p31"/>
          <p:cNvGrpSpPr/>
          <p:nvPr/>
        </p:nvGrpSpPr>
        <p:grpSpPr>
          <a:xfrm>
            <a:off x="7178566" y="1937533"/>
            <a:ext cx="1246738" cy="1268452"/>
            <a:chOff x="7962466" y="1694660"/>
            <a:chExt cx="2149548" cy="2186986"/>
          </a:xfrm>
        </p:grpSpPr>
        <p:sp>
          <p:nvSpPr>
            <p:cNvPr id="514" name="Google Shape;514;p31"/>
            <p:cNvSpPr/>
            <p:nvPr/>
          </p:nvSpPr>
          <p:spPr>
            <a:xfrm>
              <a:off x="8034015" y="1791550"/>
              <a:ext cx="2077999" cy="2090096"/>
            </a:xfrm>
            <a:custGeom>
              <a:rect b="b" l="l" r="r" t="t"/>
              <a:pathLst>
                <a:path extrusionOk="0" h="2090096" w="2077999">
                  <a:moveTo>
                    <a:pt x="150533" y="1119962"/>
                  </a:moveTo>
                  <a:cubicBezTo>
                    <a:pt x="264998" y="1274965"/>
                    <a:pt x="379463" y="1429962"/>
                    <a:pt x="493928" y="1584966"/>
                  </a:cubicBezTo>
                  <a:cubicBezTo>
                    <a:pt x="580955" y="1702803"/>
                    <a:pt x="667975" y="1820646"/>
                    <a:pt x="754995" y="1938477"/>
                  </a:cubicBezTo>
                  <a:cubicBezTo>
                    <a:pt x="758570" y="1944039"/>
                    <a:pt x="762495" y="1949577"/>
                    <a:pt x="767245" y="1955069"/>
                  </a:cubicBezTo>
                  <a:cubicBezTo>
                    <a:pt x="774769" y="1965248"/>
                    <a:pt x="782986" y="1973567"/>
                    <a:pt x="791590" y="1980526"/>
                  </a:cubicBezTo>
                  <a:cubicBezTo>
                    <a:pt x="906233" y="2090096"/>
                    <a:pt x="1057313" y="2087695"/>
                    <a:pt x="1186954" y="1991963"/>
                  </a:cubicBezTo>
                  <a:cubicBezTo>
                    <a:pt x="1281353" y="1922259"/>
                    <a:pt x="1375740" y="1852549"/>
                    <a:pt x="1470139" y="1782845"/>
                  </a:cubicBezTo>
                  <a:cubicBezTo>
                    <a:pt x="1549107" y="1724526"/>
                    <a:pt x="1630883" y="1668684"/>
                    <a:pt x="1707629" y="1607458"/>
                  </a:cubicBezTo>
                  <a:cubicBezTo>
                    <a:pt x="1834489" y="1506258"/>
                    <a:pt x="1847208" y="1371155"/>
                    <a:pt x="1786877" y="1244809"/>
                  </a:cubicBezTo>
                  <a:cubicBezTo>
                    <a:pt x="1827942" y="1181207"/>
                    <a:pt x="1869014" y="1117600"/>
                    <a:pt x="1910086" y="1053998"/>
                  </a:cubicBezTo>
                  <a:cubicBezTo>
                    <a:pt x="1964467" y="969765"/>
                    <a:pt x="2077999" y="843521"/>
                    <a:pt x="2075414" y="737825"/>
                  </a:cubicBezTo>
                  <a:cubicBezTo>
                    <a:pt x="2071763" y="588943"/>
                    <a:pt x="1899843" y="520477"/>
                    <a:pt x="1791938" y="450805"/>
                  </a:cubicBezTo>
                  <a:cubicBezTo>
                    <a:pt x="1751507" y="424694"/>
                    <a:pt x="1711178" y="393515"/>
                    <a:pt x="1668049" y="371779"/>
                  </a:cubicBezTo>
                  <a:cubicBezTo>
                    <a:pt x="1665503" y="370497"/>
                    <a:pt x="1662976" y="369569"/>
                    <a:pt x="1660429" y="368414"/>
                  </a:cubicBezTo>
                  <a:cubicBezTo>
                    <a:pt x="1664455" y="336683"/>
                    <a:pt x="1666836" y="305123"/>
                    <a:pt x="1665535" y="274224"/>
                  </a:cubicBezTo>
                  <a:cubicBezTo>
                    <a:pt x="1658270" y="101409"/>
                    <a:pt x="1497031" y="86448"/>
                    <a:pt x="1364945" y="66579"/>
                  </a:cubicBezTo>
                  <a:cubicBezTo>
                    <a:pt x="1260176" y="50819"/>
                    <a:pt x="1105871" y="0"/>
                    <a:pt x="1009923" y="64065"/>
                  </a:cubicBezTo>
                  <a:cubicBezTo>
                    <a:pt x="964933" y="94106"/>
                    <a:pt x="940568" y="140023"/>
                    <a:pt x="925918" y="191325"/>
                  </a:cubicBezTo>
                  <a:cubicBezTo>
                    <a:pt x="862869" y="176123"/>
                    <a:pt x="794797" y="184016"/>
                    <a:pt x="726808" y="224701"/>
                  </a:cubicBezTo>
                  <a:cubicBezTo>
                    <a:pt x="678637" y="253523"/>
                    <a:pt x="634657" y="290436"/>
                    <a:pt x="589597" y="323716"/>
                  </a:cubicBezTo>
                  <a:cubicBezTo>
                    <a:pt x="445452" y="430155"/>
                    <a:pt x="296551" y="532206"/>
                    <a:pt x="156292" y="643699"/>
                  </a:cubicBezTo>
                  <a:cubicBezTo>
                    <a:pt x="40938" y="735380"/>
                    <a:pt x="0" y="887399"/>
                    <a:pt x="77762" y="1018082"/>
                  </a:cubicBezTo>
                  <a:cubicBezTo>
                    <a:pt x="99059" y="1053877"/>
                    <a:pt x="125825" y="1086516"/>
                    <a:pt x="150533" y="11199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7962466" y="1694660"/>
              <a:ext cx="2077999" cy="2090096"/>
            </a:xfrm>
            <a:custGeom>
              <a:rect b="b" l="l" r="r" t="t"/>
              <a:pathLst>
                <a:path extrusionOk="0" h="2090096" w="2077999">
                  <a:moveTo>
                    <a:pt x="150533" y="1119962"/>
                  </a:moveTo>
                  <a:cubicBezTo>
                    <a:pt x="264991" y="1274965"/>
                    <a:pt x="379463" y="1429962"/>
                    <a:pt x="493928" y="1584966"/>
                  </a:cubicBezTo>
                  <a:cubicBezTo>
                    <a:pt x="580948" y="1702809"/>
                    <a:pt x="667975" y="1820640"/>
                    <a:pt x="754995" y="1938483"/>
                  </a:cubicBezTo>
                  <a:cubicBezTo>
                    <a:pt x="758564" y="1944046"/>
                    <a:pt x="762495" y="1949583"/>
                    <a:pt x="767245" y="1955063"/>
                  </a:cubicBezTo>
                  <a:cubicBezTo>
                    <a:pt x="774769" y="1965255"/>
                    <a:pt x="782986" y="1973567"/>
                    <a:pt x="791590" y="1980526"/>
                  </a:cubicBezTo>
                  <a:cubicBezTo>
                    <a:pt x="906233" y="2090096"/>
                    <a:pt x="1057313" y="2087702"/>
                    <a:pt x="1186954" y="1991969"/>
                  </a:cubicBezTo>
                  <a:cubicBezTo>
                    <a:pt x="1281347" y="1922259"/>
                    <a:pt x="1375740" y="1852555"/>
                    <a:pt x="1470139" y="1782838"/>
                  </a:cubicBezTo>
                  <a:cubicBezTo>
                    <a:pt x="1549107" y="1724526"/>
                    <a:pt x="1630883" y="1668691"/>
                    <a:pt x="1707629" y="1607464"/>
                  </a:cubicBezTo>
                  <a:cubicBezTo>
                    <a:pt x="1834489" y="1506258"/>
                    <a:pt x="1847208" y="1371155"/>
                    <a:pt x="1786877" y="1244809"/>
                  </a:cubicBezTo>
                  <a:cubicBezTo>
                    <a:pt x="1827942" y="1181207"/>
                    <a:pt x="1869014" y="1117606"/>
                    <a:pt x="1910079" y="1054004"/>
                  </a:cubicBezTo>
                  <a:cubicBezTo>
                    <a:pt x="1964467" y="969771"/>
                    <a:pt x="2077999" y="843521"/>
                    <a:pt x="2075414" y="737825"/>
                  </a:cubicBezTo>
                  <a:cubicBezTo>
                    <a:pt x="2071763" y="588949"/>
                    <a:pt x="1899843" y="520477"/>
                    <a:pt x="1791938" y="450805"/>
                  </a:cubicBezTo>
                  <a:cubicBezTo>
                    <a:pt x="1751507" y="424694"/>
                    <a:pt x="1711178" y="393522"/>
                    <a:pt x="1668049" y="371779"/>
                  </a:cubicBezTo>
                  <a:cubicBezTo>
                    <a:pt x="1665497" y="370503"/>
                    <a:pt x="1662976" y="369576"/>
                    <a:pt x="1660429" y="368414"/>
                  </a:cubicBezTo>
                  <a:cubicBezTo>
                    <a:pt x="1664449" y="336689"/>
                    <a:pt x="1666830" y="305123"/>
                    <a:pt x="1665535" y="274224"/>
                  </a:cubicBezTo>
                  <a:cubicBezTo>
                    <a:pt x="1658270" y="101409"/>
                    <a:pt x="1497031" y="86448"/>
                    <a:pt x="1364945" y="66579"/>
                  </a:cubicBezTo>
                  <a:cubicBezTo>
                    <a:pt x="1260176" y="50819"/>
                    <a:pt x="1105871" y="0"/>
                    <a:pt x="1009923" y="64065"/>
                  </a:cubicBezTo>
                  <a:cubicBezTo>
                    <a:pt x="964933" y="94106"/>
                    <a:pt x="940568" y="140023"/>
                    <a:pt x="925918" y="191331"/>
                  </a:cubicBezTo>
                  <a:cubicBezTo>
                    <a:pt x="862863" y="176129"/>
                    <a:pt x="794791" y="184016"/>
                    <a:pt x="726808" y="224701"/>
                  </a:cubicBezTo>
                  <a:cubicBezTo>
                    <a:pt x="678637" y="253530"/>
                    <a:pt x="634657" y="290436"/>
                    <a:pt x="589591" y="323716"/>
                  </a:cubicBezTo>
                  <a:cubicBezTo>
                    <a:pt x="445452" y="430155"/>
                    <a:pt x="296551" y="532206"/>
                    <a:pt x="156286" y="643699"/>
                  </a:cubicBezTo>
                  <a:cubicBezTo>
                    <a:pt x="40938" y="735387"/>
                    <a:pt x="0" y="887399"/>
                    <a:pt x="77762" y="1018089"/>
                  </a:cubicBezTo>
                  <a:cubicBezTo>
                    <a:pt x="99059" y="1053877"/>
                    <a:pt x="125825" y="1086516"/>
                    <a:pt x="150533" y="11199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8906416" y="1872875"/>
              <a:ext cx="576433" cy="980408"/>
            </a:xfrm>
            <a:custGeom>
              <a:rect b="b" l="l" r="r" t="t"/>
              <a:pathLst>
                <a:path extrusionOk="0" h="980408" w="576433">
                  <a:moveTo>
                    <a:pt x="575113" y="81070"/>
                  </a:moveTo>
                  <a:lnTo>
                    <a:pt x="442048" y="965638"/>
                  </a:lnTo>
                  <a:cubicBezTo>
                    <a:pt x="440734" y="974388"/>
                    <a:pt x="432581" y="980408"/>
                    <a:pt x="423830" y="979093"/>
                  </a:cubicBezTo>
                  <a:lnTo>
                    <a:pt x="14770" y="917555"/>
                  </a:lnTo>
                  <a:cubicBezTo>
                    <a:pt x="6019" y="916241"/>
                    <a:pt x="0" y="908088"/>
                    <a:pt x="1314" y="899337"/>
                  </a:cubicBezTo>
                  <a:lnTo>
                    <a:pt x="134378" y="14770"/>
                  </a:lnTo>
                  <a:cubicBezTo>
                    <a:pt x="135693" y="6026"/>
                    <a:pt x="143846" y="0"/>
                    <a:pt x="152596" y="1314"/>
                  </a:cubicBezTo>
                  <a:lnTo>
                    <a:pt x="561657" y="62845"/>
                  </a:lnTo>
                  <a:cubicBezTo>
                    <a:pt x="570407" y="64166"/>
                    <a:pt x="576433" y="72326"/>
                    <a:pt x="575113" y="810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8882646" y="1849114"/>
              <a:ext cx="623970" cy="1027938"/>
            </a:xfrm>
            <a:custGeom>
              <a:rect b="b" l="l" r="r" t="t"/>
              <a:pathLst>
                <a:path extrusionOk="0" h="1027938" w="623970">
                  <a:moveTo>
                    <a:pt x="417398" y="1022451"/>
                  </a:moveTo>
                  <a:lnTo>
                    <a:pt x="61639" y="968933"/>
                  </a:lnTo>
                  <a:cubicBezTo>
                    <a:pt x="25184" y="963447"/>
                    <a:pt x="0" y="929347"/>
                    <a:pt x="5480" y="892898"/>
                  </a:cubicBezTo>
                  <a:lnTo>
                    <a:pt x="130530" y="61626"/>
                  </a:lnTo>
                  <a:cubicBezTo>
                    <a:pt x="136010" y="25184"/>
                    <a:pt x="170116" y="0"/>
                    <a:pt x="206565" y="5480"/>
                  </a:cubicBezTo>
                  <a:lnTo>
                    <a:pt x="562330" y="58997"/>
                  </a:lnTo>
                  <a:cubicBezTo>
                    <a:pt x="598785" y="64484"/>
                    <a:pt x="623970" y="98590"/>
                    <a:pt x="618483" y="135032"/>
                  </a:cubicBezTo>
                  <a:lnTo>
                    <a:pt x="493439" y="966304"/>
                  </a:lnTo>
                  <a:cubicBezTo>
                    <a:pt x="487959" y="1002747"/>
                    <a:pt x="453853" y="1027938"/>
                    <a:pt x="417398" y="1022451"/>
                  </a:cubicBezTo>
                  <a:close/>
                  <a:moveTo>
                    <a:pt x="199466" y="52692"/>
                  </a:moveTo>
                  <a:cubicBezTo>
                    <a:pt x="189045" y="51123"/>
                    <a:pt x="179304" y="58318"/>
                    <a:pt x="177736" y="68726"/>
                  </a:cubicBezTo>
                  <a:lnTo>
                    <a:pt x="52692" y="900004"/>
                  </a:lnTo>
                  <a:cubicBezTo>
                    <a:pt x="51123" y="910412"/>
                    <a:pt x="58318" y="920153"/>
                    <a:pt x="68738" y="921721"/>
                  </a:cubicBezTo>
                  <a:lnTo>
                    <a:pt x="424497" y="975239"/>
                  </a:lnTo>
                  <a:cubicBezTo>
                    <a:pt x="434917" y="976807"/>
                    <a:pt x="444658" y="969613"/>
                    <a:pt x="446227" y="959205"/>
                  </a:cubicBezTo>
                  <a:lnTo>
                    <a:pt x="571277" y="127927"/>
                  </a:lnTo>
                  <a:cubicBezTo>
                    <a:pt x="572846" y="117513"/>
                    <a:pt x="565645" y="107778"/>
                    <a:pt x="555224" y="106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9034094" y="1958825"/>
              <a:ext cx="172173" cy="529272"/>
            </a:xfrm>
            <a:custGeom>
              <a:rect b="b" l="l" r="r" t="t"/>
              <a:pathLst>
                <a:path extrusionOk="0" h="529272" w="172173">
                  <a:moveTo>
                    <a:pt x="171297" y="24237"/>
                  </a:moveTo>
                  <a:lnTo>
                    <a:pt x="96805" y="519461"/>
                  </a:lnTo>
                  <a:cubicBezTo>
                    <a:pt x="95929" y="525272"/>
                    <a:pt x="90506" y="529272"/>
                    <a:pt x="84702" y="528402"/>
                  </a:cubicBezTo>
                  <a:lnTo>
                    <a:pt x="9804" y="517137"/>
                  </a:lnTo>
                  <a:cubicBezTo>
                    <a:pt x="4000" y="516261"/>
                    <a:pt x="0" y="510844"/>
                    <a:pt x="876" y="505034"/>
                  </a:cubicBezTo>
                  <a:lnTo>
                    <a:pt x="75374" y="9810"/>
                  </a:lnTo>
                  <a:cubicBezTo>
                    <a:pt x="76244" y="4000"/>
                    <a:pt x="81660" y="0"/>
                    <a:pt x="87471" y="869"/>
                  </a:cubicBezTo>
                  <a:lnTo>
                    <a:pt x="162363" y="12141"/>
                  </a:lnTo>
                  <a:cubicBezTo>
                    <a:pt x="168173" y="13011"/>
                    <a:pt x="172173" y="18427"/>
                    <a:pt x="171297" y="24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9009724" y="1934457"/>
              <a:ext cx="220903" cy="578015"/>
            </a:xfrm>
            <a:custGeom>
              <a:rect b="b" l="l" r="r" t="t"/>
              <a:pathLst>
                <a:path extrusionOk="0" h="578015" w="220903">
                  <a:moveTo>
                    <a:pt x="87833" y="573716"/>
                  </a:moveTo>
                  <a:lnTo>
                    <a:pt x="48323" y="567772"/>
                  </a:lnTo>
                  <a:cubicBezTo>
                    <a:pt x="19754" y="563473"/>
                    <a:pt x="0" y="536733"/>
                    <a:pt x="4298" y="508158"/>
                  </a:cubicBezTo>
                  <a:lnTo>
                    <a:pt x="73469" y="48323"/>
                  </a:lnTo>
                  <a:cubicBezTo>
                    <a:pt x="77768" y="19742"/>
                    <a:pt x="104514" y="0"/>
                    <a:pt x="133083" y="4292"/>
                  </a:cubicBezTo>
                  <a:lnTo>
                    <a:pt x="172599" y="10236"/>
                  </a:lnTo>
                  <a:cubicBezTo>
                    <a:pt x="201167" y="14535"/>
                    <a:pt x="220903" y="41275"/>
                    <a:pt x="216604" y="69850"/>
                  </a:cubicBezTo>
                  <a:lnTo>
                    <a:pt x="147434" y="529685"/>
                  </a:lnTo>
                  <a:cubicBezTo>
                    <a:pt x="143135" y="558266"/>
                    <a:pt x="116401" y="578015"/>
                    <a:pt x="87833" y="573716"/>
                  </a:cubicBezTo>
                  <a:close/>
                  <a:moveTo>
                    <a:pt x="125983" y="51504"/>
                  </a:moveTo>
                  <a:cubicBezTo>
                    <a:pt x="123450" y="51123"/>
                    <a:pt x="121062" y="52876"/>
                    <a:pt x="120681" y="55422"/>
                  </a:cubicBezTo>
                  <a:lnTo>
                    <a:pt x="51504" y="515258"/>
                  </a:lnTo>
                  <a:cubicBezTo>
                    <a:pt x="51123" y="517798"/>
                    <a:pt x="52889" y="520179"/>
                    <a:pt x="55429" y="520560"/>
                  </a:cubicBezTo>
                  <a:lnTo>
                    <a:pt x="94932" y="526503"/>
                  </a:lnTo>
                  <a:cubicBezTo>
                    <a:pt x="97472" y="526884"/>
                    <a:pt x="99841" y="525125"/>
                    <a:pt x="100222" y="522585"/>
                  </a:cubicBezTo>
                  <a:lnTo>
                    <a:pt x="169398" y="62750"/>
                  </a:lnTo>
                  <a:cubicBezTo>
                    <a:pt x="169773" y="60210"/>
                    <a:pt x="168027" y="57829"/>
                    <a:pt x="165493" y="574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9188383" y="2344618"/>
              <a:ext cx="168281" cy="168281"/>
            </a:xfrm>
            <a:custGeom>
              <a:rect b="b" l="l" r="r" t="t"/>
              <a:pathLst>
                <a:path extrusionOk="0" h="168281" w="168281">
                  <a:moveTo>
                    <a:pt x="167424" y="31800"/>
                  </a:moveTo>
                  <a:lnTo>
                    <a:pt x="148335" y="158661"/>
                  </a:lnTo>
                  <a:cubicBezTo>
                    <a:pt x="147478" y="164357"/>
                    <a:pt x="142170" y="168281"/>
                    <a:pt x="136480" y="167424"/>
                  </a:cubicBezTo>
                  <a:lnTo>
                    <a:pt x="9613" y="148342"/>
                  </a:lnTo>
                  <a:cubicBezTo>
                    <a:pt x="3924" y="147485"/>
                    <a:pt x="0" y="142170"/>
                    <a:pt x="857" y="136474"/>
                  </a:cubicBezTo>
                  <a:lnTo>
                    <a:pt x="19939" y="9613"/>
                  </a:lnTo>
                  <a:cubicBezTo>
                    <a:pt x="20796" y="3917"/>
                    <a:pt x="26104" y="0"/>
                    <a:pt x="31807" y="857"/>
                  </a:cubicBezTo>
                  <a:lnTo>
                    <a:pt x="158661" y="19938"/>
                  </a:lnTo>
                  <a:cubicBezTo>
                    <a:pt x="164357" y="20796"/>
                    <a:pt x="168281" y="26111"/>
                    <a:pt x="167424" y="318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9163995" y="2320224"/>
              <a:ext cx="217062" cy="217062"/>
            </a:xfrm>
            <a:custGeom>
              <a:rect b="b" l="l" r="r" t="t"/>
              <a:pathLst>
                <a:path extrusionOk="0" h="217062" w="217062">
                  <a:moveTo>
                    <a:pt x="139966" y="212813"/>
                  </a:moveTo>
                  <a:lnTo>
                    <a:pt x="47796" y="198945"/>
                  </a:lnTo>
                  <a:cubicBezTo>
                    <a:pt x="19532" y="194697"/>
                    <a:pt x="0" y="168243"/>
                    <a:pt x="4254" y="139966"/>
                  </a:cubicBezTo>
                  <a:lnTo>
                    <a:pt x="18116" y="47809"/>
                  </a:lnTo>
                  <a:cubicBezTo>
                    <a:pt x="22371" y="19538"/>
                    <a:pt x="48818" y="0"/>
                    <a:pt x="77082" y="4248"/>
                  </a:cubicBezTo>
                  <a:lnTo>
                    <a:pt x="169259" y="18116"/>
                  </a:lnTo>
                  <a:cubicBezTo>
                    <a:pt x="197516" y="22364"/>
                    <a:pt x="217062" y="48825"/>
                    <a:pt x="212813" y="77095"/>
                  </a:cubicBezTo>
                  <a:lnTo>
                    <a:pt x="198951" y="169259"/>
                  </a:lnTo>
                  <a:cubicBezTo>
                    <a:pt x="194697" y="197529"/>
                    <a:pt x="168236" y="217062"/>
                    <a:pt x="139966" y="212813"/>
                  </a:cubicBezTo>
                  <a:close/>
                  <a:moveTo>
                    <a:pt x="69983" y="51460"/>
                  </a:moveTo>
                  <a:cubicBezTo>
                    <a:pt x="67748" y="51123"/>
                    <a:pt x="65665" y="52673"/>
                    <a:pt x="65328" y="54908"/>
                  </a:cubicBezTo>
                  <a:lnTo>
                    <a:pt x="51466" y="147072"/>
                  </a:lnTo>
                  <a:cubicBezTo>
                    <a:pt x="51123" y="149307"/>
                    <a:pt x="52666" y="151403"/>
                    <a:pt x="54895" y="151739"/>
                  </a:cubicBezTo>
                  <a:lnTo>
                    <a:pt x="147072" y="165601"/>
                  </a:lnTo>
                  <a:cubicBezTo>
                    <a:pt x="149313" y="165938"/>
                    <a:pt x="151403" y="164395"/>
                    <a:pt x="151739" y="162159"/>
                  </a:cubicBezTo>
                  <a:lnTo>
                    <a:pt x="165607" y="69996"/>
                  </a:lnTo>
                  <a:cubicBezTo>
                    <a:pt x="165938" y="67760"/>
                    <a:pt x="164401" y="65665"/>
                    <a:pt x="162159" y="653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9256880" y="1986735"/>
              <a:ext cx="44430" cy="295338"/>
            </a:xfrm>
            <a:custGeom>
              <a:rect b="b" l="l" r="r" t="t"/>
              <a:pathLst>
                <a:path extrusionOk="0" h="295338" w="44430">
                  <a:moveTo>
                    <a:pt x="0" y="295338"/>
                  </a:moveTo>
                  <a:lnTo>
                    <a:pt x="44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9233275" y="1983186"/>
              <a:ext cx="91643" cy="302437"/>
            </a:xfrm>
            <a:custGeom>
              <a:rect b="b" l="l" r="r" t="t"/>
              <a:pathLst>
                <a:path extrusionOk="0" h="302437" w="91643">
                  <a:moveTo>
                    <a:pt x="47212" y="302437"/>
                  </a:moveTo>
                  <a:lnTo>
                    <a:pt x="0" y="295338"/>
                  </a:lnTo>
                  <a:lnTo>
                    <a:pt x="44437" y="0"/>
                  </a:lnTo>
                  <a:lnTo>
                    <a:pt x="91643" y="70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9330623" y="1997830"/>
              <a:ext cx="44424" cy="295338"/>
            </a:xfrm>
            <a:custGeom>
              <a:rect b="b" l="l" r="r" t="t"/>
              <a:pathLst>
                <a:path extrusionOk="0" h="295338" w="44424">
                  <a:moveTo>
                    <a:pt x="0" y="295338"/>
                  </a:moveTo>
                  <a:lnTo>
                    <a:pt x="44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9307013" y="1994277"/>
              <a:ext cx="91636" cy="302437"/>
            </a:xfrm>
            <a:custGeom>
              <a:rect b="b" l="l" r="r" t="t"/>
              <a:pathLst>
                <a:path extrusionOk="0" h="302437" w="91636">
                  <a:moveTo>
                    <a:pt x="47212" y="302437"/>
                  </a:moveTo>
                  <a:lnTo>
                    <a:pt x="0" y="295338"/>
                  </a:lnTo>
                  <a:lnTo>
                    <a:pt x="44430" y="0"/>
                  </a:lnTo>
                  <a:lnTo>
                    <a:pt x="91636" y="70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9030839" y="2183839"/>
              <a:ext cx="869257" cy="1012380"/>
            </a:xfrm>
            <a:custGeom>
              <a:rect b="b" l="l" r="r" t="t"/>
              <a:pathLst>
                <a:path extrusionOk="0" h="1012380" w="869257">
                  <a:moveTo>
                    <a:pt x="864457" y="251333"/>
                  </a:moveTo>
                  <a:lnTo>
                    <a:pt x="379228" y="1002811"/>
                  </a:lnTo>
                  <a:cubicBezTo>
                    <a:pt x="374434" y="1010246"/>
                    <a:pt x="364521" y="1012380"/>
                    <a:pt x="357085" y="1007579"/>
                  </a:cubicBezTo>
                  <a:lnTo>
                    <a:pt x="9569" y="783189"/>
                  </a:lnTo>
                  <a:cubicBezTo>
                    <a:pt x="2133" y="778389"/>
                    <a:pt x="0" y="768477"/>
                    <a:pt x="4800" y="761047"/>
                  </a:cubicBezTo>
                  <a:lnTo>
                    <a:pt x="490023" y="9569"/>
                  </a:lnTo>
                  <a:cubicBezTo>
                    <a:pt x="494823" y="2133"/>
                    <a:pt x="504742" y="0"/>
                    <a:pt x="512165" y="4800"/>
                  </a:cubicBezTo>
                  <a:lnTo>
                    <a:pt x="859688" y="229190"/>
                  </a:lnTo>
                  <a:cubicBezTo>
                    <a:pt x="867117" y="233991"/>
                    <a:pt x="869257" y="243903"/>
                    <a:pt x="864457" y="2513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9010228" y="2163243"/>
              <a:ext cx="910488" cy="1044778"/>
            </a:xfrm>
            <a:custGeom>
              <a:rect b="b" l="l" r="r" t="t"/>
              <a:pathLst>
                <a:path extrusionOk="0" h="1044778" w="910488">
                  <a:moveTo>
                    <a:pt x="368395" y="1043590"/>
                  </a:moveTo>
                  <a:cubicBezTo>
                    <a:pt x="359143" y="1042200"/>
                    <a:pt x="350202" y="1038834"/>
                    <a:pt x="342112" y="1033608"/>
                  </a:cubicBezTo>
                  <a:lnTo>
                    <a:pt x="39865" y="838460"/>
                  </a:lnTo>
                  <a:cubicBezTo>
                    <a:pt x="8909" y="818464"/>
                    <a:pt x="0" y="777024"/>
                    <a:pt x="19977" y="746061"/>
                  </a:cubicBezTo>
                  <a:lnTo>
                    <a:pt x="475964" y="39852"/>
                  </a:lnTo>
                  <a:cubicBezTo>
                    <a:pt x="495966" y="8902"/>
                    <a:pt x="537470" y="0"/>
                    <a:pt x="568375" y="19964"/>
                  </a:cubicBezTo>
                  <a:lnTo>
                    <a:pt x="870610" y="215118"/>
                  </a:lnTo>
                  <a:cubicBezTo>
                    <a:pt x="901566" y="235108"/>
                    <a:pt x="910488" y="276555"/>
                    <a:pt x="890504" y="307517"/>
                  </a:cubicBezTo>
                  <a:lnTo>
                    <a:pt x="434511" y="1013720"/>
                  </a:lnTo>
                  <a:cubicBezTo>
                    <a:pt x="424815" y="1028719"/>
                    <a:pt x="409892" y="1039044"/>
                    <a:pt x="392429" y="1042803"/>
                  </a:cubicBezTo>
                  <a:cubicBezTo>
                    <a:pt x="384409" y="1044530"/>
                    <a:pt x="376275" y="1044778"/>
                    <a:pt x="368395" y="1043590"/>
                  </a:cubicBezTo>
                  <a:close/>
                  <a:moveTo>
                    <a:pt x="534981" y="57232"/>
                  </a:moveTo>
                  <a:cubicBezTo>
                    <a:pt x="527792" y="56153"/>
                    <a:pt x="520274" y="59251"/>
                    <a:pt x="516064" y="65754"/>
                  </a:cubicBezTo>
                  <a:lnTo>
                    <a:pt x="60090" y="771956"/>
                  </a:lnTo>
                  <a:cubicBezTo>
                    <a:pt x="54368" y="780802"/>
                    <a:pt x="56927" y="792645"/>
                    <a:pt x="65760" y="798353"/>
                  </a:cubicBezTo>
                  <a:lnTo>
                    <a:pt x="368007" y="993501"/>
                  </a:lnTo>
                  <a:cubicBezTo>
                    <a:pt x="372319" y="996289"/>
                    <a:pt x="377424" y="997216"/>
                    <a:pt x="382384" y="996130"/>
                  </a:cubicBezTo>
                  <a:cubicBezTo>
                    <a:pt x="387375" y="995057"/>
                    <a:pt x="391636" y="992104"/>
                    <a:pt x="394398" y="987825"/>
                  </a:cubicBezTo>
                  <a:lnTo>
                    <a:pt x="850398" y="281616"/>
                  </a:lnTo>
                  <a:cubicBezTo>
                    <a:pt x="856113" y="272770"/>
                    <a:pt x="853554" y="260934"/>
                    <a:pt x="844715" y="255225"/>
                  </a:cubicBezTo>
                  <a:lnTo>
                    <a:pt x="542480" y="60071"/>
                  </a:lnTo>
                  <a:cubicBezTo>
                    <a:pt x="540137" y="58553"/>
                    <a:pt x="537578" y="57626"/>
                    <a:pt x="534981" y="572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9275298" y="2289126"/>
              <a:ext cx="359517" cy="486041"/>
            </a:xfrm>
            <a:custGeom>
              <a:rect b="b" l="l" r="r" t="t"/>
              <a:pathLst>
                <a:path extrusionOk="0" h="486041" w="359517">
                  <a:moveTo>
                    <a:pt x="356330" y="58972"/>
                  </a:moveTo>
                  <a:lnTo>
                    <a:pt x="84677" y="479685"/>
                  </a:lnTo>
                  <a:cubicBezTo>
                    <a:pt x="81489" y="484625"/>
                    <a:pt x="74910" y="486041"/>
                    <a:pt x="69970" y="482854"/>
                  </a:cubicBezTo>
                  <a:lnTo>
                    <a:pt x="6350" y="441769"/>
                  </a:lnTo>
                  <a:cubicBezTo>
                    <a:pt x="1409" y="438588"/>
                    <a:pt x="0" y="432003"/>
                    <a:pt x="3181" y="427069"/>
                  </a:cubicBezTo>
                  <a:lnTo>
                    <a:pt x="274840" y="6350"/>
                  </a:lnTo>
                  <a:cubicBezTo>
                    <a:pt x="278022" y="1416"/>
                    <a:pt x="284606" y="0"/>
                    <a:pt x="289540" y="3187"/>
                  </a:cubicBezTo>
                  <a:lnTo>
                    <a:pt x="353167" y="44272"/>
                  </a:lnTo>
                  <a:cubicBezTo>
                    <a:pt x="358095" y="47459"/>
                    <a:pt x="359517" y="54038"/>
                    <a:pt x="356330" y="589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9252454" y="2266316"/>
              <a:ext cx="405199" cy="524757"/>
            </a:xfrm>
            <a:custGeom>
              <a:rect b="b" l="l" r="r" t="t"/>
              <a:pathLst>
                <a:path extrusionOk="0" h="524757" w="405199">
                  <a:moveTo>
                    <a:pt x="85445" y="523830"/>
                  </a:moveTo>
                  <a:cubicBezTo>
                    <a:pt x="78187" y="522738"/>
                    <a:pt x="71183" y="520103"/>
                    <a:pt x="64839" y="516000"/>
                  </a:cubicBezTo>
                  <a:lnTo>
                    <a:pt x="31273" y="494341"/>
                  </a:lnTo>
                  <a:cubicBezTo>
                    <a:pt x="7004" y="478675"/>
                    <a:pt x="0" y="446176"/>
                    <a:pt x="15671" y="421893"/>
                  </a:cubicBezTo>
                  <a:lnTo>
                    <a:pt x="267931" y="31241"/>
                  </a:lnTo>
                  <a:cubicBezTo>
                    <a:pt x="283603" y="6972"/>
                    <a:pt x="316083" y="0"/>
                    <a:pt x="340366" y="15646"/>
                  </a:cubicBezTo>
                  <a:lnTo>
                    <a:pt x="373926" y="37318"/>
                  </a:lnTo>
                  <a:cubicBezTo>
                    <a:pt x="398195" y="52997"/>
                    <a:pt x="405199" y="85496"/>
                    <a:pt x="389528" y="109759"/>
                  </a:cubicBezTo>
                  <a:lnTo>
                    <a:pt x="137274" y="500418"/>
                  </a:lnTo>
                  <a:cubicBezTo>
                    <a:pt x="129686" y="512178"/>
                    <a:pt x="117976" y="520268"/>
                    <a:pt x="104279" y="523214"/>
                  </a:cubicBezTo>
                  <a:cubicBezTo>
                    <a:pt x="97993" y="524573"/>
                    <a:pt x="91617" y="524757"/>
                    <a:pt x="85445" y="523830"/>
                  </a:cubicBezTo>
                  <a:close/>
                  <a:moveTo>
                    <a:pt x="312642" y="55054"/>
                  </a:moveTo>
                  <a:cubicBezTo>
                    <a:pt x="311994" y="54959"/>
                    <a:pt x="311423" y="55016"/>
                    <a:pt x="310965" y="55111"/>
                  </a:cubicBezTo>
                  <a:cubicBezTo>
                    <a:pt x="310108" y="55295"/>
                    <a:pt x="308895" y="55797"/>
                    <a:pt x="308032" y="57137"/>
                  </a:cubicBezTo>
                  <a:lnTo>
                    <a:pt x="55784" y="447795"/>
                  </a:lnTo>
                  <a:cubicBezTo>
                    <a:pt x="54387" y="449948"/>
                    <a:pt x="55010" y="452837"/>
                    <a:pt x="57175" y="454234"/>
                  </a:cubicBezTo>
                  <a:lnTo>
                    <a:pt x="90735" y="475900"/>
                  </a:lnTo>
                  <a:cubicBezTo>
                    <a:pt x="92068" y="476764"/>
                    <a:pt x="93376" y="476719"/>
                    <a:pt x="94233" y="476542"/>
                  </a:cubicBezTo>
                  <a:cubicBezTo>
                    <a:pt x="95097" y="476364"/>
                    <a:pt x="96304" y="475862"/>
                    <a:pt x="97161" y="474522"/>
                  </a:cubicBezTo>
                  <a:lnTo>
                    <a:pt x="349421" y="83864"/>
                  </a:lnTo>
                  <a:cubicBezTo>
                    <a:pt x="350812" y="81705"/>
                    <a:pt x="350177" y="78816"/>
                    <a:pt x="348030" y="77412"/>
                  </a:cubicBezTo>
                  <a:lnTo>
                    <a:pt x="314471" y="55752"/>
                  </a:lnTo>
                  <a:cubicBezTo>
                    <a:pt x="313836" y="55346"/>
                    <a:pt x="313226" y="55143"/>
                    <a:pt x="312642" y="550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9408874" y="2681375"/>
              <a:ext cx="201129" cy="201129"/>
            </a:xfrm>
            <a:custGeom>
              <a:rect b="b" l="l" r="r" t="t"/>
              <a:pathLst>
                <a:path extrusionOk="0" h="201129" w="201129">
                  <a:moveTo>
                    <a:pt x="198005" y="87128"/>
                  </a:moveTo>
                  <a:lnTo>
                    <a:pt x="128416" y="194900"/>
                  </a:lnTo>
                  <a:cubicBezTo>
                    <a:pt x="125298" y="199739"/>
                    <a:pt x="118840" y="201129"/>
                    <a:pt x="114001" y="198005"/>
                  </a:cubicBezTo>
                  <a:lnTo>
                    <a:pt x="6229" y="128416"/>
                  </a:lnTo>
                  <a:cubicBezTo>
                    <a:pt x="1390" y="125291"/>
                    <a:pt x="0" y="118840"/>
                    <a:pt x="3124" y="114001"/>
                  </a:cubicBezTo>
                  <a:lnTo>
                    <a:pt x="72713" y="6229"/>
                  </a:lnTo>
                  <a:cubicBezTo>
                    <a:pt x="75838" y="1390"/>
                    <a:pt x="82289" y="0"/>
                    <a:pt x="87128" y="3124"/>
                  </a:cubicBezTo>
                  <a:lnTo>
                    <a:pt x="194906" y="72707"/>
                  </a:lnTo>
                  <a:cubicBezTo>
                    <a:pt x="199739" y="75838"/>
                    <a:pt x="201129" y="82289"/>
                    <a:pt x="198005" y="87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9391420" y="2663913"/>
              <a:ext cx="236035" cy="234657"/>
            </a:xfrm>
            <a:custGeom>
              <a:rect b="b" l="l" r="r" t="t"/>
              <a:pathLst>
                <a:path extrusionOk="0" h="234657" w="236035">
                  <a:moveTo>
                    <a:pt x="124155" y="233737"/>
                  </a:moveTo>
                  <a:cubicBezTo>
                    <a:pt x="116979" y="232657"/>
                    <a:pt x="110045" y="230060"/>
                    <a:pt x="103771" y="226009"/>
                  </a:cubicBezTo>
                  <a:lnTo>
                    <a:pt x="25476" y="175450"/>
                  </a:lnTo>
                  <a:cubicBezTo>
                    <a:pt x="13843" y="167938"/>
                    <a:pt x="5829" y="156343"/>
                    <a:pt x="2914" y="142811"/>
                  </a:cubicBezTo>
                  <a:cubicBezTo>
                    <a:pt x="0" y="129273"/>
                    <a:pt x="2520" y="115404"/>
                    <a:pt x="10045" y="103778"/>
                  </a:cubicBezTo>
                  <a:lnTo>
                    <a:pt x="60591" y="25476"/>
                  </a:lnTo>
                  <a:cubicBezTo>
                    <a:pt x="68110" y="13849"/>
                    <a:pt x="79705" y="5835"/>
                    <a:pt x="93237" y="2921"/>
                  </a:cubicBezTo>
                  <a:cubicBezTo>
                    <a:pt x="106787" y="0"/>
                    <a:pt x="120650" y="2533"/>
                    <a:pt x="132264" y="10045"/>
                  </a:cubicBezTo>
                  <a:lnTo>
                    <a:pt x="210559" y="60604"/>
                  </a:lnTo>
                  <a:cubicBezTo>
                    <a:pt x="222192" y="68110"/>
                    <a:pt x="230206" y="79705"/>
                    <a:pt x="233121" y="93243"/>
                  </a:cubicBezTo>
                  <a:cubicBezTo>
                    <a:pt x="236035" y="106781"/>
                    <a:pt x="233508" y="120650"/>
                    <a:pt x="225996" y="132276"/>
                  </a:cubicBezTo>
                  <a:lnTo>
                    <a:pt x="175444" y="210572"/>
                  </a:lnTo>
                  <a:cubicBezTo>
                    <a:pt x="167925" y="222205"/>
                    <a:pt x="156330" y="230219"/>
                    <a:pt x="142805" y="233133"/>
                  </a:cubicBezTo>
                  <a:cubicBezTo>
                    <a:pt x="136569" y="234480"/>
                    <a:pt x="130270" y="234657"/>
                    <a:pt x="124155" y="233737"/>
                  </a:cubicBezTo>
                  <a:close/>
                  <a:moveTo>
                    <a:pt x="104762" y="49536"/>
                  </a:moveTo>
                  <a:cubicBezTo>
                    <a:pt x="104190" y="49447"/>
                    <a:pt x="103682" y="49510"/>
                    <a:pt x="103282" y="49587"/>
                  </a:cubicBezTo>
                  <a:cubicBezTo>
                    <a:pt x="102527" y="49758"/>
                    <a:pt x="101453" y="50196"/>
                    <a:pt x="100698" y="51377"/>
                  </a:cubicBezTo>
                  <a:lnTo>
                    <a:pt x="50145" y="129673"/>
                  </a:lnTo>
                  <a:cubicBezTo>
                    <a:pt x="49390" y="130854"/>
                    <a:pt x="49422" y="131997"/>
                    <a:pt x="49593" y="132765"/>
                  </a:cubicBezTo>
                  <a:cubicBezTo>
                    <a:pt x="49745" y="133521"/>
                    <a:pt x="50196" y="134581"/>
                    <a:pt x="51371" y="135343"/>
                  </a:cubicBezTo>
                  <a:lnTo>
                    <a:pt x="129667" y="185896"/>
                  </a:lnTo>
                  <a:cubicBezTo>
                    <a:pt x="130854" y="186658"/>
                    <a:pt x="131997" y="186620"/>
                    <a:pt x="132759" y="186461"/>
                  </a:cubicBezTo>
                  <a:cubicBezTo>
                    <a:pt x="133502" y="186296"/>
                    <a:pt x="134575" y="185858"/>
                    <a:pt x="135331" y="184677"/>
                  </a:cubicBezTo>
                  <a:lnTo>
                    <a:pt x="185883" y="106381"/>
                  </a:lnTo>
                  <a:cubicBezTo>
                    <a:pt x="186645" y="105194"/>
                    <a:pt x="186613" y="104051"/>
                    <a:pt x="186442" y="103289"/>
                  </a:cubicBezTo>
                  <a:cubicBezTo>
                    <a:pt x="186289" y="102533"/>
                    <a:pt x="185839" y="101473"/>
                    <a:pt x="184664" y="100711"/>
                  </a:cubicBezTo>
                  <a:lnTo>
                    <a:pt x="106368" y="50152"/>
                  </a:lnTo>
                  <a:cubicBezTo>
                    <a:pt x="105810" y="49796"/>
                    <a:pt x="105270" y="49612"/>
                    <a:pt x="104762" y="49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9555534" y="2390912"/>
              <a:ext cx="162007" cy="250901"/>
            </a:xfrm>
            <a:custGeom>
              <a:rect b="b" l="l" r="r" t="t"/>
              <a:pathLst>
                <a:path extrusionOk="0" h="250901" w="162007">
                  <a:moveTo>
                    <a:pt x="0" y="250901"/>
                  </a:moveTo>
                  <a:lnTo>
                    <a:pt x="1620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9535488" y="2377959"/>
              <a:ext cx="202107" cy="276802"/>
            </a:xfrm>
            <a:custGeom>
              <a:rect b="b" l="l" r="r" t="t"/>
              <a:pathLst>
                <a:path extrusionOk="0" h="276802" w="202107">
                  <a:moveTo>
                    <a:pt x="40100" y="276802"/>
                  </a:moveTo>
                  <a:lnTo>
                    <a:pt x="0" y="250901"/>
                  </a:lnTo>
                  <a:lnTo>
                    <a:pt x="162001" y="0"/>
                  </a:lnTo>
                  <a:lnTo>
                    <a:pt x="202107" y="259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9618178" y="2431362"/>
              <a:ext cx="162013" cy="250901"/>
            </a:xfrm>
            <a:custGeom>
              <a:rect b="b" l="l" r="r" t="t"/>
              <a:pathLst>
                <a:path extrusionOk="0" h="250901" w="162013">
                  <a:moveTo>
                    <a:pt x="0" y="250901"/>
                  </a:moveTo>
                  <a:lnTo>
                    <a:pt x="1620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9598127" y="2418412"/>
              <a:ext cx="202107" cy="276802"/>
            </a:xfrm>
            <a:custGeom>
              <a:rect b="b" l="l" r="r" t="t"/>
              <a:pathLst>
                <a:path extrusionOk="0" h="276802" w="202107">
                  <a:moveTo>
                    <a:pt x="40100" y="276802"/>
                  </a:moveTo>
                  <a:lnTo>
                    <a:pt x="0" y="250901"/>
                  </a:lnTo>
                  <a:lnTo>
                    <a:pt x="162001" y="0"/>
                  </a:lnTo>
                  <a:lnTo>
                    <a:pt x="202107" y="259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8112106" y="1990970"/>
              <a:ext cx="1564640" cy="1658537"/>
            </a:xfrm>
            <a:custGeom>
              <a:rect b="b" l="l" r="r" t="t"/>
              <a:pathLst>
                <a:path extrusionOk="0" h="1658537" w="1564640">
                  <a:moveTo>
                    <a:pt x="1539068" y="1136643"/>
                  </a:moveTo>
                  <a:lnTo>
                    <a:pt x="853452" y="1642960"/>
                  </a:lnTo>
                  <a:cubicBezTo>
                    <a:pt x="832351" y="1658537"/>
                    <a:pt x="802614" y="1654067"/>
                    <a:pt x="787031" y="1632965"/>
                  </a:cubicBezTo>
                  <a:lnTo>
                    <a:pt x="15576" y="588314"/>
                  </a:lnTo>
                  <a:cubicBezTo>
                    <a:pt x="0" y="567220"/>
                    <a:pt x="4470" y="537483"/>
                    <a:pt x="25571" y="521900"/>
                  </a:cubicBezTo>
                  <a:lnTo>
                    <a:pt x="711187" y="15582"/>
                  </a:lnTo>
                  <a:cubicBezTo>
                    <a:pt x="732282" y="0"/>
                    <a:pt x="762025" y="4476"/>
                    <a:pt x="777608" y="25571"/>
                  </a:cubicBezTo>
                  <a:lnTo>
                    <a:pt x="1549057" y="1070222"/>
                  </a:lnTo>
                  <a:cubicBezTo>
                    <a:pt x="1564640" y="1091323"/>
                    <a:pt x="1560169" y="1121060"/>
                    <a:pt x="1539068" y="1136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8106402" y="2000909"/>
              <a:ext cx="1576044" cy="1638661"/>
            </a:xfrm>
            <a:custGeom>
              <a:rect b="b" l="l" r="r" t="t"/>
              <a:pathLst>
                <a:path extrusionOk="0" h="1638661" w="1576044">
                  <a:moveTo>
                    <a:pt x="825246" y="1632648"/>
                  </a:moveTo>
                  <a:cubicBezTo>
                    <a:pt x="785291" y="1626641"/>
                    <a:pt x="750068" y="1605432"/>
                    <a:pt x="726078" y="1572926"/>
                  </a:cubicBezTo>
                  <a:lnTo>
                    <a:pt x="49549" y="656831"/>
                  </a:lnTo>
                  <a:cubicBezTo>
                    <a:pt x="0" y="589743"/>
                    <a:pt x="14281" y="494836"/>
                    <a:pt x="81368" y="445287"/>
                  </a:cubicBezTo>
                  <a:lnTo>
                    <a:pt x="638435" y="33915"/>
                  </a:lnTo>
                  <a:cubicBezTo>
                    <a:pt x="670928" y="9912"/>
                    <a:pt x="710825" y="0"/>
                    <a:pt x="750785" y="6007"/>
                  </a:cubicBezTo>
                  <a:cubicBezTo>
                    <a:pt x="790759" y="12026"/>
                    <a:pt x="825976" y="33235"/>
                    <a:pt x="849966" y="65735"/>
                  </a:cubicBezTo>
                  <a:lnTo>
                    <a:pt x="1526495" y="981830"/>
                  </a:lnTo>
                  <a:cubicBezTo>
                    <a:pt x="1576044" y="1048918"/>
                    <a:pt x="1561769" y="1143825"/>
                    <a:pt x="1494675" y="1193374"/>
                  </a:cubicBezTo>
                  <a:lnTo>
                    <a:pt x="937609" y="1604746"/>
                  </a:lnTo>
                  <a:cubicBezTo>
                    <a:pt x="905116" y="1628755"/>
                    <a:pt x="865219" y="1638661"/>
                    <a:pt x="825246" y="1632648"/>
                  </a:cubicBezTo>
                  <a:close/>
                  <a:moveTo>
                    <a:pt x="743686" y="53219"/>
                  </a:moveTo>
                  <a:cubicBezTo>
                    <a:pt x="716343" y="49110"/>
                    <a:pt x="689032" y="55892"/>
                    <a:pt x="666794" y="72313"/>
                  </a:cubicBezTo>
                  <a:lnTo>
                    <a:pt x="109727" y="483692"/>
                  </a:lnTo>
                  <a:cubicBezTo>
                    <a:pt x="63817" y="517601"/>
                    <a:pt x="54044" y="582555"/>
                    <a:pt x="87947" y="628478"/>
                  </a:cubicBezTo>
                  <a:lnTo>
                    <a:pt x="764470" y="1544567"/>
                  </a:lnTo>
                  <a:cubicBezTo>
                    <a:pt x="780897" y="1566811"/>
                    <a:pt x="805002" y="1581327"/>
                    <a:pt x="832345" y="1585436"/>
                  </a:cubicBezTo>
                  <a:cubicBezTo>
                    <a:pt x="859707" y="1589557"/>
                    <a:pt x="887012" y="1582775"/>
                    <a:pt x="909250" y="1566348"/>
                  </a:cubicBezTo>
                  <a:lnTo>
                    <a:pt x="1466316" y="1154969"/>
                  </a:lnTo>
                  <a:cubicBezTo>
                    <a:pt x="1512227" y="1121060"/>
                    <a:pt x="1521999" y="1056106"/>
                    <a:pt x="1488097" y="1010189"/>
                  </a:cubicBezTo>
                  <a:lnTo>
                    <a:pt x="811568" y="94094"/>
                  </a:lnTo>
                  <a:cubicBezTo>
                    <a:pt x="795147" y="71856"/>
                    <a:pt x="771042" y="57334"/>
                    <a:pt x="743686" y="532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8480957" y="2384567"/>
              <a:ext cx="701567" cy="668877"/>
            </a:xfrm>
            <a:custGeom>
              <a:rect b="b" l="l" r="r" t="t"/>
              <a:pathLst>
                <a:path extrusionOk="0" h="668877" w="701567">
                  <a:moveTo>
                    <a:pt x="304704" y="657072"/>
                  </a:moveTo>
                  <a:cubicBezTo>
                    <a:pt x="226237" y="645267"/>
                    <a:pt x="152266" y="603592"/>
                    <a:pt x="101511" y="534866"/>
                  </a:cubicBezTo>
                  <a:cubicBezTo>
                    <a:pt x="0" y="397414"/>
                    <a:pt x="29248" y="203022"/>
                    <a:pt x="166700" y="101517"/>
                  </a:cubicBezTo>
                  <a:cubicBezTo>
                    <a:pt x="304164" y="0"/>
                    <a:pt x="498576" y="29267"/>
                    <a:pt x="600055" y="166706"/>
                  </a:cubicBezTo>
                  <a:cubicBezTo>
                    <a:pt x="701567" y="304158"/>
                    <a:pt x="672325" y="498551"/>
                    <a:pt x="534873" y="600055"/>
                  </a:cubicBezTo>
                  <a:cubicBezTo>
                    <a:pt x="466147" y="650811"/>
                    <a:pt x="383190" y="668877"/>
                    <a:pt x="304704" y="657072"/>
                  </a:cubicBezTo>
                  <a:close/>
                  <a:moveTo>
                    <a:pt x="389756" y="91687"/>
                  </a:moveTo>
                  <a:cubicBezTo>
                    <a:pt x="323380" y="81705"/>
                    <a:pt x="253206" y="96983"/>
                    <a:pt x="195059" y="139915"/>
                  </a:cubicBezTo>
                  <a:cubicBezTo>
                    <a:pt x="78778" y="225786"/>
                    <a:pt x="54044" y="390232"/>
                    <a:pt x="139915" y="506507"/>
                  </a:cubicBezTo>
                  <a:cubicBezTo>
                    <a:pt x="225812" y="622814"/>
                    <a:pt x="390232" y="647515"/>
                    <a:pt x="506514" y="561657"/>
                  </a:cubicBezTo>
                  <a:cubicBezTo>
                    <a:pt x="622788" y="475786"/>
                    <a:pt x="647528" y="311340"/>
                    <a:pt x="561657" y="195065"/>
                  </a:cubicBezTo>
                  <a:cubicBezTo>
                    <a:pt x="518718" y="136925"/>
                    <a:pt x="456145" y="101676"/>
                    <a:pt x="389756" y="916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8554038" y="2453078"/>
              <a:ext cx="347497" cy="272103"/>
            </a:xfrm>
            <a:custGeom>
              <a:rect b="b" l="l" r="r" t="t"/>
              <a:pathLst>
                <a:path extrusionOk="0" h="272103" w="347497">
                  <a:moveTo>
                    <a:pt x="7429" y="272103"/>
                  </a:moveTo>
                  <a:lnTo>
                    <a:pt x="0" y="224936"/>
                  </a:lnTo>
                  <a:cubicBezTo>
                    <a:pt x="65773" y="214598"/>
                    <a:pt x="126276" y="189306"/>
                    <a:pt x="179844" y="149758"/>
                  </a:cubicBezTo>
                  <a:cubicBezTo>
                    <a:pt x="233394" y="110204"/>
                    <a:pt x="275374" y="59816"/>
                    <a:pt x="304603" y="0"/>
                  </a:cubicBezTo>
                  <a:lnTo>
                    <a:pt x="347497" y="20961"/>
                  </a:lnTo>
                  <a:cubicBezTo>
                    <a:pt x="314864" y="87744"/>
                    <a:pt x="268008" y="144005"/>
                    <a:pt x="208203" y="188163"/>
                  </a:cubicBezTo>
                  <a:cubicBezTo>
                    <a:pt x="148405" y="232314"/>
                    <a:pt x="80854" y="260559"/>
                    <a:pt x="7429" y="2721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8686660" y="2661293"/>
              <a:ext cx="443179" cy="341356"/>
            </a:xfrm>
            <a:custGeom>
              <a:rect b="b" l="l" r="r" t="t"/>
              <a:pathLst>
                <a:path extrusionOk="0" h="341356" w="443179">
                  <a:moveTo>
                    <a:pt x="139" y="341356"/>
                  </a:moveTo>
                  <a:lnTo>
                    <a:pt x="0" y="293604"/>
                  </a:lnTo>
                  <a:cubicBezTo>
                    <a:pt x="89585" y="293350"/>
                    <a:pt x="174967" y="265125"/>
                    <a:pt x="246926" y="211982"/>
                  </a:cubicBezTo>
                  <a:cubicBezTo>
                    <a:pt x="318897" y="158826"/>
                    <a:pt x="371005" y="85528"/>
                    <a:pt x="397592" y="0"/>
                  </a:cubicBezTo>
                  <a:lnTo>
                    <a:pt x="443179" y="14160"/>
                  </a:lnTo>
                  <a:cubicBezTo>
                    <a:pt x="413550" y="109473"/>
                    <a:pt x="355492" y="191154"/>
                    <a:pt x="275285" y="250380"/>
                  </a:cubicBezTo>
                  <a:cubicBezTo>
                    <a:pt x="195084" y="309606"/>
                    <a:pt x="99949" y="341064"/>
                    <a:pt x="139" y="3413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8566546" y="2509997"/>
              <a:ext cx="471531" cy="365740"/>
            </a:xfrm>
            <a:custGeom>
              <a:rect b="b" l="l" r="r" t="t"/>
              <a:pathLst>
                <a:path extrusionOk="0" h="365740" w="471531">
                  <a:moveTo>
                    <a:pt x="0" y="359625"/>
                  </a:moveTo>
                  <a:lnTo>
                    <a:pt x="2743" y="311962"/>
                  </a:lnTo>
                  <a:cubicBezTo>
                    <a:pt x="98425" y="317449"/>
                    <a:pt x="193484" y="289178"/>
                    <a:pt x="270389" y="232384"/>
                  </a:cubicBezTo>
                  <a:cubicBezTo>
                    <a:pt x="347287" y="175602"/>
                    <a:pt x="402266" y="93071"/>
                    <a:pt x="425189" y="0"/>
                  </a:cubicBezTo>
                  <a:lnTo>
                    <a:pt x="471531" y="11417"/>
                  </a:lnTo>
                  <a:cubicBezTo>
                    <a:pt x="445954" y="115284"/>
                    <a:pt x="384594" y="207403"/>
                    <a:pt x="298748" y="270789"/>
                  </a:cubicBezTo>
                  <a:cubicBezTo>
                    <a:pt x="212890" y="334194"/>
                    <a:pt x="106794" y="365740"/>
                    <a:pt x="0" y="3596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8568879" y="2427894"/>
              <a:ext cx="502951" cy="581672"/>
            </a:xfrm>
            <a:custGeom>
              <a:rect b="b" l="l" r="r" t="t"/>
              <a:pathLst>
                <a:path extrusionOk="0" h="581672" w="502951">
                  <a:moveTo>
                    <a:pt x="353231" y="576313"/>
                  </a:moveTo>
                  <a:cubicBezTo>
                    <a:pt x="279469" y="565219"/>
                    <a:pt x="191973" y="505472"/>
                    <a:pt x="122370" y="411213"/>
                  </a:cubicBezTo>
                  <a:cubicBezTo>
                    <a:pt x="19157" y="271437"/>
                    <a:pt x="0" y="116370"/>
                    <a:pt x="78778" y="58191"/>
                  </a:cubicBezTo>
                  <a:cubicBezTo>
                    <a:pt x="157562" y="0"/>
                    <a:pt x="300139" y="63938"/>
                    <a:pt x="403351" y="203714"/>
                  </a:cubicBezTo>
                  <a:cubicBezTo>
                    <a:pt x="450996" y="268224"/>
                    <a:pt x="482612" y="339083"/>
                    <a:pt x="492372" y="403225"/>
                  </a:cubicBezTo>
                  <a:cubicBezTo>
                    <a:pt x="502951" y="472776"/>
                    <a:pt x="486816" y="527297"/>
                    <a:pt x="446951" y="556729"/>
                  </a:cubicBezTo>
                  <a:cubicBezTo>
                    <a:pt x="421297" y="575678"/>
                    <a:pt x="388848" y="581672"/>
                    <a:pt x="353231" y="576313"/>
                  </a:cubicBezTo>
                  <a:close/>
                  <a:moveTo>
                    <a:pt x="107137" y="96589"/>
                  </a:moveTo>
                  <a:cubicBezTo>
                    <a:pt x="57829" y="133000"/>
                    <a:pt x="67614" y="256711"/>
                    <a:pt x="160775" y="382854"/>
                  </a:cubicBezTo>
                  <a:cubicBezTo>
                    <a:pt x="253930" y="508984"/>
                    <a:pt x="369271" y="554716"/>
                    <a:pt x="418592" y="518331"/>
                  </a:cubicBezTo>
                  <a:cubicBezTo>
                    <a:pt x="443147" y="500183"/>
                    <a:pt x="452837" y="460844"/>
                    <a:pt x="445166" y="410400"/>
                  </a:cubicBezTo>
                  <a:cubicBezTo>
                    <a:pt x="436568" y="353796"/>
                    <a:pt x="408082" y="290468"/>
                    <a:pt x="364959" y="232067"/>
                  </a:cubicBezTo>
                  <a:cubicBezTo>
                    <a:pt x="271799" y="105937"/>
                    <a:pt x="156444" y="60198"/>
                    <a:pt x="107137" y="965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8642639" y="2491108"/>
              <a:ext cx="378212" cy="488492"/>
            </a:xfrm>
            <a:custGeom>
              <a:rect b="b" l="l" r="r" t="t"/>
              <a:pathLst>
                <a:path extrusionOk="0" h="488492" w="378212">
                  <a:moveTo>
                    <a:pt x="339807" y="488492"/>
                  </a:moveTo>
                  <a:lnTo>
                    <a:pt x="0" y="28359"/>
                  </a:lnTo>
                  <a:lnTo>
                    <a:pt x="38398" y="0"/>
                  </a:lnTo>
                  <a:lnTo>
                    <a:pt x="378212" y="4601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8826141" y="3239714"/>
              <a:ext cx="109962" cy="158026"/>
            </a:xfrm>
            <a:custGeom>
              <a:rect b="b" l="l" r="r" t="t"/>
              <a:pathLst>
                <a:path extrusionOk="0" h="158026" w="109962">
                  <a:moveTo>
                    <a:pt x="79597" y="23355"/>
                  </a:moveTo>
                  <a:lnTo>
                    <a:pt x="91382" y="39312"/>
                  </a:lnTo>
                  <a:cubicBezTo>
                    <a:pt x="105892" y="58966"/>
                    <a:pt x="104317" y="76657"/>
                    <a:pt x="85026" y="90906"/>
                  </a:cubicBezTo>
                  <a:lnTo>
                    <a:pt x="75901" y="97643"/>
                  </a:lnTo>
                  <a:lnTo>
                    <a:pt x="109962" y="143776"/>
                  </a:lnTo>
                  <a:lnTo>
                    <a:pt x="90671" y="158026"/>
                  </a:lnTo>
                  <a:lnTo>
                    <a:pt x="0" y="35236"/>
                  </a:lnTo>
                  <a:lnTo>
                    <a:pt x="28409" y="14243"/>
                  </a:lnTo>
                  <a:cubicBezTo>
                    <a:pt x="47701" y="0"/>
                    <a:pt x="65093" y="3708"/>
                    <a:pt x="79597" y="23355"/>
                  </a:cubicBezTo>
                  <a:close/>
                  <a:moveTo>
                    <a:pt x="32238" y="38519"/>
                  </a:moveTo>
                  <a:lnTo>
                    <a:pt x="62947" y="80105"/>
                  </a:lnTo>
                  <a:lnTo>
                    <a:pt x="72072" y="73367"/>
                  </a:lnTo>
                  <a:cubicBezTo>
                    <a:pt x="78206" y="68834"/>
                    <a:pt x="79470" y="63563"/>
                    <a:pt x="72993" y="54800"/>
                  </a:cubicBezTo>
                  <a:lnTo>
                    <a:pt x="59391" y="36372"/>
                  </a:lnTo>
                  <a:cubicBezTo>
                    <a:pt x="52914" y="27609"/>
                    <a:pt x="47498" y="27254"/>
                    <a:pt x="41363" y="317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8905455" y="3195520"/>
              <a:ext cx="138563" cy="158159"/>
            </a:xfrm>
            <a:custGeom>
              <a:rect b="b" l="l" r="r" t="t"/>
              <a:pathLst>
                <a:path extrusionOk="0" h="158159" w="138563">
                  <a:moveTo>
                    <a:pt x="138563" y="108280"/>
                  </a:moveTo>
                  <a:lnTo>
                    <a:pt x="119081" y="122662"/>
                  </a:lnTo>
                  <a:lnTo>
                    <a:pt x="99307" y="102850"/>
                  </a:lnTo>
                  <a:lnTo>
                    <a:pt x="75615" y="120338"/>
                  </a:lnTo>
                  <a:lnTo>
                    <a:pt x="88741" y="145078"/>
                  </a:lnTo>
                  <a:lnTo>
                    <a:pt x="71024" y="158159"/>
                  </a:lnTo>
                  <a:lnTo>
                    <a:pt x="0" y="20859"/>
                  </a:lnTo>
                  <a:lnTo>
                    <a:pt x="28232" y="0"/>
                  </a:lnTo>
                  <a:close/>
                  <a:moveTo>
                    <a:pt x="65760" y="101847"/>
                  </a:moveTo>
                  <a:lnTo>
                    <a:pt x="84359" y="88118"/>
                  </a:lnTo>
                  <a:lnTo>
                    <a:pt x="29209" y="328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8967111" y="3139954"/>
              <a:ext cx="133191" cy="153568"/>
            </a:xfrm>
            <a:custGeom>
              <a:rect b="b" l="l" r="r" t="t"/>
              <a:pathLst>
                <a:path extrusionOk="0" h="153568" w="133191">
                  <a:moveTo>
                    <a:pt x="20135" y="13862"/>
                  </a:moveTo>
                  <a:cubicBezTo>
                    <a:pt x="38900" y="0"/>
                    <a:pt x="56838" y="4095"/>
                    <a:pt x="71342" y="23742"/>
                  </a:cubicBezTo>
                  <a:lnTo>
                    <a:pt x="74212" y="27603"/>
                  </a:lnTo>
                  <a:lnTo>
                    <a:pt x="55962" y="41078"/>
                  </a:lnTo>
                  <a:lnTo>
                    <a:pt x="52203" y="35985"/>
                  </a:lnTo>
                  <a:cubicBezTo>
                    <a:pt x="45720" y="27222"/>
                    <a:pt x="39738" y="26473"/>
                    <a:pt x="33616" y="31007"/>
                  </a:cubicBezTo>
                  <a:cubicBezTo>
                    <a:pt x="27470" y="35540"/>
                    <a:pt x="26416" y="41478"/>
                    <a:pt x="32899" y="50234"/>
                  </a:cubicBezTo>
                  <a:cubicBezTo>
                    <a:pt x="51549" y="75501"/>
                    <a:pt x="92767" y="52381"/>
                    <a:pt x="118668" y="87458"/>
                  </a:cubicBezTo>
                  <a:cubicBezTo>
                    <a:pt x="133191" y="107105"/>
                    <a:pt x="131635" y="125583"/>
                    <a:pt x="112693" y="139573"/>
                  </a:cubicBezTo>
                  <a:cubicBezTo>
                    <a:pt x="93764" y="153568"/>
                    <a:pt x="75641" y="149593"/>
                    <a:pt x="61137" y="129946"/>
                  </a:cubicBezTo>
                  <a:lnTo>
                    <a:pt x="55562" y="122402"/>
                  </a:lnTo>
                  <a:lnTo>
                    <a:pt x="73806" y="108927"/>
                  </a:lnTo>
                  <a:lnTo>
                    <a:pt x="80302" y="117709"/>
                  </a:lnTo>
                  <a:cubicBezTo>
                    <a:pt x="86772" y="126485"/>
                    <a:pt x="92951" y="126784"/>
                    <a:pt x="99104" y="122243"/>
                  </a:cubicBezTo>
                  <a:cubicBezTo>
                    <a:pt x="105219" y="117709"/>
                    <a:pt x="106768" y="111715"/>
                    <a:pt x="100279" y="102939"/>
                  </a:cubicBezTo>
                  <a:cubicBezTo>
                    <a:pt x="81641" y="77673"/>
                    <a:pt x="40424" y="100793"/>
                    <a:pt x="14503" y="65716"/>
                  </a:cubicBezTo>
                  <a:cubicBezTo>
                    <a:pt x="0" y="46069"/>
                    <a:pt x="1365" y="27717"/>
                    <a:pt x="20135" y="138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9032756" y="3091486"/>
              <a:ext cx="133172" cy="153562"/>
            </a:xfrm>
            <a:custGeom>
              <a:rect b="b" l="l" r="r" t="t"/>
              <a:pathLst>
                <a:path extrusionOk="0" h="153562" w="133172">
                  <a:moveTo>
                    <a:pt x="20123" y="13855"/>
                  </a:moveTo>
                  <a:cubicBezTo>
                    <a:pt x="38893" y="0"/>
                    <a:pt x="56819" y="4102"/>
                    <a:pt x="71323" y="23742"/>
                  </a:cubicBezTo>
                  <a:lnTo>
                    <a:pt x="74193" y="27609"/>
                  </a:lnTo>
                  <a:lnTo>
                    <a:pt x="55943" y="41078"/>
                  </a:lnTo>
                  <a:lnTo>
                    <a:pt x="52184" y="35979"/>
                  </a:lnTo>
                  <a:cubicBezTo>
                    <a:pt x="45707" y="27216"/>
                    <a:pt x="39738" y="26473"/>
                    <a:pt x="33604" y="31013"/>
                  </a:cubicBezTo>
                  <a:cubicBezTo>
                    <a:pt x="27451" y="35540"/>
                    <a:pt x="26416" y="41471"/>
                    <a:pt x="32880" y="50234"/>
                  </a:cubicBezTo>
                  <a:cubicBezTo>
                    <a:pt x="51549" y="75501"/>
                    <a:pt x="92748" y="52387"/>
                    <a:pt x="118649" y="87458"/>
                  </a:cubicBezTo>
                  <a:cubicBezTo>
                    <a:pt x="133172" y="107105"/>
                    <a:pt x="131635" y="125583"/>
                    <a:pt x="112693" y="139573"/>
                  </a:cubicBezTo>
                  <a:cubicBezTo>
                    <a:pt x="93745" y="153562"/>
                    <a:pt x="75641" y="149586"/>
                    <a:pt x="61118" y="129946"/>
                  </a:cubicBezTo>
                  <a:lnTo>
                    <a:pt x="55556" y="122402"/>
                  </a:lnTo>
                  <a:lnTo>
                    <a:pt x="73787" y="108934"/>
                  </a:lnTo>
                  <a:lnTo>
                    <a:pt x="80283" y="117709"/>
                  </a:lnTo>
                  <a:cubicBezTo>
                    <a:pt x="86753" y="126485"/>
                    <a:pt x="92932" y="126777"/>
                    <a:pt x="99085" y="122250"/>
                  </a:cubicBezTo>
                  <a:cubicBezTo>
                    <a:pt x="105219" y="117709"/>
                    <a:pt x="106749" y="111721"/>
                    <a:pt x="100260" y="102939"/>
                  </a:cubicBezTo>
                  <a:cubicBezTo>
                    <a:pt x="81622" y="77679"/>
                    <a:pt x="40405" y="100793"/>
                    <a:pt x="14484" y="65709"/>
                  </a:cubicBezTo>
                  <a:cubicBezTo>
                    <a:pt x="0" y="46069"/>
                    <a:pt x="1346" y="27724"/>
                    <a:pt x="20123" y="138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9093566" y="3042210"/>
              <a:ext cx="109988" cy="158032"/>
            </a:xfrm>
            <a:custGeom>
              <a:rect b="b" l="l" r="r" t="t"/>
              <a:pathLst>
                <a:path extrusionOk="0" h="158032" w="109988">
                  <a:moveTo>
                    <a:pt x="79609" y="23361"/>
                  </a:moveTo>
                  <a:lnTo>
                    <a:pt x="91389" y="39319"/>
                  </a:lnTo>
                  <a:cubicBezTo>
                    <a:pt x="105905" y="58972"/>
                    <a:pt x="104343" y="76657"/>
                    <a:pt x="85039" y="90912"/>
                  </a:cubicBezTo>
                  <a:lnTo>
                    <a:pt x="75914" y="97650"/>
                  </a:lnTo>
                  <a:lnTo>
                    <a:pt x="109988" y="143783"/>
                  </a:lnTo>
                  <a:lnTo>
                    <a:pt x="90684" y="158032"/>
                  </a:lnTo>
                  <a:lnTo>
                    <a:pt x="0" y="35236"/>
                  </a:lnTo>
                  <a:lnTo>
                    <a:pt x="28422" y="14249"/>
                  </a:lnTo>
                  <a:cubicBezTo>
                    <a:pt x="47732" y="0"/>
                    <a:pt x="65087" y="3714"/>
                    <a:pt x="79609" y="23361"/>
                  </a:cubicBezTo>
                  <a:close/>
                  <a:moveTo>
                    <a:pt x="32257" y="38525"/>
                  </a:moveTo>
                  <a:lnTo>
                    <a:pt x="62966" y="80105"/>
                  </a:lnTo>
                  <a:lnTo>
                    <a:pt x="72085" y="73367"/>
                  </a:lnTo>
                  <a:cubicBezTo>
                    <a:pt x="78238" y="68834"/>
                    <a:pt x="79482" y="63563"/>
                    <a:pt x="73025" y="54800"/>
                  </a:cubicBezTo>
                  <a:lnTo>
                    <a:pt x="59404" y="36372"/>
                  </a:lnTo>
                  <a:cubicBezTo>
                    <a:pt x="52946" y="27609"/>
                    <a:pt x="47529" y="27254"/>
                    <a:pt x="41382" y="317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9166291" y="2992084"/>
              <a:ext cx="134740" cy="153568"/>
            </a:xfrm>
            <a:custGeom>
              <a:rect b="b" l="l" r="r" t="t"/>
              <a:pathLst>
                <a:path extrusionOk="0" h="153568" w="134740">
                  <a:moveTo>
                    <a:pt x="14509" y="66497"/>
                  </a:moveTo>
                  <a:cubicBezTo>
                    <a:pt x="0" y="46850"/>
                    <a:pt x="2070" y="27984"/>
                    <a:pt x="21005" y="13995"/>
                  </a:cubicBezTo>
                  <a:cubicBezTo>
                    <a:pt x="39935" y="0"/>
                    <a:pt x="58591" y="3587"/>
                    <a:pt x="73094" y="23228"/>
                  </a:cubicBezTo>
                  <a:lnTo>
                    <a:pt x="120256" y="87077"/>
                  </a:lnTo>
                  <a:cubicBezTo>
                    <a:pt x="134740" y="106718"/>
                    <a:pt x="132689" y="125590"/>
                    <a:pt x="113734" y="139579"/>
                  </a:cubicBezTo>
                  <a:cubicBezTo>
                    <a:pt x="94805" y="153568"/>
                    <a:pt x="76155" y="149987"/>
                    <a:pt x="61664" y="130346"/>
                  </a:cubicBezTo>
                  <a:close/>
                  <a:moveTo>
                    <a:pt x="81851" y="117322"/>
                  </a:moveTo>
                  <a:cubicBezTo>
                    <a:pt x="88341" y="126098"/>
                    <a:pt x="94672" y="126574"/>
                    <a:pt x="100787" y="122040"/>
                  </a:cubicBezTo>
                  <a:cubicBezTo>
                    <a:pt x="106940" y="117506"/>
                    <a:pt x="108337" y="111334"/>
                    <a:pt x="101860" y="102558"/>
                  </a:cubicBezTo>
                  <a:lnTo>
                    <a:pt x="52889" y="36252"/>
                  </a:lnTo>
                  <a:cubicBezTo>
                    <a:pt x="46431" y="27489"/>
                    <a:pt x="40093" y="26993"/>
                    <a:pt x="33953" y="31534"/>
                  </a:cubicBezTo>
                  <a:cubicBezTo>
                    <a:pt x="27819" y="36061"/>
                    <a:pt x="26422" y="42252"/>
                    <a:pt x="32893" y="51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9230104" y="2940354"/>
              <a:ext cx="150672" cy="159061"/>
            </a:xfrm>
            <a:custGeom>
              <a:rect b="b" l="l" r="r" t="t"/>
              <a:pathLst>
                <a:path extrusionOk="0" h="159061" w="150672">
                  <a:moveTo>
                    <a:pt x="131019" y="129266"/>
                  </a:moveTo>
                  <a:cubicBezTo>
                    <a:pt x="127634" y="126879"/>
                    <a:pt x="125520" y="125469"/>
                    <a:pt x="118129" y="115474"/>
                  </a:cubicBezTo>
                  <a:lnTo>
                    <a:pt x="103885" y="96183"/>
                  </a:lnTo>
                  <a:cubicBezTo>
                    <a:pt x="95465" y="84778"/>
                    <a:pt x="88487" y="83419"/>
                    <a:pt x="79724" y="89890"/>
                  </a:cubicBezTo>
                  <a:lnTo>
                    <a:pt x="73056" y="94818"/>
                  </a:lnTo>
                  <a:lnTo>
                    <a:pt x="109975" y="144811"/>
                  </a:lnTo>
                  <a:lnTo>
                    <a:pt x="90671" y="159061"/>
                  </a:lnTo>
                  <a:lnTo>
                    <a:pt x="0" y="36264"/>
                  </a:lnTo>
                  <a:lnTo>
                    <a:pt x="29121" y="14770"/>
                  </a:lnTo>
                  <a:cubicBezTo>
                    <a:pt x="49110" y="0"/>
                    <a:pt x="64592" y="2946"/>
                    <a:pt x="78574" y="21888"/>
                  </a:cubicBezTo>
                  <a:lnTo>
                    <a:pt x="85699" y="31546"/>
                  </a:lnTo>
                  <a:cubicBezTo>
                    <a:pt x="95021" y="44170"/>
                    <a:pt x="97072" y="55397"/>
                    <a:pt x="91452" y="65773"/>
                  </a:cubicBezTo>
                  <a:cubicBezTo>
                    <a:pt x="104082" y="62693"/>
                    <a:pt x="114115" y="69659"/>
                    <a:pt x="123571" y="82461"/>
                  </a:cubicBezTo>
                  <a:lnTo>
                    <a:pt x="137547" y="101403"/>
                  </a:lnTo>
                  <a:cubicBezTo>
                    <a:pt x="141947" y="107365"/>
                    <a:pt x="145357" y="111626"/>
                    <a:pt x="150672" y="114757"/>
                  </a:cubicBezTo>
                  <a:close/>
                  <a:moveTo>
                    <a:pt x="32238" y="39554"/>
                  </a:moveTo>
                  <a:lnTo>
                    <a:pt x="60102" y="77273"/>
                  </a:lnTo>
                  <a:lnTo>
                    <a:pt x="67633" y="71704"/>
                  </a:lnTo>
                  <a:cubicBezTo>
                    <a:pt x="74847" y="66395"/>
                    <a:pt x="76873" y="59988"/>
                    <a:pt x="69653" y="50177"/>
                  </a:cubicBezTo>
                  <a:lnTo>
                    <a:pt x="60686" y="38068"/>
                  </a:lnTo>
                  <a:cubicBezTo>
                    <a:pt x="54216" y="29298"/>
                    <a:pt x="48399" y="27641"/>
                    <a:pt x="41541" y="326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9295041" y="2884630"/>
              <a:ext cx="130149" cy="151930"/>
            </a:xfrm>
            <a:custGeom>
              <a:rect b="b" l="l" r="r" t="t"/>
              <a:pathLst>
                <a:path extrusionOk="0" h="151930" w="130149">
                  <a:moveTo>
                    <a:pt x="0" y="44037"/>
                  </a:moveTo>
                  <a:lnTo>
                    <a:pt x="59632" y="0"/>
                  </a:lnTo>
                  <a:lnTo>
                    <a:pt x="72586" y="17538"/>
                  </a:lnTo>
                  <a:lnTo>
                    <a:pt x="52412" y="32435"/>
                  </a:lnTo>
                  <a:lnTo>
                    <a:pt x="130149" y="137693"/>
                  </a:lnTo>
                  <a:lnTo>
                    <a:pt x="110845" y="151930"/>
                  </a:lnTo>
                  <a:lnTo>
                    <a:pt x="33121" y="46678"/>
                  </a:lnTo>
                  <a:lnTo>
                    <a:pt x="12947" y="615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8388129" y="2782053"/>
              <a:ext cx="292265" cy="376618"/>
            </a:xfrm>
            <a:custGeom>
              <a:rect b="b" l="l" r="r" t="t"/>
              <a:pathLst>
                <a:path extrusionOk="0" h="376618" w="292265">
                  <a:moveTo>
                    <a:pt x="12852" y="7829"/>
                  </a:moveTo>
                  <a:lnTo>
                    <a:pt x="12852" y="7829"/>
                  </a:lnTo>
                  <a:cubicBezTo>
                    <a:pt x="23456" y="0"/>
                    <a:pt x="38398" y="2247"/>
                    <a:pt x="46234" y="12852"/>
                  </a:cubicBezTo>
                  <a:lnTo>
                    <a:pt x="284435" y="335400"/>
                  </a:lnTo>
                  <a:cubicBezTo>
                    <a:pt x="292265" y="346011"/>
                    <a:pt x="290017" y="360953"/>
                    <a:pt x="279419" y="368788"/>
                  </a:cubicBezTo>
                  <a:cubicBezTo>
                    <a:pt x="268814" y="376618"/>
                    <a:pt x="253860" y="374370"/>
                    <a:pt x="246037" y="363766"/>
                  </a:cubicBezTo>
                  <a:lnTo>
                    <a:pt x="7829" y="41211"/>
                  </a:lnTo>
                  <a:cubicBezTo>
                    <a:pt x="0" y="30606"/>
                    <a:pt x="2247" y="15659"/>
                    <a:pt x="12852" y="78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8264025" y="2613997"/>
              <a:ext cx="118859" cy="141808"/>
            </a:xfrm>
            <a:custGeom>
              <a:rect b="b" l="l" r="r" t="t"/>
              <a:pathLst>
                <a:path extrusionOk="0" h="141808" w="118859">
                  <a:moveTo>
                    <a:pt x="12852" y="7829"/>
                  </a:moveTo>
                  <a:lnTo>
                    <a:pt x="12852" y="7829"/>
                  </a:lnTo>
                  <a:cubicBezTo>
                    <a:pt x="23456" y="0"/>
                    <a:pt x="38398" y="2247"/>
                    <a:pt x="46234" y="12852"/>
                  </a:cubicBezTo>
                  <a:lnTo>
                    <a:pt x="111029" y="100590"/>
                  </a:lnTo>
                  <a:cubicBezTo>
                    <a:pt x="118859" y="111194"/>
                    <a:pt x="116611" y="126142"/>
                    <a:pt x="106006" y="133972"/>
                  </a:cubicBezTo>
                  <a:cubicBezTo>
                    <a:pt x="95402" y="141808"/>
                    <a:pt x="80454" y="139560"/>
                    <a:pt x="72624" y="128955"/>
                  </a:cubicBezTo>
                  <a:lnTo>
                    <a:pt x="7829" y="41211"/>
                  </a:lnTo>
                  <a:cubicBezTo>
                    <a:pt x="0" y="30606"/>
                    <a:pt x="2247" y="15659"/>
                    <a:pt x="12852" y="78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  <p:grpSp>
        <p:nvGrpSpPr>
          <p:cNvPr id="554" name="Google Shape;554;p31"/>
          <p:cNvGrpSpPr/>
          <p:nvPr/>
        </p:nvGrpSpPr>
        <p:grpSpPr>
          <a:xfrm rot="-1124090">
            <a:off x="4902060" y="676137"/>
            <a:ext cx="1254209" cy="1088812"/>
            <a:chOff x="1174151" y="2373534"/>
            <a:chExt cx="2162307" cy="1877156"/>
          </a:xfrm>
        </p:grpSpPr>
        <p:sp>
          <p:nvSpPr>
            <p:cNvPr id="555" name="Google Shape;555;p31"/>
            <p:cNvSpPr/>
            <p:nvPr/>
          </p:nvSpPr>
          <p:spPr>
            <a:xfrm>
              <a:off x="1255976" y="2455355"/>
              <a:ext cx="2080482" cy="1795335"/>
            </a:xfrm>
            <a:custGeom>
              <a:rect b="b" l="l" r="r" t="t"/>
              <a:pathLst>
                <a:path extrusionOk="0" h="1795335" w="2080482">
                  <a:moveTo>
                    <a:pt x="1955203" y="1346892"/>
                  </a:moveTo>
                  <a:cubicBezTo>
                    <a:pt x="1876234" y="1147940"/>
                    <a:pt x="1797278" y="948975"/>
                    <a:pt x="1718310" y="750023"/>
                  </a:cubicBezTo>
                  <a:cubicBezTo>
                    <a:pt x="1741487" y="684561"/>
                    <a:pt x="1723186" y="605955"/>
                    <a:pt x="1671135" y="556113"/>
                  </a:cubicBezTo>
                  <a:cubicBezTo>
                    <a:pt x="1659045" y="544537"/>
                    <a:pt x="1633277" y="516591"/>
                    <a:pt x="1624761" y="514267"/>
                  </a:cubicBezTo>
                  <a:cubicBezTo>
                    <a:pt x="1583277" y="409676"/>
                    <a:pt x="1542129" y="304939"/>
                    <a:pt x="1500212" y="200520"/>
                  </a:cubicBezTo>
                  <a:cubicBezTo>
                    <a:pt x="1475219" y="138252"/>
                    <a:pt x="1445304" y="84531"/>
                    <a:pt x="1383379" y="51809"/>
                  </a:cubicBezTo>
                  <a:cubicBezTo>
                    <a:pt x="1285335" y="0"/>
                    <a:pt x="1153991" y="36233"/>
                    <a:pt x="1097089" y="131679"/>
                  </a:cubicBezTo>
                  <a:cubicBezTo>
                    <a:pt x="1081106" y="158489"/>
                    <a:pt x="1067555" y="187432"/>
                    <a:pt x="1055141" y="217220"/>
                  </a:cubicBezTo>
                  <a:cubicBezTo>
                    <a:pt x="1035532" y="208597"/>
                    <a:pt x="1014869" y="202272"/>
                    <a:pt x="993419" y="198570"/>
                  </a:cubicBezTo>
                  <a:cubicBezTo>
                    <a:pt x="917911" y="100685"/>
                    <a:pt x="792327" y="47536"/>
                    <a:pt x="667454" y="69710"/>
                  </a:cubicBezTo>
                  <a:cubicBezTo>
                    <a:pt x="543229" y="91776"/>
                    <a:pt x="456679" y="176517"/>
                    <a:pt x="414051" y="285013"/>
                  </a:cubicBezTo>
                  <a:cubicBezTo>
                    <a:pt x="314032" y="323316"/>
                    <a:pt x="244462" y="425107"/>
                    <a:pt x="263766" y="539622"/>
                  </a:cubicBezTo>
                  <a:cubicBezTo>
                    <a:pt x="272713" y="592677"/>
                    <a:pt x="296024" y="635596"/>
                    <a:pt x="328974" y="668045"/>
                  </a:cubicBezTo>
                  <a:cubicBezTo>
                    <a:pt x="307771" y="682961"/>
                    <a:pt x="288207" y="701287"/>
                    <a:pt x="270744" y="722871"/>
                  </a:cubicBezTo>
                  <a:cubicBezTo>
                    <a:pt x="81127" y="776827"/>
                    <a:pt x="0" y="1043870"/>
                    <a:pt x="196583" y="1164621"/>
                  </a:cubicBezTo>
                  <a:cubicBezTo>
                    <a:pt x="280720" y="1216317"/>
                    <a:pt x="397300" y="1206417"/>
                    <a:pt x="497719" y="1203039"/>
                  </a:cubicBezTo>
                  <a:cubicBezTo>
                    <a:pt x="530491" y="1231201"/>
                    <a:pt x="563949" y="1259846"/>
                    <a:pt x="600132" y="1280750"/>
                  </a:cubicBezTo>
                  <a:cubicBezTo>
                    <a:pt x="610457" y="1286719"/>
                    <a:pt x="621372" y="1291259"/>
                    <a:pt x="632650" y="1294847"/>
                  </a:cubicBezTo>
                  <a:cubicBezTo>
                    <a:pt x="615308" y="1338541"/>
                    <a:pt x="597966" y="1382236"/>
                    <a:pt x="580624" y="1425930"/>
                  </a:cubicBezTo>
                  <a:cubicBezTo>
                    <a:pt x="534460" y="1542243"/>
                    <a:pt x="453085" y="1716633"/>
                    <a:pt x="629704" y="1775815"/>
                  </a:cubicBezTo>
                  <a:cubicBezTo>
                    <a:pt x="687978" y="1795335"/>
                    <a:pt x="761834" y="1785327"/>
                    <a:pt x="821766" y="1785327"/>
                  </a:cubicBezTo>
                  <a:lnTo>
                    <a:pt x="1178572" y="1785327"/>
                  </a:lnTo>
                  <a:lnTo>
                    <a:pt x="1848135" y="1785327"/>
                  </a:lnTo>
                  <a:cubicBezTo>
                    <a:pt x="1970214" y="1785327"/>
                    <a:pt x="2080482" y="1702485"/>
                    <a:pt x="2042350" y="1566468"/>
                  </a:cubicBezTo>
                  <a:cubicBezTo>
                    <a:pt x="2021484" y="1492034"/>
                    <a:pt x="1983689" y="1418672"/>
                    <a:pt x="1955203" y="1346892"/>
                  </a:cubicBezTo>
                  <a:close/>
                  <a:moveTo>
                    <a:pt x="765308" y="741013"/>
                  </a:moveTo>
                  <a:cubicBezTo>
                    <a:pt x="765498" y="745832"/>
                    <a:pt x="765733" y="750639"/>
                    <a:pt x="766032" y="755427"/>
                  </a:cubicBezTo>
                  <a:cubicBezTo>
                    <a:pt x="761142" y="755453"/>
                    <a:pt x="756246" y="755453"/>
                    <a:pt x="751363" y="755535"/>
                  </a:cubicBezTo>
                  <a:cubicBezTo>
                    <a:pt x="748328" y="750671"/>
                    <a:pt x="745248" y="745858"/>
                    <a:pt x="741978" y="741235"/>
                  </a:cubicBezTo>
                  <a:cubicBezTo>
                    <a:pt x="749757" y="741159"/>
                    <a:pt x="757529" y="741095"/>
                    <a:pt x="765308" y="7410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1174151" y="2373534"/>
              <a:ext cx="2080488" cy="1795341"/>
            </a:xfrm>
            <a:custGeom>
              <a:rect b="b" l="l" r="r" t="t"/>
              <a:pathLst>
                <a:path extrusionOk="0" h="1795341" w="2080488">
                  <a:moveTo>
                    <a:pt x="1955209" y="1346898"/>
                  </a:moveTo>
                  <a:cubicBezTo>
                    <a:pt x="1876240" y="1147940"/>
                    <a:pt x="1797284" y="948982"/>
                    <a:pt x="1718316" y="750023"/>
                  </a:cubicBezTo>
                  <a:cubicBezTo>
                    <a:pt x="1741493" y="684561"/>
                    <a:pt x="1723193" y="605955"/>
                    <a:pt x="1671142" y="556113"/>
                  </a:cubicBezTo>
                  <a:cubicBezTo>
                    <a:pt x="1659045" y="544537"/>
                    <a:pt x="1633283" y="516591"/>
                    <a:pt x="1624761" y="514273"/>
                  </a:cubicBezTo>
                  <a:cubicBezTo>
                    <a:pt x="1583283" y="409676"/>
                    <a:pt x="1542135" y="304939"/>
                    <a:pt x="1500212" y="200520"/>
                  </a:cubicBezTo>
                  <a:cubicBezTo>
                    <a:pt x="1475219" y="138258"/>
                    <a:pt x="1445310" y="84531"/>
                    <a:pt x="1383385" y="51809"/>
                  </a:cubicBezTo>
                  <a:cubicBezTo>
                    <a:pt x="1285341" y="0"/>
                    <a:pt x="1153998" y="36233"/>
                    <a:pt x="1097095" y="131679"/>
                  </a:cubicBezTo>
                  <a:cubicBezTo>
                    <a:pt x="1081112" y="158489"/>
                    <a:pt x="1067562" y="187432"/>
                    <a:pt x="1055141" y="217220"/>
                  </a:cubicBezTo>
                  <a:cubicBezTo>
                    <a:pt x="1035532" y="208597"/>
                    <a:pt x="1014876" y="202272"/>
                    <a:pt x="993425" y="198570"/>
                  </a:cubicBezTo>
                  <a:cubicBezTo>
                    <a:pt x="917917" y="100691"/>
                    <a:pt x="792333" y="47536"/>
                    <a:pt x="667461" y="69710"/>
                  </a:cubicBezTo>
                  <a:cubicBezTo>
                    <a:pt x="543229" y="91776"/>
                    <a:pt x="456679" y="176517"/>
                    <a:pt x="414058" y="285019"/>
                  </a:cubicBezTo>
                  <a:cubicBezTo>
                    <a:pt x="314039" y="323316"/>
                    <a:pt x="244462" y="425107"/>
                    <a:pt x="263772" y="539622"/>
                  </a:cubicBezTo>
                  <a:cubicBezTo>
                    <a:pt x="272719" y="592677"/>
                    <a:pt x="296024" y="635596"/>
                    <a:pt x="328980" y="668051"/>
                  </a:cubicBezTo>
                  <a:cubicBezTo>
                    <a:pt x="307778" y="682961"/>
                    <a:pt x="288213" y="701293"/>
                    <a:pt x="270744" y="722877"/>
                  </a:cubicBezTo>
                  <a:cubicBezTo>
                    <a:pt x="81133" y="776827"/>
                    <a:pt x="0" y="1043876"/>
                    <a:pt x="196583" y="1164621"/>
                  </a:cubicBezTo>
                  <a:cubicBezTo>
                    <a:pt x="280727" y="1216310"/>
                    <a:pt x="397300" y="1206417"/>
                    <a:pt x="497725" y="1203039"/>
                  </a:cubicBezTo>
                  <a:cubicBezTo>
                    <a:pt x="530498" y="1231207"/>
                    <a:pt x="563956" y="1259846"/>
                    <a:pt x="600132" y="1280756"/>
                  </a:cubicBezTo>
                  <a:cubicBezTo>
                    <a:pt x="610463" y="1286719"/>
                    <a:pt x="621379" y="1291266"/>
                    <a:pt x="632656" y="1294841"/>
                  </a:cubicBezTo>
                  <a:cubicBezTo>
                    <a:pt x="615315" y="1338541"/>
                    <a:pt x="597966" y="1382242"/>
                    <a:pt x="580631" y="1425936"/>
                  </a:cubicBezTo>
                  <a:cubicBezTo>
                    <a:pt x="534460" y="1542243"/>
                    <a:pt x="453091" y="1716627"/>
                    <a:pt x="629710" y="1775809"/>
                  </a:cubicBezTo>
                  <a:cubicBezTo>
                    <a:pt x="687978" y="1795341"/>
                    <a:pt x="761841" y="1785321"/>
                    <a:pt x="821766" y="1785321"/>
                  </a:cubicBezTo>
                  <a:lnTo>
                    <a:pt x="1178579" y="1785321"/>
                  </a:lnTo>
                  <a:lnTo>
                    <a:pt x="1848142" y="1785321"/>
                  </a:lnTo>
                  <a:cubicBezTo>
                    <a:pt x="1970220" y="1785321"/>
                    <a:pt x="2080488" y="1702485"/>
                    <a:pt x="2042356" y="1566475"/>
                  </a:cubicBezTo>
                  <a:cubicBezTo>
                    <a:pt x="2021484" y="1492034"/>
                    <a:pt x="1983695" y="1418666"/>
                    <a:pt x="1955209" y="1346898"/>
                  </a:cubicBezTo>
                  <a:close/>
                  <a:moveTo>
                    <a:pt x="765308" y="741013"/>
                  </a:moveTo>
                  <a:cubicBezTo>
                    <a:pt x="765498" y="745832"/>
                    <a:pt x="765740" y="750639"/>
                    <a:pt x="766038" y="755427"/>
                  </a:cubicBezTo>
                  <a:cubicBezTo>
                    <a:pt x="761149" y="755459"/>
                    <a:pt x="756246" y="755453"/>
                    <a:pt x="751363" y="755535"/>
                  </a:cubicBezTo>
                  <a:cubicBezTo>
                    <a:pt x="748334" y="750671"/>
                    <a:pt x="745255" y="745858"/>
                    <a:pt x="741978" y="741235"/>
                  </a:cubicBezTo>
                  <a:cubicBezTo>
                    <a:pt x="749763" y="741159"/>
                    <a:pt x="757529" y="741095"/>
                    <a:pt x="765308" y="74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1569679" y="2582411"/>
              <a:ext cx="681278" cy="385654"/>
            </a:xfrm>
            <a:custGeom>
              <a:rect b="b" l="l" r="r" t="t"/>
              <a:pathLst>
                <a:path extrusionOk="0" h="385654" w="681278">
                  <a:moveTo>
                    <a:pt x="567207" y="131305"/>
                  </a:moveTo>
                  <a:cubicBezTo>
                    <a:pt x="553358" y="129743"/>
                    <a:pt x="539940" y="130479"/>
                    <a:pt x="527196" y="133108"/>
                  </a:cubicBezTo>
                  <a:cubicBezTo>
                    <a:pt x="519607" y="134670"/>
                    <a:pt x="511898" y="130613"/>
                    <a:pt x="509092" y="123386"/>
                  </a:cubicBezTo>
                  <a:cubicBezTo>
                    <a:pt x="481012" y="51123"/>
                    <a:pt x="410597" y="0"/>
                    <a:pt x="328282" y="546"/>
                  </a:cubicBezTo>
                  <a:cubicBezTo>
                    <a:pt x="255308" y="1028"/>
                    <a:pt x="189763" y="45796"/>
                    <a:pt x="156940" y="110966"/>
                  </a:cubicBezTo>
                  <a:cubicBezTo>
                    <a:pt x="143052" y="138544"/>
                    <a:pt x="137433" y="165036"/>
                    <a:pt x="137052" y="190309"/>
                  </a:cubicBezTo>
                  <a:cubicBezTo>
                    <a:pt x="136893" y="200793"/>
                    <a:pt x="127635" y="208470"/>
                    <a:pt x="117348" y="206425"/>
                  </a:cubicBezTo>
                  <a:cubicBezTo>
                    <a:pt x="105149" y="203993"/>
                    <a:pt x="92062" y="204031"/>
                    <a:pt x="78543" y="207238"/>
                  </a:cubicBezTo>
                  <a:cubicBezTo>
                    <a:pt x="44767" y="215226"/>
                    <a:pt x="17799" y="243020"/>
                    <a:pt x="11201" y="277094"/>
                  </a:cubicBezTo>
                  <a:cubicBezTo>
                    <a:pt x="0" y="334994"/>
                    <a:pt x="44043" y="385654"/>
                    <a:pt x="99923" y="385654"/>
                  </a:cubicBezTo>
                  <a:lnTo>
                    <a:pt x="329584" y="385654"/>
                  </a:lnTo>
                  <a:lnTo>
                    <a:pt x="552811" y="385654"/>
                  </a:lnTo>
                  <a:cubicBezTo>
                    <a:pt x="623817" y="385654"/>
                    <a:pt x="681278" y="327640"/>
                    <a:pt x="680377" y="256425"/>
                  </a:cubicBezTo>
                  <a:cubicBezTo>
                    <a:pt x="679583" y="193122"/>
                    <a:pt x="630116" y="138391"/>
                    <a:pt x="567207" y="1313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1551817" y="2559881"/>
              <a:ext cx="721690" cy="431120"/>
            </a:xfrm>
            <a:custGeom>
              <a:rect b="b" l="l" r="r" t="t"/>
              <a:pathLst>
                <a:path extrusionOk="0" h="431120" w="721690">
                  <a:moveTo>
                    <a:pt x="570668" y="431120"/>
                  </a:moveTo>
                  <a:lnTo>
                    <a:pt x="117786" y="431120"/>
                  </a:lnTo>
                  <a:cubicBezTo>
                    <a:pt x="83800" y="431120"/>
                    <a:pt x="51911" y="416077"/>
                    <a:pt x="30264" y="389845"/>
                  </a:cubicBezTo>
                  <a:cubicBezTo>
                    <a:pt x="8629" y="363620"/>
                    <a:pt x="0" y="329145"/>
                    <a:pt x="6553" y="295268"/>
                  </a:cubicBezTo>
                  <a:cubicBezTo>
                    <a:pt x="14763" y="252780"/>
                    <a:pt x="48748" y="217481"/>
                    <a:pt x="91116" y="207448"/>
                  </a:cubicBezTo>
                  <a:cubicBezTo>
                    <a:pt x="104838" y="204203"/>
                    <a:pt x="118649" y="203473"/>
                    <a:pt x="132219" y="205231"/>
                  </a:cubicBezTo>
                  <a:cubicBezTo>
                    <a:pt x="133667" y="177037"/>
                    <a:pt x="141090" y="149466"/>
                    <a:pt x="154317" y="123177"/>
                  </a:cubicBezTo>
                  <a:cubicBezTo>
                    <a:pt x="191687" y="48958"/>
                    <a:pt x="266928" y="660"/>
                    <a:pt x="345992" y="146"/>
                  </a:cubicBezTo>
                  <a:cubicBezTo>
                    <a:pt x="432479" y="0"/>
                    <a:pt x="512514" y="52381"/>
                    <a:pt x="546112" y="132124"/>
                  </a:cubicBezTo>
                  <a:cubicBezTo>
                    <a:pt x="559771" y="129838"/>
                    <a:pt x="573716" y="129482"/>
                    <a:pt x="587648" y="131044"/>
                  </a:cubicBezTo>
                  <a:cubicBezTo>
                    <a:pt x="661581" y="139376"/>
                    <a:pt x="720223" y="204222"/>
                    <a:pt x="721175" y="278669"/>
                  </a:cubicBezTo>
                  <a:cubicBezTo>
                    <a:pt x="721690" y="319246"/>
                    <a:pt x="706278" y="357492"/>
                    <a:pt x="677779" y="386359"/>
                  </a:cubicBezTo>
                  <a:cubicBezTo>
                    <a:pt x="649262" y="415220"/>
                    <a:pt x="611238" y="431120"/>
                    <a:pt x="570668" y="431120"/>
                  </a:cubicBezTo>
                  <a:close/>
                  <a:moveTo>
                    <a:pt x="117786" y="250164"/>
                  </a:moveTo>
                  <a:cubicBezTo>
                    <a:pt x="112452" y="250164"/>
                    <a:pt x="107067" y="250812"/>
                    <a:pt x="101688" y="252075"/>
                  </a:cubicBezTo>
                  <a:cubicBezTo>
                    <a:pt x="76561" y="258025"/>
                    <a:pt x="56432" y="278885"/>
                    <a:pt x="51581" y="303980"/>
                  </a:cubicBezTo>
                  <a:cubicBezTo>
                    <a:pt x="47580" y="324681"/>
                    <a:pt x="52565" y="344804"/>
                    <a:pt x="65646" y="360654"/>
                  </a:cubicBezTo>
                  <a:cubicBezTo>
                    <a:pt x="78543" y="376288"/>
                    <a:pt x="97548" y="385254"/>
                    <a:pt x="117786" y="385254"/>
                  </a:cubicBezTo>
                  <a:lnTo>
                    <a:pt x="570668" y="385254"/>
                  </a:lnTo>
                  <a:cubicBezTo>
                    <a:pt x="598874" y="385254"/>
                    <a:pt x="625316" y="374199"/>
                    <a:pt x="645140" y="354133"/>
                  </a:cubicBezTo>
                  <a:cubicBezTo>
                    <a:pt x="664952" y="334054"/>
                    <a:pt x="675671" y="307466"/>
                    <a:pt x="675316" y="279253"/>
                  </a:cubicBezTo>
                  <a:cubicBezTo>
                    <a:pt x="674655" y="227488"/>
                    <a:pt x="633895" y="182416"/>
                    <a:pt x="582510" y="176625"/>
                  </a:cubicBezTo>
                  <a:cubicBezTo>
                    <a:pt x="571519" y="175380"/>
                    <a:pt x="560444" y="175875"/>
                    <a:pt x="549694" y="178098"/>
                  </a:cubicBezTo>
                  <a:cubicBezTo>
                    <a:pt x="530999" y="181933"/>
                    <a:pt x="512438" y="171894"/>
                    <a:pt x="505574" y="154216"/>
                  </a:cubicBezTo>
                  <a:cubicBezTo>
                    <a:pt x="480377" y="89388"/>
                    <a:pt x="416902" y="46005"/>
                    <a:pt x="347389" y="46005"/>
                  </a:cubicBezTo>
                  <a:cubicBezTo>
                    <a:pt x="347021" y="46005"/>
                    <a:pt x="346659" y="46012"/>
                    <a:pt x="346284" y="46012"/>
                  </a:cubicBezTo>
                  <a:cubicBezTo>
                    <a:pt x="284270" y="46418"/>
                    <a:pt x="224999" y="84804"/>
                    <a:pt x="195281" y="143808"/>
                  </a:cubicBezTo>
                  <a:cubicBezTo>
                    <a:pt x="183908" y="166408"/>
                    <a:pt x="178206" y="189102"/>
                    <a:pt x="177844" y="213175"/>
                  </a:cubicBezTo>
                  <a:cubicBezTo>
                    <a:pt x="177653" y="225082"/>
                    <a:pt x="172307" y="236143"/>
                    <a:pt x="163156" y="243522"/>
                  </a:cubicBezTo>
                  <a:cubicBezTo>
                    <a:pt x="154095" y="250863"/>
                    <a:pt x="142328" y="253733"/>
                    <a:pt x="130740" y="251440"/>
                  </a:cubicBezTo>
                  <a:cubicBezTo>
                    <a:pt x="126472" y="250590"/>
                    <a:pt x="122148" y="250164"/>
                    <a:pt x="117786" y="2501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1400888" y="3129544"/>
              <a:ext cx="530879" cy="300513"/>
            </a:xfrm>
            <a:custGeom>
              <a:rect b="b" l="l" r="r" t="t"/>
              <a:pathLst>
                <a:path extrusionOk="0" h="300513" w="530879">
                  <a:moveTo>
                    <a:pt x="88887" y="102317"/>
                  </a:moveTo>
                  <a:cubicBezTo>
                    <a:pt x="99675" y="101104"/>
                    <a:pt x="110140" y="101676"/>
                    <a:pt x="120059" y="103720"/>
                  </a:cubicBezTo>
                  <a:cubicBezTo>
                    <a:pt x="125984" y="104940"/>
                    <a:pt x="131984" y="101777"/>
                    <a:pt x="134175" y="96145"/>
                  </a:cubicBezTo>
                  <a:cubicBezTo>
                    <a:pt x="156057" y="39839"/>
                    <a:pt x="210927" y="0"/>
                    <a:pt x="275062" y="425"/>
                  </a:cubicBezTo>
                  <a:cubicBezTo>
                    <a:pt x="331927" y="806"/>
                    <a:pt x="383006" y="35680"/>
                    <a:pt x="408584" y="86467"/>
                  </a:cubicBezTo>
                  <a:cubicBezTo>
                    <a:pt x="419404" y="107956"/>
                    <a:pt x="423779" y="128600"/>
                    <a:pt x="424078" y="148291"/>
                  </a:cubicBezTo>
                  <a:cubicBezTo>
                    <a:pt x="424205" y="156464"/>
                    <a:pt x="431412" y="162445"/>
                    <a:pt x="439432" y="160851"/>
                  </a:cubicBezTo>
                  <a:cubicBezTo>
                    <a:pt x="448938" y="158953"/>
                    <a:pt x="459136" y="158991"/>
                    <a:pt x="469671" y="161480"/>
                  </a:cubicBezTo>
                  <a:cubicBezTo>
                    <a:pt x="495985" y="167709"/>
                    <a:pt x="517010" y="189369"/>
                    <a:pt x="522141" y="215925"/>
                  </a:cubicBezTo>
                  <a:cubicBezTo>
                    <a:pt x="530879" y="261042"/>
                    <a:pt x="496550" y="300513"/>
                    <a:pt x="453015" y="300513"/>
                  </a:cubicBezTo>
                  <a:lnTo>
                    <a:pt x="274053" y="300513"/>
                  </a:lnTo>
                  <a:lnTo>
                    <a:pt x="100107" y="300513"/>
                  </a:lnTo>
                  <a:cubicBezTo>
                    <a:pt x="44773" y="300513"/>
                    <a:pt x="0" y="255308"/>
                    <a:pt x="698" y="199815"/>
                  </a:cubicBezTo>
                  <a:cubicBezTo>
                    <a:pt x="1320" y="150488"/>
                    <a:pt x="39858" y="107842"/>
                    <a:pt x="88887" y="102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1378240" y="3107035"/>
              <a:ext cx="572719" cy="345948"/>
            </a:xfrm>
            <a:custGeom>
              <a:rect b="b" l="l" r="r" t="t"/>
              <a:pathLst>
                <a:path extrusionOk="0" h="345948" w="572719">
                  <a:moveTo>
                    <a:pt x="475653" y="345948"/>
                  </a:moveTo>
                  <a:lnTo>
                    <a:pt x="122751" y="345948"/>
                  </a:lnTo>
                  <a:cubicBezTo>
                    <a:pt x="89776" y="345948"/>
                    <a:pt x="58870" y="333025"/>
                    <a:pt x="35693" y="309568"/>
                  </a:cubicBezTo>
                  <a:cubicBezTo>
                    <a:pt x="12528" y="286105"/>
                    <a:pt x="0" y="255022"/>
                    <a:pt x="419" y="222034"/>
                  </a:cubicBezTo>
                  <a:cubicBezTo>
                    <a:pt x="1168" y="161518"/>
                    <a:pt x="48856" y="108813"/>
                    <a:pt x="108959" y="102031"/>
                  </a:cubicBezTo>
                  <a:lnTo>
                    <a:pt x="108972" y="102031"/>
                  </a:lnTo>
                  <a:cubicBezTo>
                    <a:pt x="118979" y="100907"/>
                    <a:pt x="128968" y="101009"/>
                    <a:pt x="138804" y="102323"/>
                  </a:cubicBezTo>
                  <a:cubicBezTo>
                    <a:pt x="166439" y="40684"/>
                    <a:pt x="228758" y="0"/>
                    <a:pt x="296735" y="0"/>
                  </a:cubicBezTo>
                  <a:lnTo>
                    <a:pt x="297865" y="0"/>
                  </a:lnTo>
                  <a:cubicBezTo>
                    <a:pt x="361353" y="425"/>
                    <a:pt x="421728" y="39147"/>
                    <a:pt x="451726" y="98659"/>
                  </a:cubicBezTo>
                  <a:cubicBezTo>
                    <a:pt x="461518" y="118129"/>
                    <a:pt x="467340" y="138493"/>
                    <a:pt x="469112" y="159315"/>
                  </a:cubicBezTo>
                  <a:cubicBezTo>
                    <a:pt x="478555" y="158629"/>
                    <a:pt x="488105" y="159429"/>
                    <a:pt x="497605" y="161677"/>
                  </a:cubicBezTo>
                  <a:cubicBezTo>
                    <a:pt x="532511" y="169932"/>
                    <a:pt x="560533" y="199034"/>
                    <a:pt x="567308" y="234080"/>
                  </a:cubicBezTo>
                  <a:cubicBezTo>
                    <a:pt x="572719" y="261962"/>
                    <a:pt x="565581" y="290347"/>
                    <a:pt x="547770" y="311937"/>
                  </a:cubicBezTo>
                  <a:cubicBezTo>
                    <a:pt x="529939" y="333559"/>
                    <a:pt x="503650" y="345948"/>
                    <a:pt x="475653" y="345948"/>
                  </a:cubicBezTo>
                  <a:close/>
                  <a:moveTo>
                    <a:pt x="114096" y="147612"/>
                  </a:moveTo>
                  <a:cubicBezTo>
                    <a:pt x="76530" y="151847"/>
                    <a:pt x="46748" y="184785"/>
                    <a:pt x="46285" y="222605"/>
                  </a:cubicBezTo>
                  <a:cubicBezTo>
                    <a:pt x="46012" y="243243"/>
                    <a:pt x="53854" y="262680"/>
                    <a:pt x="68332" y="277342"/>
                  </a:cubicBezTo>
                  <a:cubicBezTo>
                    <a:pt x="82816" y="292011"/>
                    <a:pt x="102133" y="300088"/>
                    <a:pt x="122751" y="300088"/>
                  </a:cubicBezTo>
                  <a:lnTo>
                    <a:pt x="475653" y="300088"/>
                  </a:lnTo>
                  <a:cubicBezTo>
                    <a:pt x="489915" y="300088"/>
                    <a:pt x="503307" y="293770"/>
                    <a:pt x="512387" y="282759"/>
                  </a:cubicBezTo>
                  <a:cubicBezTo>
                    <a:pt x="521595" y="271589"/>
                    <a:pt x="525106" y="257403"/>
                    <a:pt x="522281" y="242792"/>
                  </a:cubicBezTo>
                  <a:cubicBezTo>
                    <a:pt x="518864" y="225145"/>
                    <a:pt x="504710" y="210483"/>
                    <a:pt x="487032" y="206311"/>
                  </a:cubicBezTo>
                  <a:cubicBezTo>
                    <a:pt x="480136" y="204692"/>
                    <a:pt x="473227" y="204520"/>
                    <a:pt x="466566" y="205847"/>
                  </a:cubicBezTo>
                  <a:cubicBezTo>
                    <a:pt x="456056" y="207937"/>
                    <a:pt x="445363" y="205308"/>
                    <a:pt x="437108" y="198647"/>
                  </a:cubicBezTo>
                  <a:cubicBezTo>
                    <a:pt x="428821" y="191935"/>
                    <a:pt x="423970" y="181908"/>
                    <a:pt x="423799" y="171138"/>
                  </a:cubicBezTo>
                  <a:cubicBezTo>
                    <a:pt x="423532" y="153168"/>
                    <a:pt x="419265" y="136201"/>
                    <a:pt x="410756" y="119278"/>
                  </a:cubicBezTo>
                  <a:cubicBezTo>
                    <a:pt x="388435" y="74999"/>
                    <a:pt x="344004" y="46177"/>
                    <a:pt x="297573" y="45866"/>
                  </a:cubicBezTo>
                  <a:lnTo>
                    <a:pt x="296735" y="45866"/>
                  </a:lnTo>
                  <a:cubicBezTo>
                    <a:pt x="244646" y="45866"/>
                    <a:pt x="197072" y="78359"/>
                    <a:pt x="178206" y="126961"/>
                  </a:cubicBezTo>
                  <a:cubicBezTo>
                    <a:pt x="171907" y="143065"/>
                    <a:pt x="155016" y="152196"/>
                    <a:pt x="138068" y="148678"/>
                  </a:cubicBezTo>
                  <a:cubicBezTo>
                    <a:pt x="130251" y="147072"/>
                    <a:pt x="122167" y="146685"/>
                    <a:pt x="114096" y="147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1831916" y="2531383"/>
              <a:ext cx="1251680" cy="1481816"/>
            </a:xfrm>
            <a:custGeom>
              <a:rect b="b" l="l" r="r" t="t"/>
              <a:pathLst>
                <a:path extrusionOk="0" h="1481816" w="1251680">
                  <a:moveTo>
                    <a:pt x="1226451" y="1481816"/>
                  </a:moveTo>
                  <a:lnTo>
                    <a:pt x="25228" y="1481816"/>
                  </a:lnTo>
                  <a:cubicBezTo>
                    <a:pt x="10255" y="1481816"/>
                    <a:pt x="0" y="1466716"/>
                    <a:pt x="5530" y="1452803"/>
                  </a:cubicBezTo>
                  <a:lnTo>
                    <a:pt x="557625" y="61760"/>
                  </a:lnTo>
                  <a:cubicBezTo>
                    <a:pt x="582136" y="0"/>
                    <a:pt x="669544" y="0"/>
                    <a:pt x="694055" y="61760"/>
                  </a:cubicBezTo>
                  <a:lnTo>
                    <a:pt x="1246155" y="1452803"/>
                  </a:lnTo>
                  <a:cubicBezTo>
                    <a:pt x="1251680" y="1466716"/>
                    <a:pt x="1241425" y="1481816"/>
                    <a:pt x="1226451" y="14818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1810735" y="2523894"/>
              <a:ext cx="1294041" cy="1512239"/>
            </a:xfrm>
            <a:custGeom>
              <a:rect b="b" l="l" r="r" t="t"/>
              <a:pathLst>
                <a:path extrusionOk="0" h="1512239" w="1294041">
                  <a:moveTo>
                    <a:pt x="1247628" y="1512239"/>
                  </a:moveTo>
                  <a:lnTo>
                    <a:pt x="46418" y="1512239"/>
                  </a:lnTo>
                  <a:cubicBezTo>
                    <a:pt x="31769" y="1512239"/>
                    <a:pt x="18129" y="1505007"/>
                    <a:pt x="9899" y="1492897"/>
                  </a:cubicBezTo>
                  <a:cubicBezTo>
                    <a:pt x="1670" y="1480781"/>
                    <a:pt x="0" y="1465433"/>
                    <a:pt x="5391" y="1451819"/>
                  </a:cubicBezTo>
                  <a:lnTo>
                    <a:pt x="557485" y="60788"/>
                  </a:lnTo>
                  <a:cubicBezTo>
                    <a:pt x="572369" y="23298"/>
                    <a:pt x="606678" y="0"/>
                    <a:pt x="647020" y="0"/>
                  </a:cubicBezTo>
                  <a:cubicBezTo>
                    <a:pt x="687362" y="0"/>
                    <a:pt x="721671" y="23298"/>
                    <a:pt x="736555" y="60788"/>
                  </a:cubicBezTo>
                  <a:lnTo>
                    <a:pt x="1288656" y="1451832"/>
                  </a:lnTo>
                  <a:cubicBezTo>
                    <a:pt x="1294041" y="1465433"/>
                    <a:pt x="1292377" y="1480781"/>
                    <a:pt x="1284147" y="1492897"/>
                  </a:cubicBezTo>
                  <a:cubicBezTo>
                    <a:pt x="1275918" y="1505007"/>
                    <a:pt x="1262272" y="1512239"/>
                    <a:pt x="1247628" y="1512239"/>
                  </a:cubicBezTo>
                  <a:close/>
                  <a:moveTo>
                    <a:pt x="48971" y="1466373"/>
                  </a:moveTo>
                  <a:lnTo>
                    <a:pt x="1245069" y="1466373"/>
                  </a:lnTo>
                  <a:lnTo>
                    <a:pt x="693915" y="77711"/>
                  </a:lnTo>
                  <a:cubicBezTo>
                    <a:pt x="684599" y="54228"/>
                    <a:pt x="663575" y="45859"/>
                    <a:pt x="647020" y="45859"/>
                  </a:cubicBezTo>
                  <a:cubicBezTo>
                    <a:pt x="630459" y="45859"/>
                    <a:pt x="609447" y="54228"/>
                    <a:pt x="600125" y="777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2190915" y="2531387"/>
              <a:ext cx="719537" cy="1200175"/>
            </a:xfrm>
            <a:custGeom>
              <a:rect b="b" l="l" r="r" t="t"/>
              <a:pathLst>
                <a:path extrusionOk="0" h="1200175" w="719537">
                  <a:moveTo>
                    <a:pt x="335057" y="61753"/>
                  </a:moveTo>
                  <a:cubicBezTo>
                    <a:pt x="310546" y="0"/>
                    <a:pt x="223138" y="0"/>
                    <a:pt x="198634" y="61753"/>
                  </a:cubicBezTo>
                  <a:lnTo>
                    <a:pt x="0" y="562203"/>
                  </a:lnTo>
                  <a:lnTo>
                    <a:pt x="147440" y="892054"/>
                  </a:lnTo>
                  <a:cubicBezTo>
                    <a:pt x="156800" y="912983"/>
                    <a:pt x="186321" y="913485"/>
                    <a:pt x="196386" y="892886"/>
                  </a:cubicBezTo>
                  <a:lnTo>
                    <a:pt x="247357" y="788511"/>
                  </a:lnTo>
                  <a:cubicBezTo>
                    <a:pt x="256247" y="770312"/>
                    <a:pt x="281241" y="768000"/>
                    <a:pt x="293325" y="784244"/>
                  </a:cubicBezTo>
                  <a:lnTo>
                    <a:pt x="590835" y="1184402"/>
                  </a:lnTo>
                  <a:cubicBezTo>
                    <a:pt x="602564" y="1200175"/>
                    <a:pt x="626668" y="1198549"/>
                    <a:pt x="636168" y="1181354"/>
                  </a:cubicBezTo>
                  <a:lnTo>
                    <a:pt x="719537" y="10304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2166025" y="2523892"/>
              <a:ext cx="769734" cy="1225734"/>
            </a:xfrm>
            <a:custGeom>
              <a:rect b="b" l="l" r="r" t="t"/>
              <a:pathLst>
                <a:path extrusionOk="0" h="1225734" w="769734">
                  <a:moveTo>
                    <a:pt x="637362" y="1225734"/>
                  </a:moveTo>
                  <a:cubicBezTo>
                    <a:pt x="621595" y="1225734"/>
                    <a:pt x="606818" y="1218355"/>
                    <a:pt x="597319" y="1205585"/>
                  </a:cubicBezTo>
                  <a:lnTo>
                    <a:pt x="299808" y="805421"/>
                  </a:lnTo>
                  <a:cubicBezTo>
                    <a:pt x="298913" y="804202"/>
                    <a:pt x="297611" y="803656"/>
                    <a:pt x="296151" y="803795"/>
                  </a:cubicBezTo>
                  <a:cubicBezTo>
                    <a:pt x="294627" y="803929"/>
                    <a:pt x="293522" y="804697"/>
                    <a:pt x="292849" y="806062"/>
                  </a:cubicBezTo>
                  <a:lnTo>
                    <a:pt x="241877" y="910437"/>
                  </a:lnTo>
                  <a:cubicBezTo>
                    <a:pt x="233267" y="928065"/>
                    <a:pt x="215436" y="938180"/>
                    <a:pt x="196132" y="938472"/>
                  </a:cubicBezTo>
                  <a:cubicBezTo>
                    <a:pt x="176530" y="938129"/>
                    <a:pt x="159391" y="926807"/>
                    <a:pt x="151390" y="908894"/>
                  </a:cubicBezTo>
                  <a:lnTo>
                    <a:pt x="0" y="570223"/>
                  </a:lnTo>
                  <a:lnTo>
                    <a:pt x="202196" y="60794"/>
                  </a:lnTo>
                  <a:cubicBezTo>
                    <a:pt x="217081" y="23298"/>
                    <a:pt x="251390" y="0"/>
                    <a:pt x="291731" y="0"/>
                  </a:cubicBezTo>
                  <a:cubicBezTo>
                    <a:pt x="332073" y="0"/>
                    <a:pt x="366375" y="23298"/>
                    <a:pt x="381266" y="60794"/>
                  </a:cubicBezTo>
                  <a:lnTo>
                    <a:pt x="769734" y="1039583"/>
                  </a:lnTo>
                  <a:lnTo>
                    <a:pt x="681126" y="1199940"/>
                  </a:lnTo>
                  <a:cubicBezTo>
                    <a:pt x="672877" y="1214862"/>
                    <a:pt x="657802" y="1224470"/>
                    <a:pt x="640778" y="1225613"/>
                  </a:cubicBezTo>
                  <a:cubicBezTo>
                    <a:pt x="639635" y="1225696"/>
                    <a:pt x="638498" y="1225734"/>
                    <a:pt x="637362" y="1225734"/>
                  </a:cubicBezTo>
                  <a:close/>
                  <a:moveTo>
                    <a:pt x="296646" y="757897"/>
                  </a:moveTo>
                  <a:cubicBezTo>
                    <a:pt x="312394" y="757897"/>
                    <a:pt x="327088" y="765219"/>
                    <a:pt x="336626" y="778052"/>
                  </a:cubicBezTo>
                  <a:lnTo>
                    <a:pt x="634136" y="1178217"/>
                  </a:lnTo>
                  <a:cubicBezTo>
                    <a:pt x="635019" y="1179410"/>
                    <a:pt x="636231" y="1179918"/>
                    <a:pt x="637692" y="1179849"/>
                  </a:cubicBezTo>
                  <a:cubicBezTo>
                    <a:pt x="639152" y="1179760"/>
                    <a:pt x="640270" y="1179048"/>
                    <a:pt x="640975" y="1177759"/>
                  </a:cubicBezTo>
                  <a:lnTo>
                    <a:pt x="719118" y="1036364"/>
                  </a:lnTo>
                  <a:lnTo>
                    <a:pt x="338626" y="77711"/>
                  </a:lnTo>
                  <a:cubicBezTo>
                    <a:pt x="329311" y="54235"/>
                    <a:pt x="308286" y="45866"/>
                    <a:pt x="291731" y="45866"/>
                  </a:cubicBezTo>
                  <a:cubicBezTo>
                    <a:pt x="275170" y="45866"/>
                    <a:pt x="254158" y="54235"/>
                    <a:pt x="244836" y="77711"/>
                  </a:cubicBezTo>
                  <a:lnTo>
                    <a:pt x="49777" y="569163"/>
                  </a:lnTo>
                  <a:lnTo>
                    <a:pt x="193268" y="890187"/>
                  </a:lnTo>
                  <a:cubicBezTo>
                    <a:pt x="193541" y="890784"/>
                    <a:pt x="194329" y="892562"/>
                    <a:pt x="196926" y="892606"/>
                  </a:cubicBezTo>
                  <a:cubicBezTo>
                    <a:pt x="196957" y="892613"/>
                    <a:pt x="196989" y="892613"/>
                    <a:pt x="197021" y="892613"/>
                  </a:cubicBezTo>
                  <a:cubicBezTo>
                    <a:pt x="199555" y="892613"/>
                    <a:pt x="200393" y="890879"/>
                    <a:pt x="200672" y="890314"/>
                  </a:cubicBezTo>
                  <a:lnTo>
                    <a:pt x="251644" y="785939"/>
                  </a:lnTo>
                  <a:cubicBezTo>
                    <a:pt x="259346" y="770140"/>
                    <a:pt x="274415" y="759745"/>
                    <a:pt x="291909" y="758126"/>
                  </a:cubicBezTo>
                  <a:cubicBezTo>
                    <a:pt x="293497" y="757974"/>
                    <a:pt x="295078" y="757897"/>
                    <a:pt x="296646" y="7578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2140029" y="2844808"/>
              <a:ext cx="188709" cy="1160881"/>
            </a:xfrm>
            <a:custGeom>
              <a:rect b="b" l="l" r="r" t="t"/>
              <a:pathLst>
                <a:path extrusionOk="0" h="1160881" w="188709">
                  <a:moveTo>
                    <a:pt x="178657" y="1160881"/>
                  </a:moveTo>
                  <a:lnTo>
                    <a:pt x="10052" y="1160881"/>
                  </a:lnTo>
                  <a:cubicBezTo>
                    <a:pt x="4502" y="1160881"/>
                    <a:pt x="0" y="1156385"/>
                    <a:pt x="0" y="1150835"/>
                  </a:cubicBezTo>
                  <a:lnTo>
                    <a:pt x="0" y="10052"/>
                  </a:lnTo>
                  <a:cubicBezTo>
                    <a:pt x="0" y="4502"/>
                    <a:pt x="4502" y="0"/>
                    <a:pt x="10052" y="0"/>
                  </a:cubicBezTo>
                  <a:lnTo>
                    <a:pt x="178657" y="0"/>
                  </a:lnTo>
                  <a:cubicBezTo>
                    <a:pt x="184207" y="0"/>
                    <a:pt x="188709" y="4502"/>
                    <a:pt x="188709" y="10052"/>
                  </a:cubicBezTo>
                  <a:lnTo>
                    <a:pt x="188709" y="1150835"/>
                  </a:lnTo>
                  <a:cubicBezTo>
                    <a:pt x="188709" y="1156385"/>
                    <a:pt x="184207" y="1160881"/>
                    <a:pt x="178657" y="11608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2117101" y="2821878"/>
              <a:ext cx="234562" cy="1206741"/>
            </a:xfrm>
            <a:custGeom>
              <a:rect b="b" l="l" r="r" t="t"/>
              <a:pathLst>
                <a:path extrusionOk="0" h="1206741" w="234562">
                  <a:moveTo>
                    <a:pt x="185743" y="1206741"/>
                  </a:moveTo>
                  <a:lnTo>
                    <a:pt x="48831" y="1206741"/>
                  </a:lnTo>
                  <a:cubicBezTo>
                    <a:pt x="21901" y="1206741"/>
                    <a:pt x="0" y="1184840"/>
                    <a:pt x="0" y="1157916"/>
                  </a:cubicBezTo>
                  <a:lnTo>
                    <a:pt x="0" y="48831"/>
                  </a:lnTo>
                  <a:cubicBezTo>
                    <a:pt x="0" y="21901"/>
                    <a:pt x="21901" y="0"/>
                    <a:pt x="48831" y="0"/>
                  </a:cubicBezTo>
                  <a:lnTo>
                    <a:pt x="185743" y="0"/>
                  </a:lnTo>
                  <a:cubicBezTo>
                    <a:pt x="212661" y="0"/>
                    <a:pt x="234562" y="21901"/>
                    <a:pt x="234562" y="48831"/>
                  </a:cubicBezTo>
                  <a:lnTo>
                    <a:pt x="234562" y="1157916"/>
                  </a:lnTo>
                  <a:cubicBezTo>
                    <a:pt x="234562" y="1184840"/>
                    <a:pt x="212661" y="1206741"/>
                    <a:pt x="185743" y="1206741"/>
                  </a:cubicBezTo>
                  <a:close/>
                  <a:moveTo>
                    <a:pt x="48831" y="45866"/>
                  </a:moveTo>
                  <a:cubicBezTo>
                    <a:pt x="47186" y="45866"/>
                    <a:pt x="45859" y="47193"/>
                    <a:pt x="45859" y="48831"/>
                  </a:cubicBezTo>
                  <a:lnTo>
                    <a:pt x="45859" y="1157916"/>
                  </a:lnTo>
                  <a:cubicBezTo>
                    <a:pt x="45859" y="1159548"/>
                    <a:pt x="47186" y="1160881"/>
                    <a:pt x="48831" y="1160881"/>
                  </a:cubicBezTo>
                  <a:lnTo>
                    <a:pt x="185743" y="1160881"/>
                  </a:lnTo>
                  <a:cubicBezTo>
                    <a:pt x="187363" y="1160881"/>
                    <a:pt x="188696" y="1159548"/>
                    <a:pt x="188696" y="1157916"/>
                  </a:cubicBezTo>
                  <a:lnTo>
                    <a:pt x="188696" y="48831"/>
                  </a:lnTo>
                  <a:cubicBezTo>
                    <a:pt x="188696" y="47193"/>
                    <a:pt x="187363" y="45866"/>
                    <a:pt x="185743" y="45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2085462" y="2933075"/>
              <a:ext cx="677094" cy="255911"/>
            </a:xfrm>
            <a:custGeom>
              <a:rect b="b" l="l" r="r" t="t"/>
              <a:pathLst>
                <a:path extrusionOk="0" h="255911" w="677094">
                  <a:moveTo>
                    <a:pt x="521931" y="255911"/>
                  </a:moveTo>
                  <a:lnTo>
                    <a:pt x="32645" y="255911"/>
                  </a:lnTo>
                  <a:cubicBezTo>
                    <a:pt x="14611" y="255911"/>
                    <a:pt x="0" y="241293"/>
                    <a:pt x="0" y="223266"/>
                  </a:cubicBezTo>
                  <a:lnTo>
                    <a:pt x="0" y="32645"/>
                  </a:lnTo>
                  <a:cubicBezTo>
                    <a:pt x="0" y="14611"/>
                    <a:pt x="14611" y="0"/>
                    <a:pt x="32645" y="0"/>
                  </a:cubicBezTo>
                  <a:lnTo>
                    <a:pt x="521931" y="0"/>
                  </a:lnTo>
                  <a:cubicBezTo>
                    <a:pt x="528675" y="0"/>
                    <a:pt x="535209" y="2292"/>
                    <a:pt x="540467" y="6508"/>
                  </a:cubicBezTo>
                  <a:lnTo>
                    <a:pt x="661339" y="103358"/>
                  </a:lnTo>
                  <a:cubicBezTo>
                    <a:pt x="677094" y="115970"/>
                    <a:pt x="677094" y="139934"/>
                    <a:pt x="661339" y="152552"/>
                  </a:cubicBezTo>
                  <a:lnTo>
                    <a:pt x="540467" y="249402"/>
                  </a:lnTo>
                  <a:cubicBezTo>
                    <a:pt x="535209" y="253612"/>
                    <a:pt x="528675" y="255911"/>
                    <a:pt x="521931" y="255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2062527" y="2910136"/>
              <a:ext cx="719016" cy="301783"/>
            </a:xfrm>
            <a:custGeom>
              <a:rect b="b" l="l" r="r" t="t"/>
              <a:pathLst>
                <a:path extrusionOk="0" h="301783" w="719016">
                  <a:moveTo>
                    <a:pt x="544874" y="301783"/>
                  </a:moveTo>
                  <a:lnTo>
                    <a:pt x="55587" y="301783"/>
                  </a:lnTo>
                  <a:cubicBezTo>
                    <a:pt x="24936" y="301783"/>
                    <a:pt x="0" y="276847"/>
                    <a:pt x="0" y="246202"/>
                  </a:cubicBezTo>
                  <a:lnTo>
                    <a:pt x="0" y="55587"/>
                  </a:lnTo>
                  <a:cubicBezTo>
                    <a:pt x="0" y="24936"/>
                    <a:pt x="24936" y="0"/>
                    <a:pt x="55587" y="0"/>
                  </a:cubicBezTo>
                  <a:lnTo>
                    <a:pt x="544874" y="0"/>
                  </a:lnTo>
                  <a:cubicBezTo>
                    <a:pt x="556774" y="0"/>
                    <a:pt x="568452" y="4102"/>
                    <a:pt x="577735" y="11550"/>
                  </a:cubicBezTo>
                  <a:lnTo>
                    <a:pt x="698607" y="108400"/>
                  </a:lnTo>
                  <a:cubicBezTo>
                    <a:pt x="711587" y="118783"/>
                    <a:pt x="719016" y="134277"/>
                    <a:pt x="719016" y="150895"/>
                  </a:cubicBezTo>
                  <a:cubicBezTo>
                    <a:pt x="719016" y="167506"/>
                    <a:pt x="711587" y="183000"/>
                    <a:pt x="698607" y="193389"/>
                  </a:cubicBezTo>
                  <a:lnTo>
                    <a:pt x="577735" y="290233"/>
                  </a:lnTo>
                  <a:cubicBezTo>
                    <a:pt x="568452" y="297688"/>
                    <a:pt x="556774" y="301783"/>
                    <a:pt x="544874" y="301783"/>
                  </a:cubicBezTo>
                  <a:close/>
                  <a:moveTo>
                    <a:pt x="55587" y="45866"/>
                  </a:moveTo>
                  <a:cubicBezTo>
                    <a:pt x="50222" y="45866"/>
                    <a:pt x="45866" y="50228"/>
                    <a:pt x="45866" y="55587"/>
                  </a:cubicBezTo>
                  <a:lnTo>
                    <a:pt x="45866" y="246202"/>
                  </a:lnTo>
                  <a:cubicBezTo>
                    <a:pt x="45866" y="251561"/>
                    <a:pt x="50222" y="255917"/>
                    <a:pt x="55587" y="255917"/>
                  </a:cubicBezTo>
                  <a:lnTo>
                    <a:pt x="544874" y="255917"/>
                  </a:lnTo>
                  <a:cubicBezTo>
                    <a:pt x="546379" y="255917"/>
                    <a:pt x="547871" y="255396"/>
                    <a:pt x="549065" y="254438"/>
                  </a:cubicBezTo>
                  <a:lnTo>
                    <a:pt x="669944" y="157594"/>
                  </a:lnTo>
                  <a:cubicBezTo>
                    <a:pt x="672731" y="155346"/>
                    <a:pt x="673150" y="152431"/>
                    <a:pt x="673150" y="150895"/>
                  </a:cubicBezTo>
                  <a:cubicBezTo>
                    <a:pt x="673150" y="149351"/>
                    <a:pt x="672731" y="146430"/>
                    <a:pt x="669944" y="144195"/>
                  </a:cubicBezTo>
                  <a:lnTo>
                    <a:pt x="549065" y="47339"/>
                  </a:lnTo>
                  <a:cubicBezTo>
                    <a:pt x="547871" y="46393"/>
                    <a:pt x="546379" y="45866"/>
                    <a:pt x="544874" y="45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1706218" y="3276728"/>
              <a:ext cx="677087" cy="255911"/>
            </a:xfrm>
            <a:custGeom>
              <a:rect b="b" l="l" r="r" t="t"/>
              <a:pathLst>
                <a:path extrusionOk="0" h="255911" w="677087">
                  <a:moveTo>
                    <a:pt x="155155" y="255911"/>
                  </a:moveTo>
                  <a:lnTo>
                    <a:pt x="644442" y="255911"/>
                  </a:lnTo>
                  <a:cubicBezTo>
                    <a:pt x="662476" y="255911"/>
                    <a:pt x="677087" y="241293"/>
                    <a:pt x="677087" y="223266"/>
                  </a:cubicBezTo>
                  <a:lnTo>
                    <a:pt x="677087" y="32645"/>
                  </a:lnTo>
                  <a:cubicBezTo>
                    <a:pt x="677087" y="14617"/>
                    <a:pt x="662476" y="0"/>
                    <a:pt x="644442" y="0"/>
                  </a:cubicBezTo>
                  <a:lnTo>
                    <a:pt x="155155" y="0"/>
                  </a:lnTo>
                  <a:cubicBezTo>
                    <a:pt x="148412" y="0"/>
                    <a:pt x="141878" y="2298"/>
                    <a:pt x="136620" y="6508"/>
                  </a:cubicBezTo>
                  <a:lnTo>
                    <a:pt x="15748" y="103358"/>
                  </a:lnTo>
                  <a:cubicBezTo>
                    <a:pt x="0" y="115976"/>
                    <a:pt x="0" y="139934"/>
                    <a:pt x="15748" y="152558"/>
                  </a:cubicBezTo>
                  <a:lnTo>
                    <a:pt x="136620" y="249402"/>
                  </a:lnTo>
                  <a:cubicBezTo>
                    <a:pt x="141878" y="253619"/>
                    <a:pt x="148412" y="255911"/>
                    <a:pt x="155155" y="255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1687219" y="3253795"/>
              <a:ext cx="719029" cy="301777"/>
            </a:xfrm>
            <a:custGeom>
              <a:rect b="b" l="l" r="r" t="t"/>
              <a:pathLst>
                <a:path extrusionOk="0" h="301777" w="719029">
                  <a:moveTo>
                    <a:pt x="663447" y="301777"/>
                  </a:moveTo>
                  <a:lnTo>
                    <a:pt x="174155" y="301777"/>
                  </a:lnTo>
                  <a:cubicBezTo>
                    <a:pt x="162255" y="301777"/>
                    <a:pt x="150583" y="297675"/>
                    <a:pt x="141281" y="290233"/>
                  </a:cubicBezTo>
                  <a:lnTo>
                    <a:pt x="20408" y="193376"/>
                  </a:lnTo>
                  <a:cubicBezTo>
                    <a:pt x="7429" y="182994"/>
                    <a:pt x="12" y="167506"/>
                    <a:pt x="0" y="150901"/>
                  </a:cubicBezTo>
                  <a:cubicBezTo>
                    <a:pt x="0" y="134283"/>
                    <a:pt x="7429" y="118795"/>
                    <a:pt x="20389" y="108400"/>
                  </a:cubicBezTo>
                  <a:lnTo>
                    <a:pt x="141281" y="11550"/>
                  </a:lnTo>
                  <a:cubicBezTo>
                    <a:pt x="150583" y="4102"/>
                    <a:pt x="162255" y="0"/>
                    <a:pt x="174155" y="0"/>
                  </a:cubicBezTo>
                  <a:lnTo>
                    <a:pt x="663447" y="0"/>
                  </a:lnTo>
                  <a:cubicBezTo>
                    <a:pt x="694093" y="0"/>
                    <a:pt x="719029" y="24936"/>
                    <a:pt x="719029" y="55581"/>
                  </a:cubicBezTo>
                  <a:lnTo>
                    <a:pt x="719029" y="246195"/>
                  </a:lnTo>
                  <a:cubicBezTo>
                    <a:pt x="719029" y="276840"/>
                    <a:pt x="694093" y="301777"/>
                    <a:pt x="663447" y="301777"/>
                  </a:cubicBezTo>
                  <a:close/>
                  <a:moveTo>
                    <a:pt x="174155" y="45866"/>
                  </a:moveTo>
                  <a:cubicBezTo>
                    <a:pt x="172605" y="45866"/>
                    <a:pt x="171151" y="46386"/>
                    <a:pt x="169945" y="47345"/>
                  </a:cubicBezTo>
                  <a:lnTo>
                    <a:pt x="49072" y="144176"/>
                  </a:lnTo>
                  <a:cubicBezTo>
                    <a:pt x="46278" y="146418"/>
                    <a:pt x="45859" y="149345"/>
                    <a:pt x="45859" y="150895"/>
                  </a:cubicBezTo>
                  <a:cubicBezTo>
                    <a:pt x="45878" y="152438"/>
                    <a:pt x="46291" y="155359"/>
                    <a:pt x="49091" y="157594"/>
                  </a:cubicBezTo>
                  <a:lnTo>
                    <a:pt x="169945" y="254444"/>
                  </a:lnTo>
                  <a:cubicBezTo>
                    <a:pt x="171151" y="255396"/>
                    <a:pt x="172605" y="255911"/>
                    <a:pt x="174155" y="255911"/>
                  </a:cubicBezTo>
                  <a:lnTo>
                    <a:pt x="663447" y="255911"/>
                  </a:lnTo>
                  <a:cubicBezTo>
                    <a:pt x="668801" y="255911"/>
                    <a:pt x="673163" y="251555"/>
                    <a:pt x="673163" y="246195"/>
                  </a:cubicBezTo>
                  <a:lnTo>
                    <a:pt x="673163" y="55581"/>
                  </a:lnTo>
                  <a:cubicBezTo>
                    <a:pt x="673163" y="50228"/>
                    <a:pt x="668801" y="45866"/>
                    <a:pt x="663447" y="45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2419176" y="2984865"/>
              <a:ext cx="136448" cy="45859"/>
            </a:xfrm>
            <a:custGeom>
              <a:rect b="b" l="l" r="r" t="t"/>
              <a:pathLst>
                <a:path extrusionOk="0" h="45859" w="136448">
                  <a:moveTo>
                    <a:pt x="0" y="22929"/>
                  </a:moveTo>
                  <a:lnTo>
                    <a:pt x="0" y="22929"/>
                  </a:lnTo>
                  <a:cubicBezTo>
                    <a:pt x="0" y="10267"/>
                    <a:pt x="10267" y="0"/>
                    <a:pt x="22929" y="0"/>
                  </a:cubicBezTo>
                  <a:lnTo>
                    <a:pt x="113518" y="0"/>
                  </a:lnTo>
                  <a:cubicBezTo>
                    <a:pt x="126180" y="0"/>
                    <a:pt x="136448" y="10267"/>
                    <a:pt x="136448" y="22929"/>
                  </a:cubicBezTo>
                  <a:cubicBezTo>
                    <a:pt x="136448" y="35598"/>
                    <a:pt x="126180" y="45859"/>
                    <a:pt x="113518" y="45859"/>
                  </a:cubicBezTo>
                  <a:lnTo>
                    <a:pt x="22929" y="45859"/>
                  </a:lnTo>
                  <a:cubicBezTo>
                    <a:pt x="10267" y="45859"/>
                    <a:pt x="0" y="35598"/>
                    <a:pt x="0" y="229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2165139" y="2984865"/>
              <a:ext cx="211169" cy="45859"/>
            </a:xfrm>
            <a:custGeom>
              <a:rect b="b" l="l" r="r" t="t"/>
              <a:pathLst>
                <a:path extrusionOk="0" h="45859" w="211169">
                  <a:moveTo>
                    <a:pt x="0" y="22929"/>
                  </a:moveTo>
                  <a:lnTo>
                    <a:pt x="0" y="22929"/>
                  </a:lnTo>
                  <a:cubicBezTo>
                    <a:pt x="0" y="10267"/>
                    <a:pt x="10267" y="0"/>
                    <a:pt x="22929" y="0"/>
                  </a:cubicBezTo>
                  <a:lnTo>
                    <a:pt x="188239" y="0"/>
                  </a:lnTo>
                  <a:cubicBezTo>
                    <a:pt x="200901" y="0"/>
                    <a:pt x="211169" y="10267"/>
                    <a:pt x="211169" y="22929"/>
                  </a:cubicBezTo>
                  <a:cubicBezTo>
                    <a:pt x="211169" y="35598"/>
                    <a:pt x="200901" y="45859"/>
                    <a:pt x="188239" y="45859"/>
                  </a:cubicBezTo>
                  <a:lnTo>
                    <a:pt x="22929" y="45859"/>
                  </a:lnTo>
                  <a:cubicBezTo>
                    <a:pt x="10267" y="45859"/>
                    <a:pt x="0" y="35598"/>
                    <a:pt x="0" y="229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1921856" y="3328505"/>
              <a:ext cx="136448" cy="45866"/>
            </a:xfrm>
            <a:custGeom>
              <a:rect b="b" l="l" r="r" t="t"/>
              <a:pathLst>
                <a:path extrusionOk="0" h="45866" w="136448">
                  <a:moveTo>
                    <a:pt x="136448" y="22936"/>
                  </a:moveTo>
                  <a:lnTo>
                    <a:pt x="136448" y="22936"/>
                  </a:lnTo>
                  <a:cubicBezTo>
                    <a:pt x="136448" y="10267"/>
                    <a:pt x="126180" y="0"/>
                    <a:pt x="113512" y="0"/>
                  </a:cubicBezTo>
                  <a:lnTo>
                    <a:pt x="22929" y="0"/>
                  </a:lnTo>
                  <a:cubicBezTo>
                    <a:pt x="10267" y="0"/>
                    <a:pt x="0" y="10267"/>
                    <a:pt x="0" y="22936"/>
                  </a:cubicBezTo>
                  <a:cubicBezTo>
                    <a:pt x="0" y="35604"/>
                    <a:pt x="10267" y="45866"/>
                    <a:pt x="22929" y="45866"/>
                  </a:cubicBezTo>
                  <a:lnTo>
                    <a:pt x="113512" y="45866"/>
                  </a:lnTo>
                  <a:cubicBezTo>
                    <a:pt x="126180" y="45866"/>
                    <a:pt x="136448" y="35604"/>
                    <a:pt x="136448" y="229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2101173" y="3328505"/>
              <a:ext cx="211169" cy="45866"/>
            </a:xfrm>
            <a:custGeom>
              <a:rect b="b" l="l" r="r" t="t"/>
              <a:pathLst>
                <a:path extrusionOk="0" h="45866" w="211169">
                  <a:moveTo>
                    <a:pt x="211169" y="22936"/>
                  </a:moveTo>
                  <a:lnTo>
                    <a:pt x="211169" y="22936"/>
                  </a:lnTo>
                  <a:cubicBezTo>
                    <a:pt x="211169" y="10267"/>
                    <a:pt x="200901" y="0"/>
                    <a:pt x="188239" y="0"/>
                  </a:cubicBezTo>
                  <a:lnTo>
                    <a:pt x="22929" y="0"/>
                  </a:lnTo>
                  <a:cubicBezTo>
                    <a:pt x="10267" y="0"/>
                    <a:pt x="0" y="10267"/>
                    <a:pt x="0" y="22936"/>
                  </a:cubicBezTo>
                  <a:cubicBezTo>
                    <a:pt x="0" y="35604"/>
                    <a:pt x="10267" y="45866"/>
                    <a:pt x="22929" y="45866"/>
                  </a:cubicBezTo>
                  <a:lnTo>
                    <a:pt x="188239" y="45866"/>
                  </a:lnTo>
                  <a:cubicBezTo>
                    <a:pt x="200901" y="45866"/>
                    <a:pt x="211169" y="35604"/>
                    <a:pt x="211169" y="229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  <p:grpSp>
        <p:nvGrpSpPr>
          <p:cNvPr id="575" name="Google Shape;575;p31"/>
          <p:cNvGrpSpPr/>
          <p:nvPr/>
        </p:nvGrpSpPr>
        <p:grpSpPr>
          <a:xfrm>
            <a:off x="5756455" y="3243964"/>
            <a:ext cx="1170093" cy="1073598"/>
            <a:chOff x="4700820" y="3851539"/>
            <a:chExt cx="2017402" cy="1851032"/>
          </a:xfrm>
        </p:grpSpPr>
        <p:sp>
          <p:nvSpPr>
            <p:cNvPr id="576" name="Google Shape;576;p31"/>
            <p:cNvSpPr/>
            <p:nvPr/>
          </p:nvSpPr>
          <p:spPr>
            <a:xfrm>
              <a:off x="4774589" y="3925302"/>
              <a:ext cx="1943633" cy="1777269"/>
            </a:xfrm>
            <a:custGeom>
              <a:rect b="b" l="l" r="r" t="t"/>
              <a:pathLst>
                <a:path extrusionOk="0" h="1777269" w="1943633">
                  <a:moveTo>
                    <a:pt x="1933422" y="1479664"/>
                  </a:moveTo>
                  <a:cubicBezTo>
                    <a:pt x="1933962" y="1460817"/>
                    <a:pt x="1928748" y="1440643"/>
                    <a:pt x="1915585" y="1420158"/>
                  </a:cubicBezTo>
                  <a:cubicBezTo>
                    <a:pt x="1912289" y="1412792"/>
                    <a:pt x="1907952" y="1406258"/>
                    <a:pt x="1902910" y="1400422"/>
                  </a:cubicBezTo>
                  <a:cubicBezTo>
                    <a:pt x="1810778" y="1256982"/>
                    <a:pt x="1718640" y="1113542"/>
                    <a:pt x="1626495" y="970095"/>
                  </a:cubicBezTo>
                  <a:cubicBezTo>
                    <a:pt x="1575219" y="890263"/>
                    <a:pt x="1523466" y="802195"/>
                    <a:pt x="1417377" y="813231"/>
                  </a:cubicBezTo>
                  <a:cubicBezTo>
                    <a:pt x="1480699" y="682999"/>
                    <a:pt x="1521066" y="548455"/>
                    <a:pt x="1472323" y="393255"/>
                  </a:cubicBezTo>
                  <a:cubicBezTo>
                    <a:pt x="1413160" y="204901"/>
                    <a:pt x="1249895" y="61715"/>
                    <a:pt x="1054138" y="32746"/>
                  </a:cubicBezTo>
                  <a:cubicBezTo>
                    <a:pt x="832904" y="0"/>
                    <a:pt x="607790" y="113163"/>
                    <a:pt x="509714" y="316477"/>
                  </a:cubicBezTo>
                  <a:cubicBezTo>
                    <a:pt x="460254" y="419023"/>
                    <a:pt x="444969" y="533241"/>
                    <a:pt x="466102" y="645236"/>
                  </a:cubicBezTo>
                  <a:cubicBezTo>
                    <a:pt x="481222" y="725290"/>
                    <a:pt x="519074" y="798512"/>
                    <a:pt x="559841" y="869759"/>
                  </a:cubicBezTo>
                  <a:cubicBezTo>
                    <a:pt x="518782" y="883742"/>
                    <a:pt x="477723" y="897731"/>
                    <a:pt x="436657" y="911720"/>
                  </a:cubicBezTo>
                  <a:cubicBezTo>
                    <a:pt x="304577" y="862006"/>
                    <a:pt x="98729" y="765168"/>
                    <a:pt x="29521" y="940485"/>
                  </a:cubicBezTo>
                  <a:cubicBezTo>
                    <a:pt x="0" y="1015257"/>
                    <a:pt x="32277" y="1075728"/>
                    <a:pt x="71202" y="1136332"/>
                  </a:cubicBezTo>
                  <a:cubicBezTo>
                    <a:pt x="112528" y="1200664"/>
                    <a:pt x="153854" y="1265002"/>
                    <a:pt x="195179" y="1329334"/>
                  </a:cubicBezTo>
                  <a:lnTo>
                    <a:pt x="324624" y="1530851"/>
                  </a:lnTo>
                  <a:cubicBezTo>
                    <a:pt x="359486" y="1585118"/>
                    <a:pt x="389420" y="1631264"/>
                    <a:pt x="453745" y="1656187"/>
                  </a:cubicBezTo>
                  <a:cubicBezTo>
                    <a:pt x="556647" y="1696040"/>
                    <a:pt x="669861" y="1742674"/>
                    <a:pt x="777773" y="1765217"/>
                  </a:cubicBezTo>
                  <a:cubicBezTo>
                    <a:pt x="835501" y="1777269"/>
                    <a:pt x="801420" y="1769122"/>
                    <a:pt x="787317" y="1767033"/>
                  </a:cubicBezTo>
                  <a:cubicBezTo>
                    <a:pt x="810793" y="1770507"/>
                    <a:pt x="831329" y="1771370"/>
                    <a:pt x="854417" y="1765649"/>
                  </a:cubicBezTo>
                  <a:cubicBezTo>
                    <a:pt x="860272" y="1764207"/>
                    <a:pt x="865816" y="1761477"/>
                    <a:pt x="871607" y="1759794"/>
                  </a:cubicBezTo>
                  <a:cubicBezTo>
                    <a:pt x="907288" y="1749444"/>
                    <a:pt x="942371" y="1735689"/>
                    <a:pt x="977538" y="1723720"/>
                  </a:cubicBezTo>
                  <a:lnTo>
                    <a:pt x="1152296" y="1664188"/>
                  </a:lnTo>
                  <a:cubicBezTo>
                    <a:pt x="1216221" y="1685956"/>
                    <a:pt x="1280140" y="1707730"/>
                    <a:pt x="1344060" y="1729505"/>
                  </a:cubicBezTo>
                  <a:cubicBezTo>
                    <a:pt x="1373765" y="1739620"/>
                    <a:pt x="1408010" y="1757629"/>
                    <a:pt x="1439227" y="1761915"/>
                  </a:cubicBezTo>
                  <a:cubicBezTo>
                    <a:pt x="1456315" y="1764264"/>
                    <a:pt x="1414881" y="1752174"/>
                    <a:pt x="1417656" y="1752422"/>
                  </a:cubicBezTo>
                  <a:cubicBezTo>
                    <a:pt x="1421911" y="1752809"/>
                    <a:pt x="1452149" y="1761401"/>
                    <a:pt x="1469618" y="1766004"/>
                  </a:cubicBezTo>
                  <a:cubicBezTo>
                    <a:pt x="1477645" y="1765344"/>
                    <a:pt x="1520355" y="1767636"/>
                    <a:pt x="1532623" y="1764576"/>
                  </a:cubicBezTo>
                  <a:cubicBezTo>
                    <a:pt x="1610887" y="1745062"/>
                    <a:pt x="1687988" y="1711655"/>
                    <a:pt x="1764334" y="1685645"/>
                  </a:cubicBezTo>
                  <a:cubicBezTo>
                    <a:pt x="1796484" y="1674704"/>
                    <a:pt x="1832724" y="1665566"/>
                    <a:pt x="1861781" y="1647609"/>
                  </a:cubicBezTo>
                  <a:cubicBezTo>
                    <a:pt x="1924310" y="1608956"/>
                    <a:pt x="1943633" y="1544015"/>
                    <a:pt x="1933422" y="14796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4700820" y="3851539"/>
              <a:ext cx="1943633" cy="1777269"/>
            </a:xfrm>
            <a:custGeom>
              <a:rect b="b" l="l" r="r" t="t"/>
              <a:pathLst>
                <a:path extrusionOk="0" h="1777269" w="1943633">
                  <a:moveTo>
                    <a:pt x="1933422" y="1479664"/>
                  </a:moveTo>
                  <a:cubicBezTo>
                    <a:pt x="1933962" y="1460817"/>
                    <a:pt x="1928755" y="1440637"/>
                    <a:pt x="1915591" y="1420158"/>
                  </a:cubicBezTo>
                  <a:cubicBezTo>
                    <a:pt x="1912296" y="1412792"/>
                    <a:pt x="1907959" y="1406258"/>
                    <a:pt x="1902917" y="1400422"/>
                  </a:cubicBezTo>
                  <a:cubicBezTo>
                    <a:pt x="1810785" y="1256982"/>
                    <a:pt x="1718640" y="1113535"/>
                    <a:pt x="1626501" y="970089"/>
                  </a:cubicBezTo>
                  <a:cubicBezTo>
                    <a:pt x="1575225" y="890263"/>
                    <a:pt x="1523472" y="802195"/>
                    <a:pt x="1417383" y="813231"/>
                  </a:cubicBezTo>
                  <a:cubicBezTo>
                    <a:pt x="1480705" y="682993"/>
                    <a:pt x="1521066" y="548449"/>
                    <a:pt x="1472330" y="393255"/>
                  </a:cubicBezTo>
                  <a:cubicBezTo>
                    <a:pt x="1413160" y="204901"/>
                    <a:pt x="1249902" y="61709"/>
                    <a:pt x="1054144" y="32746"/>
                  </a:cubicBezTo>
                  <a:cubicBezTo>
                    <a:pt x="832910" y="0"/>
                    <a:pt x="607790" y="113163"/>
                    <a:pt x="509720" y="316477"/>
                  </a:cubicBezTo>
                  <a:cubicBezTo>
                    <a:pt x="460260" y="419023"/>
                    <a:pt x="444969" y="533241"/>
                    <a:pt x="466109" y="645236"/>
                  </a:cubicBezTo>
                  <a:cubicBezTo>
                    <a:pt x="481222" y="725290"/>
                    <a:pt x="519074" y="798506"/>
                    <a:pt x="559841" y="869753"/>
                  </a:cubicBezTo>
                  <a:cubicBezTo>
                    <a:pt x="518788" y="883742"/>
                    <a:pt x="477723" y="897724"/>
                    <a:pt x="436664" y="911720"/>
                  </a:cubicBezTo>
                  <a:cubicBezTo>
                    <a:pt x="304584" y="861999"/>
                    <a:pt x="98729" y="765162"/>
                    <a:pt x="29527" y="940485"/>
                  </a:cubicBezTo>
                  <a:cubicBezTo>
                    <a:pt x="0" y="1015257"/>
                    <a:pt x="32277" y="1075721"/>
                    <a:pt x="71208" y="1136332"/>
                  </a:cubicBezTo>
                  <a:cubicBezTo>
                    <a:pt x="112534" y="1200664"/>
                    <a:pt x="153860" y="1264996"/>
                    <a:pt x="195186" y="1329334"/>
                  </a:cubicBezTo>
                  <a:cubicBezTo>
                    <a:pt x="238334" y="1396504"/>
                    <a:pt x="281482" y="1463675"/>
                    <a:pt x="324624" y="1530851"/>
                  </a:cubicBezTo>
                  <a:cubicBezTo>
                    <a:pt x="359486" y="1585118"/>
                    <a:pt x="389426" y="1631264"/>
                    <a:pt x="453751" y="1656181"/>
                  </a:cubicBezTo>
                  <a:cubicBezTo>
                    <a:pt x="556647" y="1696034"/>
                    <a:pt x="669867" y="1742668"/>
                    <a:pt x="777773" y="1765211"/>
                  </a:cubicBezTo>
                  <a:cubicBezTo>
                    <a:pt x="835507" y="1777269"/>
                    <a:pt x="801427" y="1769116"/>
                    <a:pt x="787317" y="1767027"/>
                  </a:cubicBezTo>
                  <a:cubicBezTo>
                    <a:pt x="810799" y="1770506"/>
                    <a:pt x="831335" y="1771370"/>
                    <a:pt x="854424" y="1765649"/>
                  </a:cubicBezTo>
                  <a:cubicBezTo>
                    <a:pt x="860272" y="1764201"/>
                    <a:pt x="865822" y="1761477"/>
                    <a:pt x="871613" y="1759794"/>
                  </a:cubicBezTo>
                  <a:cubicBezTo>
                    <a:pt x="907288" y="1749437"/>
                    <a:pt x="942378" y="1735689"/>
                    <a:pt x="977538" y="1723713"/>
                  </a:cubicBezTo>
                  <a:cubicBezTo>
                    <a:pt x="1035792" y="1703876"/>
                    <a:pt x="1094047" y="1684032"/>
                    <a:pt x="1152302" y="1664188"/>
                  </a:cubicBezTo>
                  <a:cubicBezTo>
                    <a:pt x="1216228" y="1685956"/>
                    <a:pt x="1280140" y="1707730"/>
                    <a:pt x="1344060" y="1729505"/>
                  </a:cubicBezTo>
                  <a:cubicBezTo>
                    <a:pt x="1373771" y="1739620"/>
                    <a:pt x="1408017" y="1757629"/>
                    <a:pt x="1439227" y="1761915"/>
                  </a:cubicBezTo>
                  <a:cubicBezTo>
                    <a:pt x="1456321" y="1764258"/>
                    <a:pt x="1414887" y="1752168"/>
                    <a:pt x="1417656" y="1752422"/>
                  </a:cubicBezTo>
                  <a:cubicBezTo>
                    <a:pt x="1421917" y="1752809"/>
                    <a:pt x="1452149" y="1761394"/>
                    <a:pt x="1469618" y="1766004"/>
                  </a:cubicBezTo>
                  <a:cubicBezTo>
                    <a:pt x="1477651" y="1765338"/>
                    <a:pt x="1520361" y="1767636"/>
                    <a:pt x="1532623" y="1764576"/>
                  </a:cubicBezTo>
                  <a:cubicBezTo>
                    <a:pt x="1610893" y="1745056"/>
                    <a:pt x="1687988" y="1711655"/>
                    <a:pt x="1764341" y="1685645"/>
                  </a:cubicBezTo>
                  <a:cubicBezTo>
                    <a:pt x="1796491" y="1674698"/>
                    <a:pt x="1832730" y="1665566"/>
                    <a:pt x="1861781" y="1647609"/>
                  </a:cubicBezTo>
                  <a:cubicBezTo>
                    <a:pt x="1924316" y="1608956"/>
                    <a:pt x="1943633" y="1544015"/>
                    <a:pt x="1933422" y="1479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4836160" y="4809263"/>
              <a:ext cx="676154" cy="680910"/>
            </a:xfrm>
            <a:custGeom>
              <a:rect b="b" l="l" r="r" t="t"/>
              <a:pathLst>
                <a:path extrusionOk="0" h="680910" w="676154">
                  <a:moveTo>
                    <a:pt x="670845" y="679945"/>
                  </a:moveTo>
                  <a:lnTo>
                    <a:pt x="353733" y="571925"/>
                  </a:lnTo>
                  <a:cubicBezTo>
                    <a:pt x="346075" y="569321"/>
                    <a:pt x="339534" y="564197"/>
                    <a:pt x="335172" y="557403"/>
                  </a:cubicBezTo>
                  <a:lnTo>
                    <a:pt x="18307" y="64103"/>
                  </a:lnTo>
                  <a:cubicBezTo>
                    <a:pt x="0" y="35604"/>
                    <a:pt x="27876" y="0"/>
                    <a:pt x="59931" y="10922"/>
                  </a:cubicBezTo>
                  <a:lnTo>
                    <a:pt x="300443" y="92843"/>
                  </a:lnTo>
                  <a:lnTo>
                    <a:pt x="674535" y="675233"/>
                  </a:lnTo>
                  <a:cubicBezTo>
                    <a:pt x="676154" y="677760"/>
                    <a:pt x="673684" y="680910"/>
                    <a:pt x="670845" y="6799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4823910" y="4792760"/>
              <a:ext cx="709663" cy="717296"/>
            </a:xfrm>
            <a:custGeom>
              <a:rect b="b" l="l" r="r" t="t"/>
              <a:pathLst>
                <a:path extrusionOk="0" h="717296" w="709663">
                  <a:moveTo>
                    <a:pt x="684098" y="717296"/>
                  </a:moveTo>
                  <a:cubicBezTo>
                    <a:pt x="681551" y="717296"/>
                    <a:pt x="678973" y="716889"/>
                    <a:pt x="676465" y="716032"/>
                  </a:cubicBezTo>
                  <a:lnTo>
                    <a:pt x="676440" y="716026"/>
                  </a:lnTo>
                  <a:lnTo>
                    <a:pt x="359321" y="608006"/>
                  </a:lnTo>
                  <a:cubicBezTo>
                    <a:pt x="347281" y="603897"/>
                    <a:pt x="336892" y="595763"/>
                    <a:pt x="330028" y="585082"/>
                  </a:cubicBezTo>
                  <a:lnTo>
                    <a:pt x="13163" y="91782"/>
                  </a:lnTo>
                  <a:cubicBezTo>
                    <a:pt x="0" y="71291"/>
                    <a:pt x="1200" y="45662"/>
                    <a:pt x="16217" y="26479"/>
                  </a:cubicBezTo>
                  <a:cubicBezTo>
                    <a:pt x="31210" y="7321"/>
                    <a:pt x="55848" y="0"/>
                    <a:pt x="78847" y="7854"/>
                  </a:cubicBezTo>
                  <a:lnTo>
                    <a:pt x="326193" y="92106"/>
                  </a:lnTo>
                  <a:lnTo>
                    <a:pt x="330079" y="98171"/>
                  </a:lnTo>
                  <a:lnTo>
                    <a:pt x="704183" y="680561"/>
                  </a:lnTo>
                  <a:cubicBezTo>
                    <a:pt x="709663" y="689133"/>
                    <a:pt x="709123" y="700201"/>
                    <a:pt x="702887" y="708158"/>
                  </a:cubicBezTo>
                  <a:cubicBezTo>
                    <a:pt x="698290" y="714032"/>
                    <a:pt x="691299" y="717296"/>
                    <a:pt x="684098" y="717296"/>
                  </a:cubicBezTo>
                  <a:close/>
                  <a:moveTo>
                    <a:pt x="60337" y="46088"/>
                  </a:moveTo>
                  <a:cubicBezTo>
                    <a:pt x="53975" y="46088"/>
                    <a:pt x="50018" y="50387"/>
                    <a:pt x="48767" y="51974"/>
                  </a:cubicBezTo>
                  <a:cubicBezTo>
                    <a:pt x="47218" y="53949"/>
                    <a:pt x="42570" y="61061"/>
                    <a:pt x="47961" y="69437"/>
                  </a:cubicBezTo>
                  <a:lnTo>
                    <a:pt x="364807" y="562730"/>
                  </a:lnTo>
                  <a:cubicBezTo>
                    <a:pt x="366655" y="565588"/>
                    <a:pt x="369442" y="567766"/>
                    <a:pt x="372662" y="568871"/>
                  </a:cubicBezTo>
                  <a:lnTo>
                    <a:pt x="642289" y="660711"/>
                  </a:lnTo>
                  <a:lnTo>
                    <a:pt x="299192" y="126593"/>
                  </a:lnTo>
                  <a:lnTo>
                    <a:pt x="65519" y="46996"/>
                  </a:lnTo>
                  <a:cubicBezTo>
                    <a:pt x="63652" y="46354"/>
                    <a:pt x="61918" y="46088"/>
                    <a:pt x="60337" y="46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478359" y="4789664"/>
              <a:ext cx="708590" cy="700265"/>
            </a:xfrm>
            <a:custGeom>
              <a:rect b="b" l="l" r="r" t="t"/>
              <a:pathLst>
                <a:path extrusionOk="0" h="700265" w="708590">
                  <a:moveTo>
                    <a:pt x="702614" y="699173"/>
                  </a:moveTo>
                  <a:lnTo>
                    <a:pt x="374764" y="587501"/>
                  </a:lnTo>
                  <a:lnTo>
                    <a:pt x="2089" y="7302"/>
                  </a:lnTo>
                  <a:cubicBezTo>
                    <a:pt x="0" y="4051"/>
                    <a:pt x="3181" y="0"/>
                    <a:pt x="6832" y="1238"/>
                  </a:cubicBezTo>
                  <a:lnTo>
                    <a:pt x="333298" y="112445"/>
                  </a:lnTo>
                  <a:lnTo>
                    <a:pt x="706761" y="693864"/>
                  </a:lnTo>
                  <a:cubicBezTo>
                    <a:pt x="708590" y="696709"/>
                    <a:pt x="705808" y="700265"/>
                    <a:pt x="702614" y="699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696499" y="4997110"/>
              <a:ext cx="344570" cy="262147"/>
            </a:xfrm>
            <a:custGeom>
              <a:rect b="b" l="l" r="r" t="t"/>
              <a:pathLst>
                <a:path extrusionOk="0" h="262147" w="344570">
                  <a:moveTo>
                    <a:pt x="344570" y="262147"/>
                  </a:moveTo>
                  <a:lnTo>
                    <a:pt x="216731" y="63125"/>
                  </a:lnTo>
                  <a:cubicBezTo>
                    <a:pt x="189953" y="40951"/>
                    <a:pt x="170351" y="22809"/>
                    <a:pt x="163810" y="16630"/>
                  </a:cubicBezTo>
                  <a:cubicBezTo>
                    <a:pt x="135388" y="2235"/>
                    <a:pt x="100996" y="0"/>
                    <a:pt x="81064" y="11455"/>
                  </a:cubicBezTo>
                  <a:cubicBezTo>
                    <a:pt x="70161" y="17729"/>
                    <a:pt x="64643" y="27533"/>
                    <a:pt x="64173" y="41421"/>
                  </a:cubicBezTo>
                  <a:cubicBezTo>
                    <a:pt x="62007" y="105219"/>
                    <a:pt x="15932" y="129647"/>
                    <a:pt x="0" y="136213"/>
                  </a:cubicBezTo>
                  <a:lnTo>
                    <a:pt x="77088" y="256228"/>
                  </a:lnTo>
                  <a:cubicBezTo>
                    <a:pt x="85509" y="226212"/>
                    <a:pt x="107251" y="189458"/>
                    <a:pt x="153035" y="181387"/>
                  </a:cubicBezTo>
                  <a:cubicBezTo>
                    <a:pt x="200698" y="173018"/>
                    <a:pt x="289972" y="225774"/>
                    <a:pt x="344570" y="2621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457373" y="4767922"/>
              <a:ext cx="750709" cy="741781"/>
            </a:xfrm>
            <a:custGeom>
              <a:rect b="b" l="l" r="r" t="t"/>
              <a:pathLst>
                <a:path extrusionOk="0" h="741781" w="750709">
                  <a:moveTo>
                    <a:pt x="724738" y="741781"/>
                  </a:moveTo>
                  <a:cubicBezTo>
                    <a:pt x="722134" y="741781"/>
                    <a:pt x="719512" y="741362"/>
                    <a:pt x="716953" y="740498"/>
                  </a:cubicBezTo>
                  <a:lnTo>
                    <a:pt x="716940" y="740492"/>
                  </a:lnTo>
                  <a:lnTo>
                    <a:pt x="382250" y="626490"/>
                  </a:lnTo>
                  <a:lnTo>
                    <a:pt x="378364" y="620420"/>
                  </a:lnTo>
                  <a:lnTo>
                    <a:pt x="5676" y="40214"/>
                  </a:lnTo>
                  <a:cubicBezTo>
                    <a:pt x="0" y="31381"/>
                    <a:pt x="527" y="19869"/>
                    <a:pt x="6997" y="11595"/>
                  </a:cubicBezTo>
                  <a:cubicBezTo>
                    <a:pt x="13462" y="3301"/>
                    <a:pt x="24479" y="0"/>
                    <a:pt x="34480" y="3409"/>
                  </a:cubicBezTo>
                  <a:lnTo>
                    <a:pt x="367785" y="116941"/>
                  </a:lnTo>
                  <a:lnTo>
                    <a:pt x="371671" y="123012"/>
                  </a:lnTo>
                  <a:lnTo>
                    <a:pt x="745140" y="704437"/>
                  </a:lnTo>
                  <a:cubicBezTo>
                    <a:pt x="750709" y="713066"/>
                    <a:pt x="750201" y="724338"/>
                    <a:pt x="743858" y="732453"/>
                  </a:cubicBezTo>
                  <a:cubicBezTo>
                    <a:pt x="739178" y="738447"/>
                    <a:pt x="732059" y="741781"/>
                    <a:pt x="724738" y="741781"/>
                  </a:cubicBezTo>
                  <a:close/>
                  <a:moveTo>
                    <a:pt x="409257" y="592004"/>
                  </a:moveTo>
                  <a:lnTo>
                    <a:pt x="683869" y="685539"/>
                  </a:lnTo>
                  <a:lnTo>
                    <a:pt x="340785" y="151428"/>
                  </a:lnTo>
                  <a:lnTo>
                    <a:pt x="66173" y="57880"/>
                  </a:lnTo>
                  <a:close/>
                  <a:moveTo>
                    <a:pt x="730224" y="701338"/>
                  </a:moveTo>
                  <a:lnTo>
                    <a:pt x="730256" y="701344"/>
                  </a:lnTo>
                  <a:cubicBezTo>
                    <a:pt x="730256" y="701344"/>
                    <a:pt x="730237" y="701338"/>
                    <a:pt x="730224" y="701338"/>
                  </a:cubicBezTo>
                  <a:close/>
                  <a:moveTo>
                    <a:pt x="710342" y="726770"/>
                  </a:moveTo>
                  <a:cubicBezTo>
                    <a:pt x="710361" y="726782"/>
                    <a:pt x="710361" y="726795"/>
                    <a:pt x="710374" y="7268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5136605" y="4787556"/>
              <a:ext cx="716521" cy="704081"/>
            </a:xfrm>
            <a:custGeom>
              <a:rect b="b" l="l" r="r" t="t"/>
              <a:pathLst>
                <a:path extrusionOk="0" h="704081" w="716521">
                  <a:moveTo>
                    <a:pt x="382536" y="703376"/>
                  </a:moveTo>
                  <a:lnTo>
                    <a:pt x="716521" y="589610"/>
                  </a:lnTo>
                  <a:lnTo>
                    <a:pt x="339255" y="2266"/>
                  </a:lnTo>
                  <a:cubicBezTo>
                    <a:pt x="338232" y="685"/>
                    <a:pt x="336283" y="0"/>
                    <a:pt x="334511" y="609"/>
                  </a:cubicBezTo>
                  <a:lnTo>
                    <a:pt x="0" y="114547"/>
                  </a:lnTo>
                  <a:lnTo>
                    <a:pt x="376974" y="701433"/>
                  </a:lnTo>
                  <a:cubicBezTo>
                    <a:pt x="378167" y="703281"/>
                    <a:pt x="380460" y="704081"/>
                    <a:pt x="382536" y="703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367755" y="4994278"/>
              <a:ext cx="405834" cy="283616"/>
            </a:xfrm>
            <a:custGeom>
              <a:rect b="b" l="l" r="r" t="t"/>
              <a:pathLst>
                <a:path extrusionOk="0" h="283616" w="405834">
                  <a:moveTo>
                    <a:pt x="328745" y="139045"/>
                  </a:moveTo>
                  <a:cubicBezTo>
                    <a:pt x="325818" y="140252"/>
                    <a:pt x="323792" y="140931"/>
                    <a:pt x="323361" y="141058"/>
                  </a:cubicBezTo>
                  <a:lnTo>
                    <a:pt x="314578" y="143744"/>
                  </a:lnTo>
                  <a:lnTo>
                    <a:pt x="306698" y="139014"/>
                  </a:lnTo>
                  <a:cubicBezTo>
                    <a:pt x="300685" y="135407"/>
                    <a:pt x="291877" y="131495"/>
                    <a:pt x="281692" y="126961"/>
                  </a:cubicBezTo>
                  <a:cubicBezTo>
                    <a:pt x="249091" y="112452"/>
                    <a:pt x="199828" y="90525"/>
                    <a:pt x="147491" y="38182"/>
                  </a:cubicBezTo>
                  <a:cubicBezTo>
                    <a:pt x="109289" y="0"/>
                    <a:pt x="46247" y="4254"/>
                    <a:pt x="15424" y="22015"/>
                  </a:cubicBezTo>
                  <a:cubicBezTo>
                    <a:pt x="5892" y="27508"/>
                    <a:pt x="0" y="34175"/>
                    <a:pt x="1085" y="38258"/>
                  </a:cubicBezTo>
                  <a:cubicBezTo>
                    <a:pt x="4476" y="51022"/>
                    <a:pt x="3721" y="64522"/>
                    <a:pt x="660" y="77876"/>
                  </a:cubicBezTo>
                  <a:cubicBezTo>
                    <a:pt x="33032" y="90239"/>
                    <a:pt x="96189" y="120434"/>
                    <a:pt x="129838" y="177425"/>
                  </a:cubicBezTo>
                  <a:cubicBezTo>
                    <a:pt x="163055" y="233737"/>
                    <a:pt x="319589" y="283616"/>
                    <a:pt x="403707" y="267582"/>
                  </a:cubicBezTo>
                  <a:cubicBezTo>
                    <a:pt x="404285" y="264839"/>
                    <a:pt x="405015" y="261962"/>
                    <a:pt x="405834" y="2590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104927" y="4764890"/>
              <a:ext cx="779875" cy="746982"/>
            </a:xfrm>
            <a:custGeom>
              <a:rect b="b" l="l" r="r" t="t"/>
              <a:pathLst>
                <a:path extrusionOk="0" h="746982" w="779875">
                  <a:moveTo>
                    <a:pt x="412629" y="746982"/>
                  </a:moveTo>
                  <a:cubicBezTo>
                    <a:pt x="404145" y="746982"/>
                    <a:pt x="396024" y="742727"/>
                    <a:pt x="391236" y="735247"/>
                  </a:cubicBezTo>
                  <a:lnTo>
                    <a:pt x="0" y="126168"/>
                  </a:lnTo>
                  <a:lnTo>
                    <a:pt x="359524" y="3702"/>
                  </a:lnTo>
                  <a:cubicBezTo>
                    <a:pt x="370344" y="0"/>
                    <a:pt x="382206" y="4178"/>
                    <a:pt x="388353" y="13804"/>
                  </a:cubicBezTo>
                  <a:lnTo>
                    <a:pt x="779875" y="623335"/>
                  </a:lnTo>
                  <a:lnTo>
                    <a:pt x="420897" y="745597"/>
                  </a:lnTo>
                  <a:cubicBezTo>
                    <a:pt x="418172" y="746537"/>
                    <a:pt x="415385" y="746982"/>
                    <a:pt x="412629" y="746982"/>
                  </a:cubicBezTo>
                  <a:close/>
                  <a:moveTo>
                    <a:pt x="63347" y="148266"/>
                  </a:moveTo>
                  <a:lnTo>
                    <a:pt x="419328" y="702462"/>
                  </a:lnTo>
                  <a:lnTo>
                    <a:pt x="716527" y="601230"/>
                  </a:lnTo>
                  <a:lnTo>
                    <a:pt x="360546" y="47040"/>
                  </a:lnTo>
                  <a:close/>
                  <a:moveTo>
                    <a:pt x="353536" y="36106"/>
                  </a:moveTo>
                  <a:cubicBezTo>
                    <a:pt x="353548" y="36131"/>
                    <a:pt x="353561" y="36156"/>
                    <a:pt x="353574" y="36188"/>
                  </a:cubicBezTo>
                  <a:close/>
                  <a:moveTo>
                    <a:pt x="407562" y="706456"/>
                  </a:moveTo>
                  <a:cubicBezTo>
                    <a:pt x="407536" y="706469"/>
                    <a:pt x="407511" y="706481"/>
                    <a:pt x="407479" y="706488"/>
                  </a:cubicBezTo>
                  <a:close/>
                  <a:moveTo>
                    <a:pt x="426015" y="712889"/>
                  </a:moveTo>
                  <a:lnTo>
                    <a:pt x="426046" y="712927"/>
                  </a:lnTo>
                  <a:cubicBezTo>
                    <a:pt x="426046" y="712914"/>
                    <a:pt x="426027" y="712901"/>
                    <a:pt x="426015" y="7128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5811656" y="4790855"/>
              <a:ext cx="704380" cy="700620"/>
            </a:xfrm>
            <a:custGeom>
              <a:rect b="b" l="l" r="r" t="t"/>
              <a:pathLst>
                <a:path extrusionOk="0" h="700620" w="704380">
                  <a:moveTo>
                    <a:pt x="383698" y="699681"/>
                  </a:moveTo>
                  <a:lnTo>
                    <a:pt x="673265" y="601052"/>
                  </a:lnTo>
                  <a:cubicBezTo>
                    <a:pt x="695255" y="593553"/>
                    <a:pt x="704380" y="567410"/>
                    <a:pt x="691819" y="547865"/>
                  </a:cubicBezTo>
                  <a:lnTo>
                    <a:pt x="352653" y="19831"/>
                  </a:lnTo>
                  <a:cubicBezTo>
                    <a:pt x="343769" y="6000"/>
                    <a:pt x="326593" y="0"/>
                    <a:pt x="311029" y="5302"/>
                  </a:cubicBezTo>
                  <a:lnTo>
                    <a:pt x="0" y="111251"/>
                  </a:lnTo>
                  <a:lnTo>
                    <a:pt x="376313" y="697102"/>
                  </a:lnTo>
                  <a:cubicBezTo>
                    <a:pt x="377888" y="699554"/>
                    <a:pt x="380936" y="700620"/>
                    <a:pt x="383698" y="69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5913231" y="5060235"/>
              <a:ext cx="209721" cy="222942"/>
            </a:xfrm>
            <a:custGeom>
              <a:rect b="b" l="l" r="r" t="t"/>
              <a:pathLst>
                <a:path extrusionOk="0" h="222942" w="209721">
                  <a:moveTo>
                    <a:pt x="127838" y="199021"/>
                  </a:moveTo>
                  <a:cubicBezTo>
                    <a:pt x="142189" y="208584"/>
                    <a:pt x="154273" y="217068"/>
                    <a:pt x="162420" y="222942"/>
                  </a:cubicBezTo>
                  <a:cubicBezTo>
                    <a:pt x="168344" y="220586"/>
                    <a:pt x="180682" y="213398"/>
                    <a:pt x="193986" y="191376"/>
                  </a:cubicBezTo>
                  <a:cubicBezTo>
                    <a:pt x="209721" y="165366"/>
                    <a:pt x="194690" y="130124"/>
                    <a:pt x="187407" y="115995"/>
                  </a:cubicBezTo>
                  <a:cubicBezTo>
                    <a:pt x="123183" y="95497"/>
                    <a:pt x="49256" y="4081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5779979" y="4768206"/>
              <a:ext cx="752455" cy="743350"/>
            </a:xfrm>
            <a:custGeom>
              <a:rect b="b" l="l" r="r" t="t"/>
              <a:pathLst>
                <a:path extrusionOk="0" h="743350" w="752455">
                  <a:moveTo>
                    <a:pt x="413327" y="743350"/>
                  </a:moveTo>
                  <a:cubicBezTo>
                    <a:pt x="404336" y="743350"/>
                    <a:pt x="395725" y="738854"/>
                    <a:pt x="390620" y="730973"/>
                  </a:cubicBezTo>
                  <a:lnTo>
                    <a:pt x="0" y="122853"/>
                  </a:lnTo>
                  <a:lnTo>
                    <a:pt x="336035" y="8381"/>
                  </a:lnTo>
                  <a:cubicBezTo>
                    <a:pt x="360686" y="0"/>
                    <a:pt x="387686" y="9429"/>
                    <a:pt x="401726" y="31311"/>
                  </a:cubicBezTo>
                  <a:lnTo>
                    <a:pt x="740892" y="559339"/>
                  </a:lnTo>
                  <a:cubicBezTo>
                    <a:pt x="750341" y="574039"/>
                    <a:pt x="752455" y="591940"/>
                    <a:pt x="746696" y="608437"/>
                  </a:cubicBezTo>
                  <a:cubicBezTo>
                    <a:pt x="740949" y="624941"/>
                    <a:pt x="728141" y="637635"/>
                    <a:pt x="711606" y="643267"/>
                  </a:cubicBezTo>
                  <a:lnTo>
                    <a:pt x="422008" y="741914"/>
                  </a:lnTo>
                  <a:cubicBezTo>
                    <a:pt x="419150" y="742880"/>
                    <a:pt x="416217" y="743350"/>
                    <a:pt x="413327" y="743350"/>
                  </a:cubicBezTo>
                  <a:close/>
                  <a:moveTo>
                    <a:pt x="63347" y="144951"/>
                  </a:moveTo>
                  <a:lnTo>
                    <a:pt x="419322" y="699147"/>
                  </a:lnTo>
                  <a:lnTo>
                    <a:pt x="698277" y="604126"/>
                  </a:lnTo>
                  <a:cubicBezTo>
                    <a:pt x="704335" y="602062"/>
                    <a:pt x="706761" y="597407"/>
                    <a:pt x="707663" y="594810"/>
                  </a:cubicBezTo>
                  <a:cubicBezTo>
                    <a:pt x="708558" y="592226"/>
                    <a:pt x="709574" y="587063"/>
                    <a:pt x="706113" y="581679"/>
                  </a:cubicBezTo>
                  <a:lnTo>
                    <a:pt x="366947" y="53651"/>
                  </a:lnTo>
                  <a:cubicBezTo>
                    <a:pt x="363188" y="47802"/>
                    <a:pt x="355942" y="45269"/>
                    <a:pt x="349364" y="475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4882067" y="4875907"/>
              <a:ext cx="1463795" cy="574230"/>
            </a:xfrm>
            <a:custGeom>
              <a:rect b="b" l="l" r="r" t="t"/>
              <a:pathLst>
                <a:path extrusionOk="0" h="574230" w="1463795">
                  <a:moveTo>
                    <a:pt x="1463795" y="206565"/>
                  </a:moveTo>
                  <a:lnTo>
                    <a:pt x="1432515" y="179527"/>
                  </a:lnTo>
                  <a:cubicBezTo>
                    <a:pt x="1431690" y="180479"/>
                    <a:pt x="1348765" y="274205"/>
                    <a:pt x="1259097" y="266973"/>
                  </a:cubicBezTo>
                  <a:cubicBezTo>
                    <a:pt x="1181563" y="260642"/>
                    <a:pt x="1049166" y="148570"/>
                    <a:pt x="1004697" y="105930"/>
                  </a:cubicBezTo>
                  <a:lnTo>
                    <a:pt x="1002652" y="103968"/>
                  </a:lnTo>
                  <a:lnTo>
                    <a:pt x="1000156" y="102628"/>
                  </a:lnTo>
                  <a:cubicBezTo>
                    <a:pt x="958259" y="80130"/>
                    <a:pt x="907891" y="77819"/>
                    <a:pt x="874858" y="96818"/>
                  </a:cubicBezTo>
                  <a:cubicBezTo>
                    <a:pt x="851573" y="110223"/>
                    <a:pt x="838219" y="133108"/>
                    <a:pt x="837279" y="161232"/>
                  </a:cubicBezTo>
                  <a:cubicBezTo>
                    <a:pt x="836117" y="195281"/>
                    <a:pt x="815568" y="210762"/>
                    <a:pt x="804151" y="216763"/>
                  </a:cubicBezTo>
                  <a:cubicBezTo>
                    <a:pt x="798150" y="213766"/>
                    <a:pt x="791489" y="210800"/>
                    <a:pt x="784193" y="207549"/>
                  </a:cubicBezTo>
                  <a:cubicBezTo>
                    <a:pt x="752601" y="193490"/>
                    <a:pt x="709345" y="174231"/>
                    <a:pt x="662419" y="127323"/>
                  </a:cubicBezTo>
                  <a:cubicBezTo>
                    <a:pt x="612413" y="77330"/>
                    <a:pt x="529069" y="76600"/>
                    <a:pt x="480479" y="104552"/>
                  </a:cubicBezTo>
                  <a:cubicBezTo>
                    <a:pt x="453155" y="120294"/>
                    <a:pt x="440563" y="143725"/>
                    <a:pt x="446798" y="167239"/>
                  </a:cubicBezTo>
                  <a:cubicBezTo>
                    <a:pt x="453072" y="190887"/>
                    <a:pt x="428066" y="231533"/>
                    <a:pt x="407377" y="256495"/>
                  </a:cubicBezTo>
                  <a:cubicBezTo>
                    <a:pt x="388588" y="254730"/>
                    <a:pt x="346386" y="249072"/>
                    <a:pt x="316826" y="232181"/>
                  </a:cubicBezTo>
                  <a:cubicBezTo>
                    <a:pt x="297097" y="220903"/>
                    <a:pt x="275088" y="194563"/>
                    <a:pt x="249605" y="164052"/>
                  </a:cubicBezTo>
                  <a:cubicBezTo>
                    <a:pt x="224885" y="134461"/>
                    <a:pt x="196869" y="100914"/>
                    <a:pt x="162134" y="70250"/>
                  </a:cubicBezTo>
                  <a:cubicBezTo>
                    <a:pt x="82499" y="0"/>
                    <a:pt x="3314" y="32638"/>
                    <a:pt x="0" y="34061"/>
                  </a:cubicBezTo>
                  <a:lnTo>
                    <a:pt x="16236" y="72091"/>
                  </a:lnTo>
                  <a:cubicBezTo>
                    <a:pt x="16840" y="71850"/>
                    <a:pt x="74529" y="48126"/>
                    <a:pt x="134778" y="101257"/>
                  </a:cubicBezTo>
                  <a:cubicBezTo>
                    <a:pt x="167151" y="129825"/>
                    <a:pt x="194100" y="162090"/>
                    <a:pt x="217868" y="190563"/>
                  </a:cubicBezTo>
                  <a:cubicBezTo>
                    <a:pt x="245903" y="224123"/>
                    <a:pt x="270122" y="253110"/>
                    <a:pt x="296316" y="268077"/>
                  </a:cubicBezTo>
                  <a:cubicBezTo>
                    <a:pt x="343839" y="295236"/>
                    <a:pt x="412426" y="298405"/>
                    <a:pt x="415315" y="298526"/>
                  </a:cubicBezTo>
                  <a:lnTo>
                    <a:pt x="424935" y="298932"/>
                  </a:lnTo>
                  <a:lnTo>
                    <a:pt x="431444" y="291826"/>
                  </a:lnTo>
                  <a:cubicBezTo>
                    <a:pt x="435406" y="287502"/>
                    <a:pt x="456037" y="264255"/>
                    <a:pt x="471487" y="234905"/>
                  </a:cubicBezTo>
                  <a:cubicBezTo>
                    <a:pt x="498614" y="245313"/>
                    <a:pt x="552767" y="270840"/>
                    <a:pt x="579907" y="316820"/>
                  </a:cubicBezTo>
                  <a:cubicBezTo>
                    <a:pt x="590607" y="334949"/>
                    <a:pt x="608679" y="351599"/>
                    <a:pt x="631228" y="366261"/>
                  </a:cubicBezTo>
                  <a:cubicBezTo>
                    <a:pt x="625900" y="392353"/>
                    <a:pt x="607364" y="452393"/>
                    <a:pt x="548601" y="459943"/>
                  </a:cubicBezTo>
                  <a:cubicBezTo>
                    <a:pt x="498875" y="445642"/>
                    <a:pt x="402971" y="441902"/>
                    <a:pt x="368623" y="524560"/>
                  </a:cubicBezTo>
                  <a:lnTo>
                    <a:pt x="406793" y="540429"/>
                  </a:lnTo>
                  <a:cubicBezTo>
                    <a:pt x="436435" y="469125"/>
                    <a:pt x="536187" y="499338"/>
                    <a:pt x="540385" y="500653"/>
                  </a:cubicBezTo>
                  <a:lnTo>
                    <a:pt x="544315" y="501903"/>
                  </a:lnTo>
                  <a:lnTo>
                    <a:pt x="548436" y="501535"/>
                  </a:lnTo>
                  <a:cubicBezTo>
                    <a:pt x="621772" y="495122"/>
                    <a:pt x="656431" y="434416"/>
                    <a:pt x="669048" y="387159"/>
                  </a:cubicBezTo>
                  <a:cubicBezTo>
                    <a:pt x="745261" y="423005"/>
                    <a:pt x="847197" y="439769"/>
                    <a:pt x="908272" y="424122"/>
                  </a:cubicBezTo>
                  <a:cubicBezTo>
                    <a:pt x="935158" y="430733"/>
                    <a:pt x="1071689" y="468814"/>
                    <a:pt x="1136027" y="574230"/>
                  </a:cubicBezTo>
                  <a:lnTo>
                    <a:pt x="1171314" y="552691"/>
                  </a:lnTo>
                  <a:cubicBezTo>
                    <a:pt x="1105922" y="445509"/>
                    <a:pt x="980243" y="401142"/>
                    <a:pt x="931633" y="387483"/>
                  </a:cubicBezTo>
                  <a:cubicBezTo>
                    <a:pt x="936294" y="371189"/>
                    <a:pt x="947578" y="348081"/>
                    <a:pt x="974642" y="343306"/>
                  </a:cubicBezTo>
                  <a:cubicBezTo>
                    <a:pt x="1009542" y="337299"/>
                    <a:pt x="1113332" y="399497"/>
                    <a:pt x="1176096" y="445681"/>
                  </a:cubicBezTo>
                  <a:lnTo>
                    <a:pt x="1180858" y="449186"/>
                  </a:lnTo>
                  <a:lnTo>
                    <a:pt x="1186757" y="449649"/>
                  </a:lnTo>
                  <a:cubicBezTo>
                    <a:pt x="1187138" y="449668"/>
                    <a:pt x="1187805" y="449706"/>
                    <a:pt x="1188726" y="449706"/>
                  </a:cubicBezTo>
                  <a:cubicBezTo>
                    <a:pt x="1197692" y="449706"/>
                    <a:pt x="1230877" y="446157"/>
                    <a:pt x="1260532" y="397103"/>
                  </a:cubicBezTo>
                  <a:cubicBezTo>
                    <a:pt x="1278693" y="367080"/>
                    <a:pt x="1274432" y="333495"/>
                    <a:pt x="1266539" y="308629"/>
                  </a:cubicBezTo>
                  <a:cubicBezTo>
                    <a:pt x="1267447" y="308635"/>
                    <a:pt x="1268374" y="308736"/>
                    <a:pt x="1269282" y="308736"/>
                  </a:cubicBezTo>
                  <a:cubicBezTo>
                    <a:pt x="1374324" y="308736"/>
                    <a:pt x="1460042" y="210908"/>
                    <a:pt x="1463795" y="206565"/>
                  </a:cubicBezTo>
                  <a:close/>
                  <a:moveTo>
                    <a:pt x="1225149" y="375704"/>
                  </a:moveTo>
                  <a:cubicBezTo>
                    <a:pt x="1211846" y="397725"/>
                    <a:pt x="1199508" y="404920"/>
                    <a:pt x="1193584" y="407269"/>
                  </a:cubicBezTo>
                  <a:cubicBezTo>
                    <a:pt x="1154442" y="379050"/>
                    <a:pt x="1027658" y="292017"/>
                    <a:pt x="967466" y="302590"/>
                  </a:cubicBezTo>
                  <a:cubicBezTo>
                    <a:pt x="917251" y="311442"/>
                    <a:pt x="895896" y="354831"/>
                    <a:pt x="889393" y="385952"/>
                  </a:cubicBezTo>
                  <a:cubicBezTo>
                    <a:pt x="805275" y="401986"/>
                    <a:pt x="648747" y="352107"/>
                    <a:pt x="615524" y="295795"/>
                  </a:cubicBezTo>
                  <a:cubicBezTo>
                    <a:pt x="581875" y="238804"/>
                    <a:pt x="518718" y="208616"/>
                    <a:pt x="486346" y="196246"/>
                  </a:cubicBezTo>
                  <a:cubicBezTo>
                    <a:pt x="489413" y="182892"/>
                    <a:pt x="490162" y="169392"/>
                    <a:pt x="486778" y="156629"/>
                  </a:cubicBezTo>
                  <a:cubicBezTo>
                    <a:pt x="485686" y="152546"/>
                    <a:pt x="491585" y="145878"/>
                    <a:pt x="501116" y="140385"/>
                  </a:cubicBezTo>
                  <a:cubicBezTo>
                    <a:pt x="531933" y="122631"/>
                    <a:pt x="594982" y="118370"/>
                    <a:pt x="633177" y="156552"/>
                  </a:cubicBezTo>
                  <a:cubicBezTo>
                    <a:pt x="685520" y="208895"/>
                    <a:pt x="734777" y="230822"/>
                    <a:pt x="767378" y="245332"/>
                  </a:cubicBezTo>
                  <a:cubicBezTo>
                    <a:pt x="777570" y="249866"/>
                    <a:pt x="786371" y="253777"/>
                    <a:pt x="792391" y="257384"/>
                  </a:cubicBezTo>
                  <a:lnTo>
                    <a:pt x="800265" y="262115"/>
                  </a:lnTo>
                  <a:lnTo>
                    <a:pt x="809053" y="259429"/>
                  </a:lnTo>
                  <a:cubicBezTo>
                    <a:pt x="811784" y="258597"/>
                    <a:pt x="876039" y="238137"/>
                    <a:pt x="878605" y="162623"/>
                  </a:cubicBezTo>
                  <a:cubicBezTo>
                    <a:pt x="879074" y="148736"/>
                    <a:pt x="884593" y="138931"/>
                    <a:pt x="895496" y="132657"/>
                  </a:cubicBezTo>
                  <a:cubicBezTo>
                    <a:pt x="915428" y="121202"/>
                    <a:pt x="949820" y="123437"/>
                    <a:pt x="978242" y="137833"/>
                  </a:cubicBezTo>
                  <a:cubicBezTo>
                    <a:pt x="996823" y="155378"/>
                    <a:pt x="1119441" y="268681"/>
                    <a:pt x="1218571" y="300323"/>
                  </a:cubicBezTo>
                  <a:cubicBezTo>
                    <a:pt x="1225854" y="314451"/>
                    <a:pt x="1240885" y="349694"/>
                    <a:pt x="1225149" y="3757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5288200" y="3994072"/>
              <a:ext cx="780161" cy="1137704"/>
            </a:xfrm>
            <a:custGeom>
              <a:rect b="b" l="l" r="r" t="t"/>
              <a:pathLst>
                <a:path extrusionOk="0" h="1137704" w="780161">
                  <a:moveTo>
                    <a:pt x="724852" y="595972"/>
                  </a:moveTo>
                  <a:cubicBezTo>
                    <a:pt x="761104" y="532930"/>
                    <a:pt x="780161" y="458749"/>
                    <a:pt x="775608" y="379818"/>
                  </a:cubicBezTo>
                  <a:cubicBezTo>
                    <a:pt x="764457" y="186575"/>
                    <a:pt x="608730" y="28924"/>
                    <a:pt x="415632" y="15620"/>
                  </a:cubicBezTo>
                  <a:cubicBezTo>
                    <a:pt x="188829" y="0"/>
                    <a:pt x="0" y="179355"/>
                    <a:pt x="0" y="402812"/>
                  </a:cubicBezTo>
                  <a:cubicBezTo>
                    <a:pt x="0" y="472795"/>
                    <a:pt x="18522" y="538441"/>
                    <a:pt x="50926" y="595134"/>
                  </a:cubicBezTo>
                  <a:cubicBezTo>
                    <a:pt x="109334" y="697318"/>
                    <a:pt x="166903" y="799979"/>
                    <a:pt x="218173" y="905935"/>
                  </a:cubicBezTo>
                  <a:lnTo>
                    <a:pt x="290899" y="1056227"/>
                  </a:lnTo>
                  <a:cubicBezTo>
                    <a:pt x="330320" y="1137704"/>
                    <a:pt x="446373" y="1137704"/>
                    <a:pt x="485794" y="1056227"/>
                  </a:cubicBezTo>
                  <a:lnTo>
                    <a:pt x="573360" y="875258"/>
                  </a:lnTo>
                  <a:cubicBezTo>
                    <a:pt x="619512" y="779875"/>
                    <a:pt x="672033" y="687838"/>
                    <a:pt x="724852" y="5959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5267516" y="3981155"/>
              <a:ext cx="821543" cy="1150924"/>
            </a:xfrm>
            <a:custGeom>
              <a:rect b="b" l="l" r="r" t="t"/>
              <a:pathLst>
                <a:path extrusionOk="0" h="1150924" w="821543">
                  <a:moveTo>
                    <a:pt x="409028" y="1150924"/>
                  </a:moveTo>
                  <a:lnTo>
                    <a:pt x="409009" y="1150924"/>
                  </a:lnTo>
                  <a:cubicBezTo>
                    <a:pt x="359162" y="1150918"/>
                    <a:pt x="314686" y="1123035"/>
                    <a:pt x="292976" y="1078147"/>
                  </a:cubicBezTo>
                  <a:lnTo>
                    <a:pt x="220237" y="927855"/>
                  </a:lnTo>
                  <a:cubicBezTo>
                    <a:pt x="167512" y="818864"/>
                    <a:pt x="106603" y="710926"/>
                    <a:pt x="53663" y="618312"/>
                  </a:cubicBezTo>
                  <a:cubicBezTo>
                    <a:pt x="18548" y="556882"/>
                    <a:pt x="0" y="486829"/>
                    <a:pt x="0" y="415728"/>
                  </a:cubicBezTo>
                  <a:cubicBezTo>
                    <a:pt x="0" y="302837"/>
                    <a:pt x="47351" y="193897"/>
                    <a:pt x="129914" y="116827"/>
                  </a:cubicBezTo>
                  <a:cubicBezTo>
                    <a:pt x="213626" y="38677"/>
                    <a:pt x="322986" y="0"/>
                    <a:pt x="437743" y="7912"/>
                  </a:cubicBezTo>
                  <a:cubicBezTo>
                    <a:pt x="642099" y="21990"/>
                    <a:pt x="805135" y="186912"/>
                    <a:pt x="816921" y="391547"/>
                  </a:cubicBezTo>
                  <a:cubicBezTo>
                    <a:pt x="821543" y="471614"/>
                    <a:pt x="803059" y="550335"/>
                    <a:pt x="763466" y="619188"/>
                  </a:cubicBezTo>
                  <a:cubicBezTo>
                    <a:pt x="707263" y="716914"/>
                    <a:pt x="657123" y="805287"/>
                    <a:pt x="612654" y="897185"/>
                  </a:cubicBezTo>
                  <a:lnTo>
                    <a:pt x="525087" y="1078147"/>
                  </a:lnTo>
                  <a:cubicBezTo>
                    <a:pt x="503370" y="1123041"/>
                    <a:pt x="458901" y="1150924"/>
                    <a:pt x="409028" y="1150924"/>
                  </a:cubicBezTo>
                  <a:close/>
                  <a:moveTo>
                    <a:pt x="408527" y="48253"/>
                  </a:moveTo>
                  <a:cubicBezTo>
                    <a:pt x="315017" y="48253"/>
                    <a:pt x="226936" y="82816"/>
                    <a:pt x="158127" y="147053"/>
                  </a:cubicBezTo>
                  <a:cubicBezTo>
                    <a:pt x="83908" y="216331"/>
                    <a:pt x="41351" y="314261"/>
                    <a:pt x="41351" y="415728"/>
                  </a:cubicBezTo>
                  <a:cubicBezTo>
                    <a:pt x="41351" y="479647"/>
                    <a:pt x="58013" y="542601"/>
                    <a:pt x="89566" y="597788"/>
                  </a:cubicBezTo>
                  <a:cubicBezTo>
                    <a:pt x="142849" y="691006"/>
                    <a:pt x="204158" y="799680"/>
                    <a:pt x="257467" y="909840"/>
                  </a:cubicBezTo>
                  <a:lnTo>
                    <a:pt x="330206" y="1060145"/>
                  </a:lnTo>
                  <a:cubicBezTo>
                    <a:pt x="345166" y="1091095"/>
                    <a:pt x="374637" y="1109573"/>
                    <a:pt x="409028" y="1109579"/>
                  </a:cubicBezTo>
                  <a:cubicBezTo>
                    <a:pt x="443414" y="1109579"/>
                    <a:pt x="472884" y="1091095"/>
                    <a:pt x="487864" y="1060145"/>
                  </a:cubicBezTo>
                  <a:lnTo>
                    <a:pt x="575417" y="879176"/>
                  </a:lnTo>
                  <a:cubicBezTo>
                    <a:pt x="620502" y="786047"/>
                    <a:pt x="671017" y="697001"/>
                    <a:pt x="727614" y="598582"/>
                  </a:cubicBezTo>
                  <a:cubicBezTo>
                    <a:pt x="763193" y="536721"/>
                    <a:pt x="779799" y="465943"/>
                    <a:pt x="775652" y="393928"/>
                  </a:cubicBezTo>
                  <a:cubicBezTo>
                    <a:pt x="765054" y="210032"/>
                    <a:pt x="618547" y="61817"/>
                    <a:pt x="434879" y="49174"/>
                  </a:cubicBezTo>
                  <a:cubicBezTo>
                    <a:pt x="426065" y="48558"/>
                    <a:pt x="417277" y="48253"/>
                    <a:pt x="408527" y="482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5460735" y="4181283"/>
              <a:ext cx="431203" cy="431209"/>
            </a:xfrm>
            <a:custGeom>
              <a:rect b="b" l="l" r="r" t="t"/>
              <a:pathLst>
                <a:path extrusionOk="0" h="431209" w="431203">
                  <a:moveTo>
                    <a:pt x="431203" y="215601"/>
                  </a:moveTo>
                  <a:cubicBezTo>
                    <a:pt x="431203" y="334676"/>
                    <a:pt x="334676" y="431209"/>
                    <a:pt x="215601" y="431209"/>
                  </a:cubicBezTo>
                  <a:cubicBezTo>
                    <a:pt x="96526" y="431209"/>
                    <a:pt x="0" y="334676"/>
                    <a:pt x="0" y="215601"/>
                  </a:cubicBezTo>
                  <a:cubicBezTo>
                    <a:pt x="0" y="96526"/>
                    <a:pt x="96526" y="0"/>
                    <a:pt x="215601" y="0"/>
                  </a:cubicBezTo>
                  <a:cubicBezTo>
                    <a:pt x="334676" y="0"/>
                    <a:pt x="431203" y="96526"/>
                    <a:pt x="431203" y="2156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5440065" y="4160606"/>
              <a:ext cx="472541" cy="472560"/>
            </a:xfrm>
            <a:custGeom>
              <a:rect b="b" l="l" r="r" t="t"/>
              <a:pathLst>
                <a:path extrusionOk="0" h="472560" w="472541">
                  <a:moveTo>
                    <a:pt x="236264" y="472560"/>
                  </a:moveTo>
                  <a:cubicBezTo>
                    <a:pt x="105981" y="472560"/>
                    <a:pt x="0" y="366566"/>
                    <a:pt x="0" y="236277"/>
                  </a:cubicBezTo>
                  <a:cubicBezTo>
                    <a:pt x="0" y="105994"/>
                    <a:pt x="105981" y="0"/>
                    <a:pt x="236264" y="0"/>
                  </a:cubicBezTo>
                  <a:cubicBezTo>
                    <a:pt x="366547" y="0"/>
                    <a:pt x="472541" y="105994"/>
                    <a:pt x="472541" y="236277"/>
                  </a:cubicBezTo>
                  <a:cubicBezTo>
                    <a:pt x="472541" y="366566"/>
                    <a:pt x="366547" y="472560"/>
                    <a:pt x="236264" y="472560"/>
                  </a:cubicBezTo>
                  <a:close/>
                  <a:moveTo>
                    <a:pt x="236264" y="41351"/>
                  </a:moveTo>
                  <a:cubicBezTo>
                    <a:pt x="128784" y="41351"/>
                    <a:pt x="41351" y="128797"/>
                    <a:pt x="41351" y="236277"/>
                  </a:cubicBezTo>
                  <a:cubicBezTo>
                    <a:pt x="41351" y="343769"/>
                    <a:pt x="128784" y="431215"/>
                    <a:pt x="236264" y="431215"/>
                  </a:cubicBezTo>
                  <a:cubicBezTo>
                    <a:pt x="343744" y="431215"/>
                    <a:pt x="431190" y="343769"/>
                    <a:pt x="431190" y="236277"/>
                  </a:cubicBezTo>
                  <a:cubicBezTo>
                    <a:pt x="431190" y="128797"/>
                    <a:pt x="343744" y="41351"/>
                    <a:pt x="236264" y="413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5697910" y="4061912"/>
              <a:ext cx="151860" cy="82448"/>
            </a:xfrm>
            <a:custGeom>
              <a:rect b="b" l="l" r="r" t="t"/>
              <a:pathLst>
                <a:path extrusionOk="0" h="82448" w="151860">
                  <a:moveTo>
                    <a:pt x="136474" y="37725"/>
                  </a:moveTo>
                  <a:cubicBezTo>
                    <a:pt x="102146" y="19475"/>
                    <a:pt x="64700" y="7283"/>
                    <a:pt x="26212" y="1816"/>
                  </a:cubicBezTo>
                  <a:cubicBezTo>
                    <a:pt x="13411" y="0"/>
                    <a:pt x="1682" y="9359"/>
                    <a:pt x="793" y="22256"/>
                  </a:cubicBezTo>
                  <a:cubicBezTo>
                    <a:pt x="0" y="33743"/>
                    <a:pt x="8134" y="43961"/>
                    <a:pt x="19532" y="45561"/>
                  </a:cubicBezTo>
                  <a:cubicBezTo>
                    <a:pt x="53257" y="50298"/>
                    <a:pt x="86061" y="60985"/>
                    <a:pt x="116097" y="77019"/>
                  </a:cubicBezTo>
                  <a:cubicBezTo>
                    <a:pt x="126257" y="82448"/>
                    <a:pt x="138849" y="78974"/>
                    <a:pt x="144970" y="69234"/>
                  </a:cubicBezTo>
                  <a:lnTo>
                    <a:pt x="144976" y="69221"/>
                  </a:lnTo>
                  <a:cubicBezTo>
                    <a:pt x="151860" y="58261"/>
                    <a:pt x="147897" y="43795"/>
                    <a:pt x="136474" y="377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5339767" y="4063172"/>
              <a:ext cx="305714" cy="333705"/>
            </a:xfrm>
            <a:custGeom>
              <a:rect b="b" l="l" r="r" t="t"/>
              <a:pathLst>
                <a:path extrusionOk="0" h="333705" w="305714">
                  <a:moveTo>
                    <a:pt x="304539" y="21805"/>
                  </a:moveTo>
                  <a:cubicBezTo>
                    <a:pt x="303225" y="8966"/>
                    <a:pt x="291217" y="0"/>
                    <a:pt x="278498" y="2203"/>
                  </a:cubicBezTo>
                  <a:cubicBezTo>
                    <a:pt x="125983" y="28562"/>
                    <a:pt x="11664" y="155232"/>
                    <a:pt x="901" y="309791"/>
                  </a:cubicBezTo>
                  <a:cubicBezTo>
                    <a:pt x="0" y="322675"/>
                    <a:pt x="10134" y="333705"/>
                    <a:pt x="23044" y="333705"/>
                  </a:cubicBezTo>
                  <a:lnTo>
                    <a:pt x="23056" y="333705"/>
                  </a:lnTo>
                  <a:cubicBezTo>
                    <a:pt x="34582" y="333705"/>
                    <a:pt x="44240" y="324840"/>
                    <a:pt x="45021" y="313340"/>
                  </a:cubicBezTo>
                  <a:cubicBezTo>
                    <a:pt x="54203" y="178796"/>
                    <a:pt x="153727" y="68503"/>
                    <a:pt x="286505" y="45739"/>
                  </a:cubicBezTo>
                  <a:cubicBezTo>
                    <a:pt x="297865" y="43789"/>
                    <a:pt x="305714" y="33293"/>
                    <a:pt x="304539" y="218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5779586" y="4767980"/>
              <a:ext cx="62585" cy="74593"/>
            </a:xfrm>
            <a:custGeom>
              <a:rect b="b" l="l" r="r" t="t"/>
              <a:pathLst>
                <a:path extrusionOk="0" h="74593" w="62585">
                  <a:moveTo>
                    <a:pt x="47574" y="5645"/>
                  </a:moveTo>
                  <a:lnTo>
                    <a:pt x="47555" y="5632"/>
                  </a:lnTo>
                  <a:cubicBezTo>
                    <a:pt x="36658" y="0"/>
                    <a:pt x="23196" y="4279"/>
                    <a:pt x="17640" y="15220"/>
                  </a:cubicBezTo>
                  <a:cubicBezTo>
                    <a:pt x="13531" y="23317"/>
                    <a:pt x="9461" y="31438"/>
                    <a:pt x="5435" y="39579"/>
                  </a:cubicBezTo>
                  <a:cubicBezTo>
                    <a:pt x="0" y="50577"/>
                    <a:pt x="4641" y="63944"/>
                    <a:pt x="15690" y="69291"/>
                  </a:cubicBezTo>
                  <a:lnTo>
                    <a:pt x="15709" y="69297"/>
                  </a:lnTo>
                  <a:cubicBezTo>
                    <a:pt x="26650" y="74593"/>
                    <a:pt x="39750" y="70034"/>
                    <a:pt x="45135" y="59143"/>
                  </a:cubicBezTo>
                  <a:cubicBezTo>
                    <a:pt x="49085" y="51174"/>
                    <a:pt x="53066" y="43230"/>
                    <a:pt x="57086" y="35305"/>
                  </a:cubicBezTo>
                  <a:cubicBezTo>
                    <a:pt x="62585" y="24460"/>
                    <a:pt x="58375" y="11226"/>
                    <a:pt x="47574" y="5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5850535" y="4377439"/>
              <a:ext cx="162413" cy="330384"/>
            </a:xfrm>
            <a:custGeom>
              <a:rect b="b" l="l" r="r" t="t"/>
              <a:pathLst>
                <a:path extrusionOk="0" h="330384" w="162413">
                  <a:moveTo>
                    <a:pt x="138779" y="742"/>
                  </a:moveTo>
                  <a:cubicBezTo>
                    <a:pt x="127317" y="1403"/>
                    <a:pt x="118122" y="10725"/>
                    <a:pt x="118008" y="22205"/>
                  </a:cubicBezTo>
                  <a:cubicBezTo>
                    <a:pt x="117506" y="72529"/>
                    <a:pt x="104311" y="121450"/>
                    <a:pt x="79387" y="164795"/>
                  </a:cubicBezTo>
                  <a:cubicBezTo>
                    <a:pt x="56603" y="204444"/>
                    <a:pt x="30695" y="249662"/>
                    <a:pt x="5918" y="294455"/>
                  </a:cubicBezTo>
                  <a:cubicBezTo>
                    <a:pt x="0" y="305161"/>
                    <a:pt x="3962" y="318649"/>
                    <a:pt x="14700" y="324516"/>
                  </a:cubicBezTo>
                  <a:lnTo>
                    <a:pt x="14725" y="324535"/>
                  </a:lnTo>
                  <a:cubicBezTo>
                    <a:pt x="25425" y="330384"/>
                    <a:pt x="38804" y="326466"/>
                    <a:pt x="44710" y="315791"/>
                  </a:cubicBezTo>
                  <a:cubicBezTo>
                    <a:pt x="69297" y="271316"/>
                    <a:pt x="95078" y="226314"/>
                    <a:pt x="117773" y="186855"/>
                  </a:cubicBezTo>
                  <a:cubicBezTo>
                    <a:pt x="146354" y="137128"/>
                    <a:pt x="161563" y="81070"/>
                    <a:pt x="162255" y="23456"/>
                  </a:cubicBezTo>
                  <a:cubicBezTo>
                    <a:pt x="162413" y="10496"/>
                    <a:pt x="151720" y="0"/>
                    <a:pt x="138779" y="7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2"/>
          <p:cNvSpPr txBox="1"/>
          <p:nvPr>
            <p:ph type="title"/>
          </p:nvPr>
        </p:nvSpPr>
        <p:spPr>
          <a:xfrm>
            <a:off x="908000" y="583489"/>
            <a:ext cx="718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3" name="Google Shape;603;p32"/>
          <p:cNvSpPr txBox="1"/>
          <p:nvPr>
            <p:ph idx="1" type="body"/>
          </p:nvPr>
        </p:nvSpPr>
        <p:spPr>
          <a:xfrm>
            <a:off x="573850" y="1156200"/>
            <a:ext cx="4569600" cy="3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/>
              <a:t>Analizar las variables que contiene mi base para crear una estructura que me ayude a pronosticar los precios de cada alojamiento respecto a las características del lugar, la opinión de los visitantes e información del host.</a:t>
            </a:r>
            <a:endParaRPr b="1" sz="21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/>
          </a:p>
        </p:txBody>
      </p:sp>
      <p:pic>
        <p:nvPicPr>
          <p:cNvPr id="604" name="Google Shape;6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925" y="1738048"/>
            <a:ext cx="3407400" cy="2271600"/>
          </a:xfrm>
          <a:prstGeom prst="snip1Rect">
            <a:avLst>
              <a:gd fmla="val 1861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3"/>
          <p:cNvSpPr/>
          <p:nvPr/>
        </p:nvSpPr>
        <p:spPr>
          <a:xfrm>
            <a:off x="5181800" y="2328275"/>
            <a:ext cx="992400" cy="99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3"/>
          <p:cNvSpPr/>
          <p:nvPr/>
        </p:nvSpPr>
        <p:spPr>
          <a:xfrm>
            <a:off x="2713675" y="2333888"/>
            <a:ext cx="992400" cy="99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3"/>
          <p:cNvSpPr txBox="1"/>
          <p:nvPr>
            <p:ph type="title"/>
          </p:nvPr>
        </p:nvSpPr>
        <p:spPr>
          <a:xfrm>
            <a:off x="311700" y="33859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</a:t>
            </a:r>
            <a:r>
              <a:rPr lang="en">
                <a:solidFill>
                  <a:schemeClr val="lt1"/>
                </a:solidFill>
              </a:rPr>
              <a:t>CONTENIDO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2" name="Google Shape;612;p33"/>
          <p:cNvSpPr txBox="1"/>
          <p:nvPr>
            <p:ph idx="7" type="title"/>
          </p:nvPr>
        </p:nvSpPr>
        <p:spPr>
          <a:xfrm>
            <a:off x="2373325" y="2288613"/>
            <a:ext cx="1673100" cy="8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</a:t>
            </a:r>
            <a:r>
              <a:rPr lang="en" sz="2000"/>
              <a:t>8,665</a:t>
            </a:r>
            <a:endParaRPr sz="2000"/>
          </a:p>
        </p:txBody>
      </p:sp>
      <p:sp>
        <p:nvSpPr>
          <p:cNvPr id="613" name="Google Shape;613;p33"/>
          <p:cNvSpPr txBox="1"/>
          <p:nvPr>
            <p:ph idx="8" type="title"/>
          </p:nvPr>
        </p:nvSpPr>
        <p:spPr>
          <a:xfrm>
            <a:off x="4841438" y="2288613"/>
            <a:ext cx="1673100" cy="8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53</a:t>
            </a:r>
            <a:endParaRPr/>
          </a:p>
        </p:txBody>
      </p:sp>
      <p:sp>
        <p:nvSpPr>
          <p:cNvPr id="614" name="Google Shape;614;p33"/>
          <p:cNvSpPr txBox="1"/>
          <p:nvPr>
            <p:ph idx="4" type="subTitle"/>
          </p:nvPr>
        </p:nvSpPr>
        <p:spPr>
          <a:xfrm>
            <a:off x="2039205" y="3439150"/>
            <a:ext cx="23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registros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5" name="Google Shape;615;p33"/>
          <p:cNvSpPr txBox="1"/>
          <p:nvPr>
            <p:ph idx="5" type="subTitle"/>
          </p:nvPr>
        </p:nvSpPr>
        <p:spPr>
          <a:xfrm>
            <a:off x="4511238" y="3439150"/>
            <a:ext cx="234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Variables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16" name="Google Shape;616;p33"/>
          <p:cNvGrpSpPr/>
          <p:nvPr/>
        </p:nvGrpSpPr>
        <p:grpSpPr>
          <a:xfrm>
            <a:off x="7179257" y="190080"/>
            <a:ext cx="1653053" cy="1905853"/>
            <a:chOff x="6190376" y="1095904"/>
            <a:chExt cx="3554189" cy="4097727"/>
          </a:xfrm>
        </p:grpSpPr>
        <p:sp>
          <p:nvSpPr>
            <p:cNvPr id="617" name="Google Shape;617;p33"/>
            <p:cNvSpPr/>
            <p:nvPr/>
          </p:nvSpPr>
          <p:spPr>
            <a:xfrm>
              <a:off x="7052254" y="1388946"/>
              <a:ext cx="2692311" cy="3804685"/>
            </a:xfrm>
            <a:custGeom>
              <a:rect b="b" l="l" r="r" t="t"/>
              <a:pathLst>
                <a:path extrusionOk="0" h="3804685" w="2692311">
                  <a:moveTo>
                    <a:pt x="29533" y="2823559"/>
                  </a:moveTo>
                  <a:cubicBezTo>
                    <a:pt x="17691" y="2913964"/>
                    <a:pt x="0" y="3006471"/>
                    <a:pt x="12693" y="3097758"/>
                  </a:cubicBezTo>
                  <a:cubicBezTo>
                    <a:pt x="43688" y="3320738"/>
                    <a:pt x="206609" y="3475234"/>
                    <a:pt x="411562" y="3535064"/>
                  </a:cubicBezTo>
                  <a:cubicBezTo>
                    <a:pt x="428726" y="3541579"/>
                    <a:pt x="447421" y="3546538"/>
                    <a:pt x="468045" y="3549243"/>
                  </a:cubicBezTo>
                  <a:cubicBezTo>
                    <a:pt x="479139" y="3551466"/>
                    <a:pt x="489775" y="3552685"/>
                    <a:pt x="500176" y="3553447"/>
                  </a:cubicBezTo>
                  <a:cubicBezTo>
                    <a:pt x="754640" y="3586784"/>
                    <a:pt x="1009110" y="3620122"/>
                    <a:pt x="1263567" y="3653459"/>
                  </a:cubicBezTo>
                  <a:cubicBezTo>
                    <a:pt x="1535652" y="3689102"/>
                    <a:pt x="1910207" y="3804685"/>
                    <a:pt x="2164003" y="3676738"/>
                  </a:cubicBezTo>
                  <a:cubicBezTo>
                    <a:pt x="2475579" y="3519665"/>
                    <a:pt x="2467610" y="3131623"/>
                    <a:pt x="2507164" y="2829725"/>
                  </a:cubicBezTo>
                  <a:cubicBezTo>
                    <a:pt x="2553404" y="2476766"/>
                    <a:pt x="2599639" y="2123814"/>
                    <a:pt x="2645873" y="1770862"/>
                  </a:cubicBezTo>
                  <a:cubicBezTo>
                    <a:pt x="2662802" y="1641652"/>
                    <a:pt x="2692311" y="1507642"/>
                    <a:pt x="2665177" y="1378667"/>
                  </a:cubicBezTo>
                  <a:cubicBezTo>
                    <a:pt x="2622169" y="1174191"/>
                    <a:pt x="2486539" y="1061967"/>
                    <a:pt x="2317896" y="1001325"/>
                  </a:cubicBezTo>
                  <a:cubicBezTo>
                    <a:pt x="2325122" y="946175"/>
                    <a:pt x="2332342" y="891012"/>
                    <a:pt x="2339574" y="835856"/>
                  </a:cubicBezTo>
                  <a:cubicBezTo>
                    <a:pt x="2492273" y="625506"/>
                    <a:pt x="2411984" y="282168"/>
                    <a:pt x="2155120" y="164033"/>
                  </a:cubicBezTo>
                  <a:cubicBezTo>
                    <a:pt x="1999761" y="92582"/>
                    <a:pt x="1795659" y="94030"/>
                    <a:pt x="1629175" y="72224"/>
                  </a:cubicBezTo>
                  <a:cubicBezTo>
                    <a:pt x="1468031" y="51111"/>
                    <a:pt x="1280972" y="0"/>
                    <a:pt x="1117473" y="22650"/>
                  </a:cubicBezTo>
                  <a:cubicBezTo>
                    <a:pt x="830459" y="62420"/>
                    <a:pt x="648138" y="379234"/>
                    <a:pt x="745890" y="628288"/>
                  </a:cubicBezTo>
                  <a:cubicBezTo>
                    <a:pt x="738606" y="683863"/>
                    <a:pt x="731329" y="739432"/>
                    <a:pt x="724046" y="795007"/>
                  </a:cubicBezTo>
                  <a:cubicBezTo>
                    <a:pt x="508000" y="816717"/>
                    <a:pt x="320179" y="922267"/>
                    <a:pt x="253034" y="1170057"/>
                  </a:cubicBezTo>
                  <a:cubicBezTo>
                    <a:pt x="217906" y="1299724"/>
                    <a:pt x="210216" y="1444313"/>
                    <a:pt x="192779" y="1577435"/>
                  </a:cubicBezTo>
                  <a:cubicBezTo>
                    <a:pt x="138366" y="1992807"/>
                    <a:pt x="83947" y="2408180"/>
                    <a:pt x="29533" y="28235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6920776" y="1217837"/>
              <a:ext cx="2692311" cy="3804685"/>
            </a:xfrm>
            <a:custGeom>
              <a:rect b="b" l="l" r="r" t="t"/>
              <a:pathLst>
                <a:path extrusionOk="0" h="3804685" w="2692311">
                  <a:moveTo>
                    <a:pt x="29533" y="2823552"/>
                  </a:moveTo>
                  <a:cubicBezTo>
                    <a:pt x="17691" y="2913957"/>
                    <a:pt x="0" y="3006464"/>
                    <a:pt x="12693" y="3097758"/>
                  </a:cubicBezTo>
                  <a:cubicBezTo>
                    <a:pt x="43688" y="3320738"/>
                    <a:pt x="206616" y="3475228"/>
                    <a:pt x="411568" y="3535057"/>
                  </a:cubicBezTo>
                  <a:cubicBezTo>
                    <a:pt x="428732" y="3541572"/>
                    <a:pt x="447421" y="3546532"/>
                    <a:pt x="468045" y="3549237"/>
                  </a:cubicBezTo>
                  <a:cubicBezTo>
                    <a:pt x="479139" y="3551459"/>
                    <a:pt x="489775" y="3552685"/>
                    <a:pt x="500176" y="3553447"/>
                  </a:cubicBezTo>
                  <a:cubicBezTo>
                    <a:pt x="754640" y="3586778"/>
                    <a:pt x="1009110" y="3620115"/>
                    <a:pt x="1263573" y="3653453"/>
                  </a:cubicBezTo>
                  <a:cubicBezTo>
                    <a:pt x="1535652" y="3689102"/>
                    <a:pt x="1910213" y="3804685"/>
                    <a:pt x="2164010" y="3676732"/>
                  </a:cubicBezTo>
                  <a:cubicBezTo>
                    <a:pt x="2475585" y="3519658"/>
                    <a:pt x="2467616" y="3131623"/>
                    <a:pt x="2507170" y="2829718"/>
                  </a:cubicBezTo>
                  <a:cubicBezTo>
                    <a:pt x="2553404" y="2476766"/>
                    <a:pt x="2599639" y="2123808"/>
                    <a:pt x="2645879" y="1770856"/>
                  </a:cubicBezTo>
                  <a:cubicBezTo>
                    <a:pt x="2662802" y="1641646"/>
                    <a:pt x="2692311" y="1507636"/>
                    <a:pt x="2665177" y="1378667"/>
                  </a:cubicBezTo>
                  <a:cubicBezTo>
                    <a:pt x="2622169" y="1174184"/>
                    <a:pt x="2486539" y="1061961"/>
                    <a:pt x="2317896" y="1001325"/>
                  </a:cubicBezTo>
                  <a:cubicBezTo>
                    <a:pt x="2325128" y="946169"/>
                    <a:pt x="2332348" y="891006"/>
                    <a:pt x="2339574" y="835856"/>
                  </a:cubicBezTo>
                  <a:cubicBezTo>
                    <a:pt x="2492279" y="625500"/>
                    <a:pt x="2411984" y="282162"/>
                    <a:pt x="2155126" y="164033"/>
                  </a:cubicBezTo>
                  <a:cubicBezTo>
                    <a:pt x="1999761" y="92576"/>
                    <a:pt x="1795665" y="94024"/>
                    <a:pt x="1629175" y="72218"/>
                  </a:cubicBezTo>
                  <a:cubicBezTo>
                    <a:pt x="1468037" y="51111"/>
                    <a:pt x="1280972" y="0"/>
                    <a:pt x="1117473" y="22650"/>
                  </a:cubicBezTo>
                  <a:cubicBezTo>
                    <a:pt x="830459" y="62414"/>
                    <a:pt x="648138" y="379228"/>
                    <a:pt x="745890" y="628281"/>
                  </a:cubicBezTo>
                  <a:cubicBezTo>
                    <a:pt x="738606" y="683856"/>
                    <a:pt x="731329" y="739432"/>
                    <a:pt x="724046" y="795000"/>
                  </a:cubicBezTo>
                  <a:cubicBezTo>
                    <a:pt x="508006" y="816711"/>
                    <a:pt x="320179" y="922267"/>
                    <a:pt x="253041" y="1170057"/>
                  </a:cubicBezTo>
                  <a:cubicBezTo>
                    <a:pt x="217912" y="1299718"/>
                    <a:pt x="210223" y="1444307"/>
                    <a:pt x="192779" y="1577428"/>
                  </a:cubicBezTo>
                  <a:cubicBezTo>
                    <a:pt x="138366" y="1992801"/>
                    <a:pt x="83947" y="2408180"/>
                    <a:pt x="29533" y="28235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8129328" y="2118578"/>
              <a:ext cx="574109" cy="328987"/>
            </a:xfrm>
            <a:custGeom>
              <a:rect b="b" l="l" r="r" t="t"/>
              <a:pathLst>
                <a:path extrusionOk="0" h="328987" w="574109">
                  <a:moveTo>
                    <a:pt x="547376" y="328987"/>
                  </a:moveTo>
                  <a:lnTo>
                    <a:pt x="415677" y="311734"/>
                  </a:lnTo>
                  <a:lnTo>
                    <a:pt x="432549" y="182937"/>
                  </a:lnTo>
                  <a:cubicBezTo>
                    <a:pt x="432898" y="180282"/>
                    <a:pt x="431025" y="177844"/>
                    <a:pt x="428371" y="177501"/>
                  </a:cubicBezTo>
                  <a:lnTo>
                    <a:pt x="154012" y="141554"/>
                  </a:lnTo>
                  <a:cubicBezTo>
                    <a:pt x="151358" y="141211"/>
                    <a:pt x="148920" y="143084"/>
                    <a:pt x="148570" y="145738"/>
                  </a:cubicBezTo>
                  <a:lnTo>
                    <a:pt x="131699" y="274535"/>
                  </a:lnTo>
                  <a:lnTo>
                    <a:pt x="0" y="257282"/>
                  </a:lnTo>
                  <a:lnTo>
                    <a:pt x="16871" y="128485"/>
                  </a:lnTo>
                  <a:cubicBezTo>
                    <a:pt x="26733" y="53212"/>
                    <a:pt x="95992" y="0"/>
                    <a:pt x="171265" y="9861"/>
                  </a:cubicBezTo>
                  <a:lnTo>
                    <a:pt x="445623" y="45802"/>
                  </a:lnTo>
                  <a:cubicBezTo>
                    <a:pt x="520896" y="55664"/>
                    <a:pt x="574109" y="124917"/>
                    <a:pt x="564248" y="200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8081369" y="2073108"/>
              <a:ext cx="667531" cy="422414"/>
            </a:xfrm>
            <a:custGeom>
              <a:rect b="b" l="l" r="r" t="t"/>
              <a:pathLst>
                <a:path extrusionOk="0" h="422414" w="667531">
                  <a:moveTo>
                    <a:pt x="632174" y="422414"/>
                  </a:moveTo>
                  <a:lnTo>
                    <a:pt x="415683" y="394049"/>
                  </a:lnTo>
                  <a:lnTo>
                    <a:pt x="433177" y="260445"/>
                  </a:lnTo>
                  <a:lnTo>
                    <a:pt x="233997" y="234353"/>
                  </a:lnTo>
                  <a:lnTo>
                    <a:pt x="216490" y="367963"/>
                  </a:lnTo>
                  <a:lnTo>
                    <a:pt x="0" y="339598"/>
                  </a:lnTo>
                  <a:lnTo>
                    <a:pt x="22428" y="168395"/>
                  </a:lnTo>
                  <a:cubicBezTo>
                    <a:pt x="35350" y="69735"/>
                    <a:pt x="126123" y="0"/>
                    <a:pt x="224790" y="12928"/>
                  </a:cubicBezTo>
                  <a:lnTo>
                    <a:pt x="499148" y="48869"/>
                  </a:lnTo>
                  <a:cubicBezTo>
                    <a:pt x="597789" y="61791"/>
                    <a:pt x="667531" y="152552"/>
                    <a:pt x="654602" y="251212"/>
                  </a:cubicBezTo>
                  <a:close/>
                  <a:moveTo>
                    <a:pt x="511600" y="320357"/>
                  </a:moveTo>
                  <a:lnTo>
                    <a:pt x="558476" y="326497"/>
                  </a:lnTo>
                  <a:lnTo>
                    <a:pt x="569791" y="240099"/>
                  </a:lnTo>
                  <a:cubicBezTo>
                    <a:pt x="576586" y="188214"/>
                    <a:pt x="539908" y="140474"/>
                    <a:pt x="488035" y="133680"/>
                  </a:cubicBezTo>
                  <a:lnTo>
                    <a:pt x="213677" y="97732"/>
                  </a:lnTo>
                  <a:cubicBezTo>
                    <a:pt x="161772" y="90938"/>
                    <a:pt x="114039" y="127615"/>
                    <a:pt x="107232" y="179501"/>
                  </a:cubicBezTo>
                  <a:lnTo>
                    <a:pt x="95916" y="265899"/>
                  </a:lnTo>
                  <a:lnTo>
                    <a:pt x="142798" y="272046"/>
                  </a:lnTo>
                  <a:lnTo>
                    <a:pt x="154114" y="185648"/>
                  </a:lnTo>
                  <a:cubicBezTo>
                    <a:pt x="157524" y="159613"/>
                    <a:pt x="181502" y="141211"/>
                    <a:pt x="207530" y="144621"/>
                  </a:cubicBezTo>
                  <a:lnTo>
                    <a:pt x="481895" y="180562"/>
                  </a:lnTo>
                  <a:cubicBezTo>
                    <a:pt x="507923" y="183972"/>
                    <a:pt x="526326" y="207924"/>
                    <a:pt x="522916" y="2339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7171991" y="2240658"/>
              <a:ext cx="2183403" cy="2469153"/>
            </a:xfrm>
            <a:custGeom>
              <a:rect b="b" l="l" r="r" t="t"/>
              <a:pathLst>
                <a:path extrusionOk="0" h="2469153" w="2183403">
                  <a:moveTo>
                    <a:pt x="1841696" y="2465317"/>
                  </a:moveTo>
                  <a:lnTo>
                    <a:pt x="49993" y="2230596"/>
                  </a:lnTo>
                  <a:cubicBezTo>
                    <a:pt x="20662" y="2226754"/>
                    <a:pt x="0" y="2199855"/>
                    <a:pt x="3835" y="2170525"/>
                  </a:cubicBezTo>
                  <a:lnTo>
                    <a:pt x="281635" y="49999"/>
                  </a:lnTo>
                  <a:cubicBezTo>
                    <a:pt x="285476" y="20669"/>
                    <a:pt x="312369" y="0"/>
                    <a:pt x="341699" y="3841"/>
                  </a:cubicBezTo>
                  <a:lnTo>
                    <a:pt x="2133403" y="238563"/>
                  </a:lnTo>
                  <a:cubicBezTo>
                    <a:pt x="2162740" y="242404"/>
                    <a:pt x="2183403" y="269297"/>
                    <a:pt x="2179561" y="298634"/>
                  </a:cubicBezTo>
                  <a:lnTo>
                    <a:pt x="1901761" y="2419159"/>
                  </a:lnTo>
                  <a:cubicBezTo>
                    <a:pt x="1897919" y="2448496"/>
                    <a:pt x="1871027" y="2469153"/>
                    <a:pt x="1841696" y="24653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7138408" y="2207072"/>
              <a:ext cx="2250579" cy="2536329"/>
            </a:xfrm>
            <a:custGeom>
              <a:rect b="b" l="l" r="r" t="t"/>
              <a:pathLst>
                <a:path extrusionOk="0" h="2536329" w="2250579">
                  <a:moveTo>
                    <a:pt x="1667592" y="2514828"/>
                  </a:moveTo>
                  <a:lnTo>
                    <a:pt x="280142" y="2333066"/>
                  </a:lnTo>
                  <a:cubicBezTo>
                    <a:pt x="116020" y="2311565"/>
                    <a:pt x="0" y="2160549"/>
                    <a:pt x="21501" y="1996427"/>
                  </a:cubicBezTo>
                  <a:lnTo>
                    <a:pt x="246335" y="280162"/>
                  </a:lnTo>
                  <a:cubicBezTo>
                    <a:pt x="267836" y="116039"/>
                    <a:pt x="418839" y="0"/>
                    <a:pt x="582961" y="21501"/>
                  </a:cubicBezTo>
                  <a:lnTo>
                    <a:pt x="1970411" y="203257"/>
                  </a:lnTo>
                  <a:cubicBezTo>
                    <a:pt x="2134539" y="224758"/>
                    <a:pt x="2250579" y="375786"/>
                    <a:pt x="2229078" y="539908"/>
                  </a:cubicBezTo>
                  <a:lnTo>
                    <a:pt x="2004244" y="2256174"/>
                  </a:lnTo>
                  <a:cubicBezTo>
                    <a:pt x="1982743" y="2420296"/>
                    <a:pt x="1831714" y="2536329"/>
                    <a:pt x="1667592" y="2514828"/>
                  </a:cubicBezTo>
                  <a:close/>
                  <a:moveTo>
                    <a:pt x="571855" y="106305"/>
                  </a:moveTo>
                  <a:cubicBezTo>
                    <a:pt x="454501" y="90931"/>
                    <a:pt x="346525" y="173907"/>
                    <a:pt x="331152" y="291274"/>
                  </a:cubicBezTo>
                  <a:lnTo>
                    <a:pt x="106311" y="2007539"/>
                  </a:lnTo>
                  <a:cubicBezTo>
                    <a:pt x="90938" y="2124900"/>
                    <a:pt x="173894" y="2232882"/>
                    <a:pt x="291255" y="2248255"/>
                  </a:cubicBezTo>
                  <a:lnTo>
                    <a:pt x="1678705" y="2430011"/>
                  </a:lnTo>
                  <a:cubicBezTo>
                    <a:pt x="1796059" y="2445384"/>
                    <a:pt x="1904060" y="2362422"/>
                    <a:pt x="1919433" y="2245061"/>
                  </a:cubicBezTo>
                  <a:lnTo>
                    <a:pt x="2144268" y="528796"/>
                  </a:lnTo>
                  <a:cubicBezTo>
                    <a:pt x="2159647" y="411429"/>
                    <a:pt x="2076665" y="303441"/>
                    <a:pt x="1959305" y="2880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7418395" y="2252514"/>
              <a:ext cx="364242" cy="330384"/>
            </a:xfrm>
            <a:custGeom>
              <a:rect b="b" l="l" r="r" t="t"/>
              <a:pathLst>
                <a:path extrusionOk="0" h="330384" w="364242">
                  <a:moveTo>
                    <a:pt x="364242" y="27222"/>
                  </a:moveTo>
                  <a:lnTo>
                    <a:pt x="297434" y="18465"/>
                  </a:lnTo>
                  <a:cubicBezTo>
                    <a:pt x="156464" y="0"/>
                    <a:pt x="27216" y="99307"/>
                    <a:pt x="8750" y="240277"/>
                  </a:cubicBezTo>
                  <a:lnTo>
                    <a:pt x="0" y="307086"/>
                  </a:lnTo>
                  <a:cubicBezTo>
                    <a:pt x="177863" y="330384"/>
                    <a:pt x="340944" y="205085"/>
                    <a:pt x="364242" y="272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7370437" y="2207072"/>
              <a:ext cx="460146" cy="421259"/>
            </a:xfrm>
            <a:custGeom>
              <a:rect b="b" l="l" r="r" t="t"/>
              <a:pathLst>
                <a:path extrusionOk="0" h="421259" w="460146">
                  <a:moveTo>
                    <a:pt x="42405" y="394931"/>
                  </a:moveTo>
                  <a:lnTo>
                    <a:pt x="0" y="389375"/>
                  </a:lnTo>
                  <a:lnTo>
                    <a:pt x="14306" y="280162"/>
                  </a:lnTo>
                  <a:cubicBezTo>
                    <a:pt x="35807" y="116039"/>
                    <a:pt x="186810" y="0"/>
                    <a:pt x="350932" y="21501"/>
                  </a:cubicBezTo>
                  <a:lnTo>
                    <a:pt x="460146" y="35801"/>
                  </a:lnTo>
                  <a:lnTo>
                    <a:pt x="454596" y="78206"/>
                  </a:lnTo>
                  <a:cubicBezTo>
                    <a:pt x="428269" y="279177"/>
                    <a:pt x="243363" y="421259"/>
                    <a:pt x="42405" y="394931"/>
                  </a:cubicBezTo>
                  <a:close/>
                  <a:moveTo>
                    <a:pt x="339826" y="106305"/>
                  </a:moveTo>
                  <a:cubicBezTo>
                    <a:pt x="222472" y="90931"/>
                    <a:pt x="114496" y="173907"/>
                    <a:pt x="99123" y="291274"/>
                  </a:cubicBezTo>
                  <a:lnTo>
                    <a:pt x="96342" y="312477"/>
                  </a:lnTo>
                  <a:cubicBezTo>
                    <a:pt x="219055" y="309854"/>
                    <a:pt x="326878" y="226999"/>
                    <a:pt x="361029" y="1090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9013149" y="2443989"/>
              <a:ext cx="330390" cy="364242"/>
            </a:xfrm>
            <a:custGeom>
              <a:rect b="b" l="l" r="r" t="t"/>
              <a:pathLst>
                <a:path extrusionOk="0" h="364242" w="330390">
                  <a:moveTo>
                    <a:pt x="303168" y="364242"/>
                  </a:moveTo>
                  <a:lnTo>
                    <a:pt x="311924" y="297434"/>
                  </a:lnTo>
                  <a:cubicBezTo>
                    <a:pt x="330390" y="156463"/>
                    <a:pt x="231076" y="27222"/>
                    <a:pt x="90112" y="8756"/>
                  </a:cubicBezTo>
                  <a:lnTo>
                    <a:pt x="23304" y="0"/>
                  </a:lnTo>
                  <a:cubicBezTo>
                    <a:pt x="0" y="177863"/>
                    <a:pt x="125298" y="340944"/>
                    <a:pt x="303168" y="3642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8967730" y="2396020"/>
              <a:ext cx="421259" cy="460178"/>
            </a:xfrm>
            <a:custGeom>
              <a:rect b="b" l="l" r="r" t="t"/>
              <a:pathLst>
                <a:path extrusionOk="0" h="460178" w="421259">
                  <a:moveTo>
                    <a:pt x="385445" y="460178"/>
                  </a:moveTo>
                  <a:lnTo>
                    <a:pt x="343046" y="454621"/>
                  </a:lnTo>
                  <a:cubicBezTo>
                    <a:pt x="142062" y="428288"/>
                    <a:pt x="0" y="243370"/>
                    <a:pt x="26327" y="42405"/>
                  </a:cubicBezTo>
                  <a:lnTo>
                    <a:pt x="31883" y="0"/>
                  </a:lnTo>
                  <a:lnTo>
                    <a:pt x="141090" y="14306"/>
                  </a:lnTo>
                  <a:cubicBezTo>
                    <a:pt x="305219" y="35813"/>
                    <a:pt x="421259" y="186842"/>
                    <a:pt x="399757" y="350964"/>
                  </a:cubicBezTo>
                  <a:close/>
                  <a:moveTo>
                    <a:pt x="108781" y="96342"/>
                  </a:moveTo>
                  <a:cubicBezTo>
                    <a:pt x="111404" y="219075"/>
                    <a:pt x="194240" y="326904"/>
                    <a:pt x="312166" y="361054"/>
                  </a:cubicBezTo>
                  <a:lnTo>
                    <a:pt x="314947" y="339851"/>
                  </a:lnTo>
                  <a:cubicBezTo>
                    <a:pt x="330326" y="222478"/>
                    <a:pt x="247338" y="114490"/>
                    <a:pt x="129984" y="991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7183841" y="4142240"/>
              <a:ext cx="330384" cy="364242"/>
            </a:xfrm>
            <a:custGeom>
              <a:rect b="b" l="l" r="r" t="t"/>
              <a:pathLst>
                <a:path extrusionOk="0" h="364242" w="330384">
                  <a:moveTo>
                    <a:pt x="27222" y="0"/>
                  </a:moveTo>
                  <a:lnTo>
                    <a:pt x="18465" y="66808"/>
                  </a:lnTo>
                  <a:cubicBezTo>
                    <a:pt x="0" y="207778"/>
                    <a:pt x="99314" y="337026"/>
                    <a:pt x="240277" y="355485"/>
                  </a:cubicBezTo>
                  <a:lnTo>
                    <a:pt x="307086" y="364242"/>
                  </a:lnTo>
                  <a:cubicBezTo>
                    <a:pt x="330384" y="186378"/>
                    <a:pt x="205092" y="23298"/>
                    <a:pt x="27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7138409" y="4094276"/>
              <a:ext cx="421239" cy="460165"/>
            </a:xfrm>
            <a:custGeom>
              <a:rect b="b" l="l" r="r" t="t"/>
              <a:pathLst>
                <a:path extrusionOk="0" h="460165" w="421239">
                  <a:moveTo>
                    <a:pt x="389356" y="460165"/>
                  </a:moveTo>
                  <a:lnTo>
                    <a:pt x="280142" y="445858"/>
                  </a:lnTo>
                  <a:cubicBezTo>
                    <a:pt x="116020" y="424364"/>
                    <a:pt x="0" y="273342"/>
                    <a:pt x="21501" y="109226"/>
                  </a:cubicBezTo>
                  <a:lnTo>
                    <a:pt x="35814" y="0"/>
                  </a:lnTo>
                  <a:lnTo>
                    <a:pt x="78219" y="5556"/>
                  </a:lnTo>
                  <a:cubicBezTo>
                    <a:pt x="279165" y="31876"/>
                    <a:pt x="421239" y="216795"/>
                    <a:pt x="394912" y="417766"/>
                  </a:cubicBezTo>
                  <a:close/>
                  <a:moveTo>
                    <a:pt x="109093" y="99117"/>
                  </a:moveTo>
                  <a:lnTo>
                    <a:pt x="106311" y="120338"/>
                  </a:lnTo>
                  <a:cubicBezTo>
                    <a:pt x="90938" y="237693"/>
                    <a:pt x="173894" y="345674"/>
                    <a:pt x="291255" y="361054"/>
                  </a:cubicBezTo>
                  <a:lnTo>
                    <a:pt x="312451" y="363829"/>
                  </a:lnTo>
                  <a:cubicBezTo>
                    <a:pt x="309829" y="241090"/>
                    <a:pt x="226993" y="133267"/>
                    <a:pt x="109093" y="991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8744739" y="4367575"/>
              <a:ext cx="364248" cy="330384"/>
            </a:xfrm>
            <a:custGeom>
              <a:rect b="b" l="l" r="r" t="t"/>
              <a:pathLst>
                <a:path extrusionOk="0" h="330384" w="364248">
                  <a:moveTo>
                    <a:pt x="355498" y="90106"/>
                  </a:moveTo>
                  <a:lnTo>
                    <a:pt x="364248" y="23298"/>
                  </a:lnTo>
                  <a:cubicBezTo>
                    <a:pt x="186378" y="0"/>
                    <a:pt x="23304" y="125298"/>
                    <a:pt x="0" y="303161"/>
                  </a:cubicBezTo>
                  <a:lnTo>
                    <a:pt x="66808" y="311918"/>
                  </a:lnTo>
                  <a:cubicBezTo>
                    <a:pt x="207778" y="330384"/>
                    <a:pt x="337026" y="231076"/>
                    <a:pt x="355498" y="901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8696792" y="4322137"/>
              <a:ext cx="460165" cy="421265"/>
            </a:xfrm>
            <a:custGeom>
              <a:rect b="b" l="l" r="r" t="t"/>
              <a:pathLst>
                <a:path extrusionOk="0" h="421265" w="460165">
                  <a:moveTo>
                    <a:pt x="109207" y="399764"/>
                  </a:moveTo>
                  <a:lnTo>
                    <a:pt x="0" y="385451"/>
                  </a:lnTo>
                  <a:lnTo>
                    <a:pt x="5549" y="343046"/>
                  </a:lnTo>
                  <a:cubicBezTo>
                    <a:pt x="31876" y="142081"/>
                    <a:pt x="216782" y="0"/>
                    <a:pt x="417766" y="26327"/>
                  </a:cubicBezTo>
                  <a:lnTo>
                    <a:pt x="460165" y="31876"/>
                  </a:lnTo>
                  <a:lnTo>
                    <a:pt x="445858" y="141109"/>
                  </a:lnTo>
                  <a:cubicBezTo>
                    <a:pt x="424357" y="305231"/>
                    <a:pt x="273335" y="421265"/>
                    <a:pt x="109207" y="399764"/>
                  </a:cubicBezTo>
                  <a:close/>
                  <a:moveTo>
                    <a:pt x="99117" y="312172"/>
                  </a:moveTo>
                  <a:lnTo>
                    <a:pt x="120319" y="314947"/>
                  </a:lnTo>
                  <a:cubicBezTo>
                    <a:pt x="237674" y="330320"/>
                    <a:pt x="345674" y="247357"/>
                    <a:pt x="361048" y="130003"/>
                  </a:cubicBezTo>
                  <a:lnTo>
                    <a:pt x="363829" y="108781"/>
                  </a:lnTo>
                  <a:cubicBezTo>
                    <a:pt x="241077" y="111404"/>
                    <a:pt x="133267" y="194259"/>
                    <a:pt x="99117" y="3121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7550552" y="3154936"/>
              <a:ext cx="454056" cy="1395514"/>
            </a:xfrm>
            <a:custGeom>
              <a:rect b="b" l="l" r="r" t="t"/>
              <a:pathLst>
                <a:path extrusionOk="0" h="1395514" w="454056">
                  <a:moveTo>
                    <a:pt x="275977" y="1395514"/>
                  </a:moveTo>
                  <a:lnTo>
                    <a:pt x="0" y="1359363"/>
                  </a:lnTo>
                  <a:lnTo>
                    <a:pt x="178085" y="0"/>
                  </a:lnTo>
                  <a:lnTo>
                    <a:pt x="454056" y="361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7502589" y="3106981"/>
              <a:ext cx="549986" cy="1491430"/>
            </a:xfrm>
            <a:custGeom>
              <a:rect b="b" l="l" r="r" t="t"/>
              <a:pathLst>
                <a:path extrusionOk="0" h="1491430" w="549986">
                  <a:moveTo>
                    <a:pt x="360794" y="1491430"/>
                  </a:moveTo>
                  <a:lnTo>
                    <a:pt x="0" y="1444161"/>
                  </a:lnTo>
                  <a:lnTo>
                    <a:pt x="189185" y="0"/>
                  </a:lnTo>
                  <a:lnTo>
                    <a:pt x="549986" y="47263"/>
                  </a:lnTo>
                  <a:close/>
                  <a:moveTo>
                    <a:pt x="95916" y="1370469"/>
                  </a:moveTo>
                  <a:lnTo>
                    <a:pt x="287089" y="1395507"/>
                  </a:lnTo>
                  <a:lnTo>
                    <a:pt x="454063" y="120967"/>
                  </a:lnTo>
                  <a:lnTo>
                    <a:pt x="262890" y="959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7677311" y="2287544"/>
              <a:ext cx="440924" cy="1349025"/>
            </a:xfrm>
            <a:custGeom>
              <a:rect b="b" l="l" r="r" t="t"/>
              <a:pathLst>
                <a:path extrusionOk="0" h="1349025" w="440924">
                  <a:moveTo>
                    <a:pt x="129889" y="1339043"/>
                  </a:moveTo>
                  <a:lnTo>
                    <a:pt x="129889" y="1339043"/>
                  </a:lnTo>
                  <a:cubicBezTo>
                    <a:pt x="53682" y="1329061"/>
                    <a:pt x="0" y="1259185"/>
                    <a:pt x="9982" y="1182979"/>
                  </a:cubicBezTo>
                  <a:lnTo>
                    <a:pt x="164953" y="0"/>
                  </a:lnTo>
                  <a:lnTo>
                    <a:pt x="440924" y="36150"/>
                  </a:lnTo>
                  <a:lnTo>
                    <a:pt x="285953" y="1219130"/>
                  </a:lnTo>
                  <a:cubicBezTo>
                    <a:pt x="275971" y="1295336"/>
                    <a:pt x="206095" y="1349025"/>
                    <a:pt x="129889" y="13390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7631853" y="2239580"/>
              <a:ext cx="534352" cy="1442440"/>
            </a:xfrm>
            <a:custGeom>
              <a:rect b="b" l="l" r="r" t="t"/>
              <a:pathLst>
                <a:path extrusionOk="0" h="1442440" w="534352">
                  <a:moveTo>
                    <a:pt x="169811" y="1429410"/>
                  </a:moveTo>
                  <a:cubicBezTo>
                    <a:pt x="70345" y="1416380"/>
                    <a:pt x="0" y="1324844"/>
                    <a:pt x="13023" y="1225378"/>
                  </a:cubicBezTo>
                  <a:lnTo>
                    <a:pt x="173558" y="0"/>
                  </a:lnTo>
                  <a:lnTo>
                    <a:pt x="534352" y="47263"/>
                  </a:lnTo>
                  <a:lnTo>
                    <a:pt x="373824" y="1272647"/>
                  </a:lnTo>
                  <a:cubicBezTo>
                    <a:pt x="360794" y="1372114"/>
                    <a:pt x="269278" y="1442440"/>
                    <a:pt x="169811" y="1429410"/>
                  </a:cubicBezTo>
                  <a:close/>
                  <a:moveTo>
                    <a:pt x="247256" y="95916"/>
                  </a:moveTo>
                  <a:lnTo>
                    <a:pt x="97840" y="1236484"/>
                  </a:lnTo>
                  <a:cubicBezTo>
                    <a:pt x="90932" y="1289189"/>
                    <a:pt x="128187" y="1337697"/>
                    <a:pt x="180917" y="1344606"/>
                  </a:cubicBezTo>
                  <a:cubicBezTo>
                    <a:pt x="233622" y="1351502"/>
                    <a:pt x="282111" y="1314234"/>
                    <a:pt x="289013" y="1261535"/>
                  </a:cubicBezTo>
                  <a:lnTo>
                    <a:pt x="438429" y="1209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7658479" y="3002354"/>
              <a:ext cx="398589" cy="476408"/>
            </a:xfrm>
            <a:custGeom>
              <a:rect b="b" l="l" r="r" t="t"/>
              <a:pathLst>
                <a:path extrusionOk="0" h="476408" w="398589">
                  <a:moveTo>
                    <a:pt x="169805" y="463378"/>
                  </a:moveTo>
                  <a:cubicBezTo>
                    <a:pt x="70338" y="450354"/>
                    <a:pt x="0" y="358819"/>
                    <a:pt x="13030" y="259346"/>
                  </a:cubicBezTo>
                  <a:lnTo>
                    <a:pt x="24764" y="169779"/>
                  </a:lnTo>
                  <a:cubicBezTo>
                    <a:pt x="37795" y="70307"/>
                    <a:pt x="129336" y="0"/>
                    <a:pt x="228803" y="13030"/>
                  </a:cubicBezTo>
                  <a:cubicBezTo>
                    <a:pt x="328275" y="26054"/>
                    <a:pt x="398589" y="117570"/>
                    <a:pt x="385559" y="217043"/>
                  </a:cubicBezTo>
                  <a:lnTo>
                    <a:pt x="373824" y="306609"/>
                  </a:lnTo>
                  <a:cubicBezTo>
                    <a:pt x="360794" y="406082"/>
                    <a:pt x="269278" y="476408"/>
                    <a:pt x="169805" y="463378"/>
                  </a:cubicBezTo>
                  <a:close/>
                  <a:moveTo>
                    <a:pt x="217697" y="97834"/>
                  </a:moveTo>
                  <a:cubicBezTo>
                    <a:pt x="164966" y="90925"/>
                    <a:pt x="116478" y="128187"/>
                    <a:pt x="109575" y="180886"/>
                  </a:cubicBezTo>
                  <a:lnTo>
                    <a:pt x="97840" y="270459"/>
                  </a:lnTo>
                  <a:cubicBezTo>
                    <a:pt x="90931" y="323157"/>
                    <a:pt x="128187" y="371665"/>
                    <a:pt x="180917" y="378574"/>
                  </a:cubicBezTo>
                  <a:cubicBezTo>
                    <a:pt x="233622" y="385476"/>
                    <a:pt x="282117" y="348208"/>
                    <a:pt x="289013" y="295503"/>
                  </a:cubicBezTo>
                  <a:lnTo>
                    <a:pt x="300748" y="205930"/>
                  </a:lnTo>
                  <a:cubicBezTo>
                    <a:pt x="307651" y="153231"/>
                    <a:pt x="270395" y="104743"/>
                    <a:pt x="217697" y="978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7796811" y="3163318"/>
              <a:ext cx="98145" cy="335940"/>
            </a:xfrm>
            <a:custGeom>
              <a:rect b="b" l="l" r="r" t="t"/>
              <a:pathLst>
                <a:path extrusionOk="0" h="335940" w="98145">
                  <a:moveTo>
                    <a:pt x="27349" y="333838"/>
                  </a:moveTo>
                  <a:lnTo>
                    <a:pt x="27349" y="333838"/>
                  </a:lnTo>
                  <a:cubicBezTo>
                    <a:pt x="11309" y="331736"/>
                    <a:pt x="0" y="317030"/>
                    <a:pt x="2101" y="300977"/>
                  </a:cubicBezTo>
                  <a:lnTo>
                    <a:pt x="37947" y="27343"/>
                  </a:lnTo>
                  <a:cubicBezTo>
                    <a:pt x="40049" y="11296"/>
                    <a:pt x="54762" y="0"/>
                    <a:pt x="70808" y="2101"/>
                  </a:cubicBezTo>
                  <a:cubicBezTo>
                    <a:pt x="86848" y="4203"/>
                    <a:pt x="98145" y="18910"/>
                    <a:pt x="96043" y="34956"/>
                  </a:cubicBezTo>
                  <a:lnTo>
                    <a:pt x="60204" y="308590"/>
                  </a:lnTo>
                  <a:cubicBezTo>
                    <a:pt x="58102" y="324637"/>
                    <a:pt x="43389" y="335940"/>
                    <a:pt x="27349" y="333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8409136" y="3654744"/>
              <a:ext cx="403320" cy="1008183"/>
            </a:xfrm>
            <a:custGeom>
              <a:rect b="b" l="l" r="r" t="t"/>
              <a:pathLst>
                <a:path extrusionOk="0" h="1008183" w="403320">
                  <a:moveTo>
                    <a:pt x="275977" y="1008183"/>
                  </a:moveTo>
                  <a:lnTo>
                    <a:pt x="0" y="972032"/>
                  </a:lnTo>
                  <a:lnTo>
                    <a:pt x="127342" y="0"/>
                  </a:lnTo>
                  <a:lnTo>
                    <a:pt x="403320" y="361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8361166" y="3606782"/>
              <a:ext cx="499249" cy="1104106"/>
            </a:xfrm>
            <a:custGeom>
              <a:rect b="b" l="l" r="r" t="t"/>
              <a:pathLst>
                <a:path extrusionOk="0" h="1104106" w="499249">
                  <a:moveTo>
                    <a:pt x="360794" y="1104106"/>
                  </a:moveTo>
                  <a:lnTo>
                    <a:pt x="0" y="1056836"/>
                  </a:lnTo>
                  <a:lnTo>
                    <a:pt x="138449" y="0"/>
                  </a:lnTo>
                  <a:lnTo>
                    <a:pt x="499249" y="47263"/>
                  </a:lnTo>
                  <a:close/>
                  <a:moveTo>
                    <a:pt x="95916" y="983145"/>
                  </a:moveTo>
                  <a:lnTo>
                    <a:pt x="287096" y="1008183"/>
                  </a:lnTo>
                  <a:lnTo>
                    <a:pt x="403326" y="120967"/>
                  </a:lnTo>
                  <a:lnTo>
                    <a:pt x="212147" y="959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8485150" y="2400021"/>
              <a:ext cx="491674" cy="1736350"/>
            </a:xfrm>
            <a:custGeom>
              <a:rect b="b" l="l" r="r" t="t"/>
              <a:pathLst>
                <a:path extrusionOk="0" h="1736350" w="491674">
                  <a:moveTo>
                    <a:pt x="129895" y="1726374"/>
                  </a:moveTo>
                  <a:lnTo>
                    <a:pt x="129895" y="1726374"/>
                  </a:lnTo>
                  <a:cubicBezTo>
                    <a:pt x="53689" y="1716392"/>
                    <a:pt x="0" y="1646516"/>
                    <a:pt x="9982" y="1570310"/>
                  </a:cubicBezTo>
                  <a:lnTo>
                    <a:pt x="215703" y="0"/>
                  </a:lnTo>
                  <a:lnTo>
                    <a:pt x="491674" y="36150"/>
                  </a:lnTo>
                  <a:lnTo>
                    <a:pt x="285959" y="1606461"/>
                  </a:lnTo>
                  <a:cubicBezTo>
                    <a:pt x="275977" y="1682673"/>
                    <a:pt x="206101" y="1736350"/>
                    <a:pt x="129895" y="17263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8439687" y="2352057"/>
              <a:ext cx="585101" cy="1829771"/>
            </a:xfrm>
            <a:custGeom>
              <a:rect b="b" l="l" r="r" t="t"/>
              <a:pathLst>
                <a:path extrusionOk="0" h="1829771" w="585101">
                  <a:moveTo>
                    <a:pt x="169811" y="1816735"/>
                  </a:moveTo>
                  <a:cubicBezTo>
                    <a:pt x="70338" y="1803704"/>
                    <a:pt x="0" y="1712188"/>
                    <a:pt x="13030" y="1612715"/>
                  </a:cubicBezTo>
                  <a:lnTo>
                    <a:pt x="224307" y="0"/>
                  </a:lnTo>
                  <a:lnTo>
                    <a:pt x="585101" y="47263"/>
                  </a:lnTo>
                  <a:lnTo>
                    <a:pt x="373824" y="1659985"/>
                  </a:lnTo>
                  <a:cubicBezTo>
                    <a:pt x="360800" y="1759458"/>
                    <a:pt x="269284" y="1829771"/>
                    <a:pt x="169811" y="1816735"/>
                  </a:cubicBezTo>
                  <a:close/>
                  <a:moveTo>
                    <a:pt x="297999" y="95916"/>
                  </a:moveTo>
                  <a:lnTo>
                    <a:pt x="97840" y="1623828"/>
                  </a:lnTo>
                  <a:cubicBezTo>
                    <a:pt x="90938" y="1676533"/>
                    <a:pt x="128193" y="1725021"/>
                    <a:pt x="180924" y="1731930"/>
                  </a:cubicBezTo>
                  <a:cubicBezTo>
                    <a:pt x="233622" y="1738833"/>
                    <a:pt x="282111" y="1701571"/>
                    <a:pt x="289020" y="1648879"/>
                  </a:cubicBezTo>
                  <a:lnTo>
                    <a:pt x="489178" y="1209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8466318" y="3502156"/>
              <a:ext cx="398589" cy="476415"/>
            </a:xfrm>
            <a:custGeom>
              <a:rect b="b" l="l" r="r" t="t"/>
              <a:pathLst>
                <a:path extrusionOk="0" h="476415" w="398589">
                  <a:moveTo>
                    <a:pt x="169805" y="463378"/>
                  </a:moveTo>
                  <a:cubicBezTo>
                    <a:pt x="70338" y="450354"/>
                    <a:pt x="0" y="358819"/>
                    <a:pt x="13030" y="259353"/>
                  </a:cubicBezTo>
                  <a:lnTo>
                    <a:pt x="24758" y="169779"/>
                  </a:lnTo>
                  <a:cubicBezTo>
                    <a:pt x="37795" y="70307"/>
                    <a:pt x="129336" y="0"/>
                    <a:pt x="228803" y="13030"/>
                  </a:cubicBezTo>
                  <a:cubicBezTo>
                    <a:pt x="328275" y="26060"/>
                    <a:pt x="398589" y="117570"/>
                    <a:pt x="385559" y="217043"/>
                  </a:cubicBezTo>
                  <a:lnTo>
                    <a:pt x="373824" y="306616"/>
                  </a:lnTo>
                  <a:cubicBezTo>
                    <a:pt x="360794" y="406082"/>
                    <a:pt x="269278" y="476415"/>
                    <a:pt x="169805" y="463378"/>
                  </a:cubicBezTo>
                  <a:close/>
                  <a:moveTo>
                    <a:pt x="217697" y="97840"/>
                  </a:moveTo>
                  <a:cubicBezTo>
                    <a:pt x="164966" y="90932"/>
                    <a:pt x="116478" y="128187"/>
                    <a:pt x="109575" y="180886"/>
                  </a:cubicBezTo>
                  <a:lnTo>
                    <a:pt x="97834" y="270465"/>
                  </a:lnTo>
                  <a:cubicBezTo>
                    <a:pt x="90931" y="323157"/>
                    <a:pt x="128187" y="371665"/>
                    <a:pt x="180917" y="378574"/>
                  </a:cubicBezTo>
                  <a:cubicBezTo>
                    <a:pt x="233622" y="385476"/>
                    <a:pt x="282111" y="348208"/>
                    <a:pt x="289013" y="295509"/>
                  </a:cubicBezTo>
                  <a:lnTo>
                    <a:pt x="300748" y="205930"/>
                  </a:lnTo>
                  <a:cubicBezTo>
                    <a:pt x="307651" y="153238"/>
                    <a:pt x="270395" y="104743"/>
                    <a:pt x="217697" y="978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8604650" y="3663127"/>
              <a:ext cx="98151" cy="335940"/>
            </a:xfrm>
            <a:custGeom>
              <a:rect b="b" l="l" r="r" t="t"/>
              <a:pathLst>
                <a:path extrusionOk="0" h="335940" w="98151">
                  <a:moveTo>
                    <a:pt x="27349" y="333838"/>
                  </a:moveTo>
                  <a:lnTo>
                    <a:pt x="27349" y="333838"/>
                  </a:lnTo>
                  <a:cubicBezTo>
                    <a:pt x="11309" y="331736"/>
                    <a:pt x="0" y="317030"/>
                    <a:pt x="2101" y="300983"/>
                  </a:cubicBezTo>
                  <a:lnTo>
                    <a:pt x="37953" y="27343"/>
                  </a:lnTo>
                  <a:cubicBezTo>
                    <a:pt x="40055" y="11302"/>
                    <a:pt x="54762" y="0"/>
                    <a:pt x="70815" y="2101"/>
                  </a:cubicBezTo>
                  <a:cubicBezTo>
                    <a:pt x="86855" y="4203"/>
                    <a:pt x="98151" y="18910"/>
                    <a:pt x="96050" y="34956"/>
                  </a:cubicBezTo>
                  <a:lnTo>
                    <a:pt x="60204" y="308590"/>
                  </a:lnTo>
                  <a:cubicBezTo>
                    <a:pt x="58108" y="324637"/>
                    <a:pt x="43395" y="335940"/>
                    <a:pt x="27349" y="333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7882137" y="1700632"/>
              <a:ext cx="180962" cy="605682"/>
            </a:xfrm>
            <a:custGeom>
              <a:rect b="b" l="l" r="r" t="t"/>
              <a:pathLst>
                <a:path extrusionOk="0" h="605682" w="180962">
                  <a:moveTo>
                    <a:pt x="103384" y="605682"/>
                  </a:moveTo>
                  <a:lnTo>
                    <a:pt x="0" y="592131"/>
                  </a:lnTo>
                  <a:lnTo>
                    <a:pt x="77571" y="0"/>
                  </a:lnTo>
                  <a:lnTo>
                    <a:pt x="180962" y="135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7834166" y="1652668"/>
              <a:ext cx="276879" cy="701592"/>
            </a:xfrm>
            <a:custGeom>
              <a:rect b="b" l="l" r="r" t="t"/>
              <a:pathLst>
                <a:path extrusionOk="0" h="701592" w="276879">
                  <a:moveTo>
                    <a:pt x="188194" y="701592"/>
                  </a:moveTo>
                  <a:lnTo>
                    <a:pt x="0" y="676941"/>
                  </a:lnTo>
                  <a:lnTo>
                    <a:pt x="88677" y="0"/>
                  </a:lnTo>
                  <a:lnTo>
                    <a:pt x="276879" y="24657"/>
                  </a:lnTo>
                  <a:close/>
                  <a:moveTo>
                    <a:pt x="95916" y="603243"/>
                  </a:moveTo>
                  <a:lnTo>
                    <a:pt x="114496" y="605675"/>
                  </a:lnTo>
                  <a:lnTo>
                    <a:pt x="180962" y="98355"/>
                  </a:lnTo>
                  <a:lnTo>
                    <a:pt x="162375" y="959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8833570" y="1825276"/>
              <a:ext cx="180962" cy="605675"/>
            </a:xfrm>
            <a:custGeom>
              <a:rect b="b" l="l" r="r" t="t"/>
              <a:pathLst>
                <a:path extrusionOk="0" h="605675" w="180962">
                  <a:moveTo>
                    <a:pt x="103390" y="605675"/>
                  </a:moveTo>
                  <a:lnTo>
                    <a:pt x="0" y="592131"/>
                  </a:lnTo>
                  <a:lnTo>
                    <a:pt x="77571" y="0"/>
                  </a:lnTo>
                  <a:lnTo>
                    <a:pt x="180962" y="135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8785618" y="1777311"/>
              <a:ext cx="276872" cy="701592"/>
            </a:xfrm>
            <a:custGeom>
              <a:rect b="b" l="l" r="r" t="t"/>
              <a:pathLst>
                <a:path extrusionOk="0" h="701592" w="276872">
                  <a:moveTo>
                    <a:pt x="188194" y="701592"/>
                  </a:moveTo>
                  <a:lnTo>
                    <a:pt x="0" y="676941"/>
                  </a:lnTo>
                  <a:lnTo>
                    <a:pt x="88677" y="0"/>
                  </a:lnTo>
                  <a:lnTo>
                    <a:pt x="276872" y="24657"/>
                  </a:lnTo>
                  <a:close/>
                  <a:moveTo>
                    <a:pt x="95916" y="603243"/>
                  </a:moveTo>
                  <a:lnTo>
                    <a:pt x="114496" y="605675"/>
                  </a:lnTo>
                  <a:lnTo>
                    <a:pt x="180955" y="98355"/>
                  </a:lnTo>
                  <a:lnTo>
                    <a:pt x="162375" y="959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7903448" y="1494942"/>
              <a:ext cx="1176280" cy="424770"/>
            </a:xfrm>
            <a:custGeom>
              <a:rect b="b" l="l" r="r" t="t"/>
              <a:pathLst>
                <a:path extrusionOk="0" h="424770" w="1176280">
                  <a:moveTo>
                    <a:pt x="1107293" y="421709"/>
                  </a:moveTo>
                  <a:lnTo>
                    <a:pt x="1010900" y="409086"/>
                  </a:lnTo>
                  <a:cubicBezTo>
                    <a:pt x="987513" y="406019"/>
                    <a:pt x="971035" y="384568"/>
                    <a:pt x="974102" y="361188"/>
                  </a:cubicBezTo>
                  <a:lnTo>
                    <a:pt x="981608" y="303898"/>
                  </a:lnTo>
                  <a:cubicBezTo>
                    <a:pt x="982084" y="300247"/>
                    <a:pt x="979512" y="296900"/>
                    <a:pt x="975868" y="296424"/>
                  </a:cubicBezTo>
                  <a:lnTo>
                    <a:pt x="199129" y="194671"/>
                  </a:lnTo>
                  <a:cubicBezTo>
                    <a:pt x="195484" y="194189"/>
                    <a:pt x="192138" y="196761"/>
                    <a:pt x="191662" y="200412"/>
                  </a:cubicBezTo>
                  <a:lnTo>
                    <a:pt x="184156" y="257702"/>
                  </a:lnTo>
                  <a:cubicBezTo>
                    <a:pt x="181095" y="281082"/>
                    <a:pt x="159645" y="297561"/>
                    <a:pt x="136251" y="294500"/>
                  </a:cubicBezTo>
                  <a:lnTo>
                    <a:pt x="39865" y="281876"/>
                  </a:lnTo>
                  <a:cubicBezTo>
                    <a:pt x="16478" y="278809"/>
                    <a:pt x="0" y="257365"/>
                    <a:pt x="3060" y="233978"/>
                  </a:cubicBezTo>
                  <a:lnTo>
                    <a:pt x="10566" y="176688"/>
                  </a:lnTo>
                  <a:cubicBezTo>
                    <a:pt x="24149" y="73025"/>
                    <a:pt x="119195" y="0"/>
                    <a:pt x="222859" y="13582"/>
                  </a:cubicBezTo>
                  <a:lnTo>
                    <a:pt x="999585" y="115328"/>
                  </a:lnTo>
                  <a:cubicBezTo>
                    <a:pt x="1103249" y="128911"/>
                    <a:pt x="1176280" y="223958"/>
                    <a:pt x="1162704" y="327621"/>
                  </a:cubicBezTo>
                  <a:lnTo>
                    <a:pt x="1155198" y="384905"/>
                  </a:lnTo>
                  <a:cubicBezTo>
                    <a:pt x="1152131" y="408298"/>
                    <a:pt x="1130687" y="424770"/>
                    <a:pt x="1107293" y="4217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7857979" y="1449491"/>
              <a:ext cx="1267186" cy="515683"/>
            </a:xfrm>
            <a:custGeom>
              <a:rect b="b" l="l" r="r" t="t"/>
              <a:pathLst>
                <a:path extrusionOk="0" h="515683" w="1267186">
                  <a:moveTo>
                    <a:pt x="1147210" y="509562"/>
                  </a:moveTo>
                  <a:lnTo>
                    <a:pt x="1050829" y="496938"/>
                  </a:lnTo>
                  <a:cubicBezTo>
                    <a:pt x="1004087" y="490816"/>
                    <a:pt x="971054" y="447821"/>
                    <a:pt x="977176" y="401078"/>
                  </a:cubicBezTo>
                  <a:lnTo>
                    <a:pt x="979995" y="379596"/>
                  </a:lnTo>
                  <a:lnTo>
                    <a:pt x="274853" y="287216"/>
                  </a:lnTo>
                  <a:lnTo>
                    <a:pt x="272040" y="308705"/>
                  </a:lnTo>
                  <a:cubicBezTo>
                    <a:pt x="265912" y="355447"/>
                    <a:pt x="222923" y="388480"/>
                    <a:pt x="176180" y="382358"/>
                  </a:cubicBezTo>
                  <a:lnTo>
                    <a:pt x="79775" y="369728"/>
                  </a:lnTo>
                  <a:cubicBezTo>
                    <a:pt x="33039" y="363607"/>
                    <a:pt x="0" y="320611"/>
                    <a:pt x="6127" y="273869"/>
                  </a:cubicBezTo>
                  <a:lnTo>
                    <a:pt x="13633" y="216592"/>
                  </a:lnTo>
                  <a:cubicBezTo>
                    <a:pt x="30251" y="89700"/>
                    <a:pt x="147002" y="0"/>
                    <a:pt x="273875" y="16624"/>
                  </a:cubicBezTo>
                  <a:lnTo>
                    <a:pt x="1050607" y="118383"/>
                  </a:lnTo>
                  <a:cubicBezTo>
                    <a:pt x="1177486" y="135000"/>
                    <a:pt x="1267186" y="251745"/>
                    <a:pt x="1250569" y="378631"/>
                  </a:cubicBezTo>
                  <a:lnTo>
                    <a:pt x="1243063" y="435914"/>
                  </a:lnTo>
                  <a:cubicBezTo>
                    <a:pt x="1236935" y="482650"/>
                    <a:pt x="1193946" y="515683"/>
                    <a:pt x="1147210" y="509562"/>
                  </a:cubicBezTo>
                  <a:close/>
                  <a:moveTo>
                    <a:pt x="250158" y="197713"/>
                  </a:moveTo>
                  <a:lnTo>
                    <a:pt x="1026883" y="299465"/>
                  </a:lnTo>
                  <a:cubicBezTo>
                    <a:pt x="1053909" y="303009"/>
                    <a:pt x="1073029" y="327882"/>
                    <a:pt x="1069486" y="354907"/>
                  </a:cubicBezTo>
                  <a:lnTo>
                    <a:pt x="1061986" y="412191"/>
                  </a:lnTo>
                  <a:lnTo>
                    <a:pt x="1158367" y="424764"/>
                  </a:lnTo>
                  <a:lnTo>
                    <a:pt x="1165758" y="367518"/>
                  </a:lnTo>
                  <a:cubicBezTo>
                    <a:pt x="1176254" y="287400"/>
                    <a:pt x="1119612" y="213683"/>
                    <a:pt x="1039495" y="203187"/>
                  </a:cubicBezTo>
                  <a:lnTo>
                    <a:pt x="262769" y="101434"/>
                  </a:lnTo>
                  <a:cubicBezTo>
                    <a:pt x="182657" y="90944"/>
                    <a:pt x="108940" y="147580"/>
                    <a:pt x="98437" y="227698"/>
                  </a:cubicBezTo>
                  <a:lnTo>
                    <a:pt x="90938" y="284981"/>
                  </a:lnTo>
                  <a:lnTo>
                    <a:pt x="187293" y="297548"/>
                  </a:lnTo>
                  <a:lnTo>
                    <a:pt x="194729" y="240309"/>
                  </a:lnTo>
                  <a:cubicBezTo>
                    <a:pt x="198272" y="213283"/>
                    <a:pt x="223126" y="194170"/>
                    <a:pt x="250158" y="1977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7439224" y="2699290"/>
              <a:ext cx="162547" cy="637508"/>
            </a:xfrm>
            <a:custGeom>
              <a:rect b="b" l="l" r="r" t="t"/>
              <a:pathLst>
                <a:path extrusionOk="0" h="637508" w="162547">
                  <a:moveTo>
                    <a:pt x="39916" y="634441"/>
                  </a:moveTo>
                  <a:lnTo>
                    <a:pt x="39916" y="634441"/>
                  </a:lnTo>
                  <a:cubicBezTo>
                    <a:pt x="16497" y="631374"/>
                    <a:pt x="0" y="609904"/>
                    <a:pt x="3067" y="586479"/>
                  </a:cubicBezTo>
                  <a:lnTo>
                    <a:pt x="74669" y="39916"/>
                  </a:lnTo>
                  <a:cubicBezTo>
                    <a:pt x="77736" y="16503"/>
                    <a:pt x="99206" y="0"/>
                    <a:pt x="122624" y="3067"/>
                  </a:cubicBezTo>
                  <a:cubicBezTo>
                    <a:pt x="146050" y="6140"/>
                    <a:pt x="162547" y="27616"/>
                    <a:pt x="159473" y="51028"/>
                  </a:cubicBezTo>
                  <a:lnTo>
                    <a:pt x="87877" y="597592"/>
                  </a:lnTo>
                  <a:cubicBezTo>
                    <a:pt x="84804" y="621010"/>
                    <a:pt x="63334" y="637508"/>
                    <a:pt x="39916" y="6344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7392207" y="3437252"/>
              <a:ext cx="112883" cy="258438"/>
            </a:xfrm>
            <a:custGeom>
              <a:rect b="b" l="l" r="r" t="t"/>
              <a:pathLst>
                <a:path extrusionOk="0" h="258438" w="112883">
                  <a:moveTo>
                    <a:pt x="39916" y="255371"/>
                  </a:moveTo>
                  <a:lnTo>
                    <a:pt x="39916" y="255371"/>
                  </a:lnTo>
                  <a:cubicBezTo>
                    <a:pt x="16497" y="252310"/>
                    <a:pt x="0" y="230835"/>
                    <a:pt x="3067" y="207416"/>
                  </a:cubicBezTo>
                  <a:lnTo>
                    <a:pt x="25006" y="39916"/>
                  </a:lnTo>
                  <a:cubicBezTo>
                    <a:pt x="28079" y="16503"/>
                    <a:pt x="49549" y="0"/>
                    <a:pt x="72967" y="3073"/>
                  </a:cubicBezTo>
                  <a:cubicBezTo>
                    <a:pt x="96393" y="6140"/>
                    <a:pt x="112883" y="27609"/>
                    <a:pt x="109823" y="51028"/>
                  </a:cubicBezTo>
                  <a:lnTo>
                    <a:pt x="87877" y="218528"/>
                  </a:lnTo>
                  <a:cubicBezTo>
                    <a:pt x="84804" y="241947"/>
                    <a:pt x="63334" y="258438"/>
                    <a:pt x="39916" y="2553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8262679" y="2440075"/>
              <a:ext cx="258445" cy="112890"/>
            </a:xfrm>
            <a:custGeom>
              <a:rect b="b" l="l" r="r" t="t"/>
              <a:pathLst>
                <a:path extrusionOk="0" h="112890" w="258445">
                  <a:moveTo>
                    <a:pt x="3067" y="39922"/>
                  </a:moveTo>
                  <a:lnTo>
                    <a:pt x="3067" y="39922"/>
                  </a:lnTo>
                  <a:cubicBezTo>
                    <a:pt x="6134" y="16503"/>
                    <a:pt x="27603" y="0"/>
                    <a:pt x="51028" y="3067"/>
                  </a:cubicBezTo>
                  <a:lnTo>
                    <a:pt x="218528" y="25012"/>
                  </a:lnTo>
                  <a:cubicBezTo>
                    <a:pt x="241947" y="28079"/>
                    <a:pt x="258445" y="49555"/>
                    <a:pt x="255371" y="72974"/>
                  </a:cubicBezTo>
                  <a:cubicBezTo>
                    <a:pt x="252304" y="96393"/>
                    <a:pt x="230835" y="112890"/>
                    <a:pt x="207416" y="109823"/>
                  </a:cubicBezTo>
                  <a:lnTo>
                    <a:pt x="39922" y="87884"/>
                  </a:lnTo>
                  <a:cubicBezTo>
                    <a:pt x="16497" y="84810"/>
                    <a:pt x="0" y="63341"/>
                    <a:pt x="3067" y="399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6243080" y="1205188"/>
              <a:ext cx="2106498" cy="2057374"/>
            </a:xfrm>
            <a:custGeom>
              <a:rect b="b" l="l" r="r" t="t"/>
              <a:pathLst>
                <a:path extrusionOk="0" h="2057374" w="2106498">
                  <a:moveTo>
                    <a:pt x="105511" y="929900"/>
                  </a:moveTo>
                  <a:cubicBezTo>
                    <a:pt x="189820" y="1104734"/>
                    <a:pt x="274142" y="1279556"/>
                    <a:pt x="358457" y="1454391"/>
                  </a:cubicBezTo>
                  <a:cubicBezTo>
                    <a:pt x="422560" y="1587303"/>
                    <a:pt x="486651" y="1720221"/>
                    <a:pt x="550754" y="1853139"/>
                  </a:cubicBezTo>
                  <a:cubicBezTo>
                    <a:pt x="553250" y="1859305"/>
                    <a:pt x="556101" y="1865528"/>
                    <a:pt x="559777" y="1871840"/>
                  </a:cubicBezTo>
                  <a:cubicBezTo>
                    <a:pt x="565315" y="1883327"/>
                    <a:pt x="571893" y="1893093"/>
                    <a:pt x="579113" y="1901590"/>
                  </a:cubicBezTo>
                  <a:cubicBezTo>
                    <a:pt x="672103" y="2031492"/>
                    <a:pt x="822090" y="2057374"/>
                    <a:pt x="968317" y="1986851"/>
                  </a:cubicBezTo>
                  <a:cubicBezTo>
                    <a:pt x="1074788" y="1935505"/>
                    <a:pt x="1181252" y="1884159"/>
                    <a:pt x="1287729" y="1832813"/>
                  </a:cubicBezTo>
                  <a:cubicBezTo>
                    <a:pt x="1376800" y="1789861"/>
                    <a:pt x="1468183" y="1749882"/>
                    <a:pt x="1555597" y="1703635"/>
                  </a:cubicBezTo>
                  <a:cubicBezTo>
                    <a:pt x="1700091" y="1627187"/>
                    <a:pt x="1737944" y="1495831"/>
                    <a:pt x="1701863" y="1359484"/>
                  </a:cubicBezTo>
                  <a:cubicBezTo>
                    <a:pt x="1754403" y="1304213"/>
                    <a:pt x="1806943" y="1248937"/>
                    <a:pt x="1859489" y="1193666"/>
                  </a:cubicBezTo>
                  <a:cubicBezTo>
                    <a:pt x="1929079" y="1120457"/>
                    <a:pt x="2065064" y="1016730"/>
                    <a:pt x="2082266" y="911625"/>
                  </a:cubicBezTo>
                  <a:cubicBezTo>
                    <a:pt x="2106498" y="763581"/>
                    <a:pt x="1949132" y="663651"/>
                    <a:pt x="1855349" y="574509"/>
                  </a:cubicBezTo>
                  <a:cubicBezTo>
                    <a:pt x="1820214" y="541102"/>
                    <a:pt x="1786127" y="502710"/>
                    <a:pt x="1747500" y="473119"/>
                  </a:cubicBezTo>
                  <a:cubicBezTo>
                    <a:pt x="1745221" y="471379"/>
                    <a:pt x="1742890" y="469988"/>
                    <a:pt x="1740592" y="468363"/>
                  </a:cubicBezTo>
                  <a:cubicBezTo>
                    <a:pt x="1750504" y="437711"/>
                    <a:pt x="1758759" y="406920"/>
                    <a:pt x="1763255" y="376091"/>
                  </a:cubicBezTo>
                  <a:cubicBezTo>
                    <a:pt x="1788388" y="203676"/>
                    <a:pt x="1631581" y="158711"/>
                    <a:pt x="1504556" y="114344"/>
                  </a:cubicBezTo>
                  <a:cubicBezTo>
                    <a:pt x="1403800" y="79146"/>
                    <a:pt x="1260570" y="0"/>
                    <a:pt x="1153623" y="45466"/>
                  </a:cubicBezTo>
                  <a:cubicBezTo>
                    <a:pt x="1103471" y="66782"/>
                    <a:pt x="1070762" y="107683"/>
                    <a:pt x="1046670" y="155721"/>
                  </a:cubicBezTo>
                  <a:cubicBezTo>
                    <a:pt x="987101" y="128879"/>
                    <a:pt x="918248" y="123964"/>
                    <a:pt x="843343" y="151523"/>
                  </a:cubicBezTo>
                  <a:cubicBezTo>
                    <a:pt x="790270" y="171043"/>
                    <a:pt x="739844" y="199351"/>
                    <a:pt x="689006" y="223862"/>
                  </a:cubicBezTo>
                  <a:cubicBezTo>
                    <a:pt x="526434" y="302266"/>
                    <a:pt x="359962" y="375437"/>
                    <a:pt x="200278" y="459562"/>
                  </a:cubicBezTo>
                  <a:cubicBezTo>
                    <a:pt x="68954" y="528739"/>
                    <a:pt x="0" y="671556"/>
                    <a:pt x="52527" y="815454"/>
                  </a:cubicBezTo>
                  <a:cubicBezTo>
                    <a:pt x="66922" y="854868"/>
                    <a:pt x="87318" y="892181"/>
                    <a:pt x="105511" y="929900"/>
                  </a:cubicBezTo>
                  <a:close/>
                </a:path>
              </a:pathLst>
            </a:custGeom>
            <a:solidFill>
              <a:srgbClr val="C5C5C5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6190376" y="1095904"/>
              <a:ext cx="2106498" cy="2057374"/>
            </a:xfrm>
            <a:custGeom>
              <a:rect b="b" l="l" r="r" t="t"/>
              <a:pathLst>
                <a:path extrusionOk="0" h="2057374" w="2106498">
                  <a:moveTo>
                    <a:pt x="105511" y="929900"/>
                  </a:moveTo>
                  <a:cubicBezTo>
                    <a:pt x="189820" y="1104734"/>
                    <a:pt x="274142" y="1279556"/>
                    <a:pt x="358457" y="1454391"/>
                  </a:cubicBezTo>
                  <a:cubicBezTo>
                    <a:pt x="422560" y="1587303"/>
                    <a:pt x="486651" y="1720221"/>
                    <a:pt x="550754" y="1853139"/>
                  </a:cubicBezTo>
                  <a:cubicBezTo>
                    <a:pt x="553250" y="1859305"/>
                    <a:pt x="556101" y="1865528"/>
                    <a:pt x="559777" y="1871840"/>
                  </a:cubicBezTo>
                  <a:cubicBezTo>
                    <a:pt x="565321" y="1883327"/>
                    <a:pt x="571893" y="1893100"/>
                    <a:pt x="579113" y="1901590"/>
                  </a:cubicBezTo>
                  <a:cubicBezTo>
                    <a:pt x="672103" y="2031492"/>
                    <a:pt x="822090" y="2057374"/>
                    <a:pt x="968317" y="1986851"/>
                  </a:cubicBezTo>
                  <a:cubicBezTo>
                    <a:pt x="1074788" y="1935505"/>
                    <a:pt x="1181252" y="1884159"/>
                    <a:pt x="1287729" y="1832813"/>
                  </a:cubicBezTo>
                  <a:cubicBezTo>
                    <a:pt x="1376800" y="1789861"/>
                    <a:pt x="1468183" y="1749882"/>
                    <a:pt x="1555597" y="1703635"/>
                  </a:cubicBezTo>
                  <a:cubicBezTo>
                    <a:pt x="1700091" y="1627187"/>
                    <a:pt x="1737944" y="1495831"/>
                    <a:pt x="1701863" y="1359484"/>
                  </a:cubicBezTo>
                  <a:cubicBezTo>
                    <a:pt x="1754403" y="1304213"/>
                    <a:pt x="1806943" y="1248937"/>
                    <a:pt x="1859489" y="1193666"/>
                  </a:cubicBezTo>
                  <a:cubicBezTo>
                    <a:pt x="1929079" y="1120457"/>
                    <a:pt x="2065064" y="1016730"/>
                    <a:pt x="2082266" y="911625"/>
                  </a:cubicBezTo>
                  <a:cubicBezTo>
                    <a:pt x="2106498" y="763581"/>
                    <a:pt x="1949132" y="663651"/>
                    <a:pt x="1855349" y="574509"/>
                  </a:cubicBezTo>
                  <a:cubicBezTo>
                    <a:pt x="1820214" y="541102"/>
                    <a:pt x="1786127" y="502710"/>
                    <a:pt x="1747500" y="473119"/>
                  </a:cubicBezTo>
                  <a:cubicBezTo>
                    <a:pt x="1745221" y="471379"/>
                    <a:pt x="1742890" y="469988"/>
                    <a:pt x="1740592" y="468363"/>
                  </a:cubicBezTo>
                  <a:cubicBezTo>
                    <a:pt x="1750510" y="437711"/>
                    <a:pt x="1758765" y="406920"/>
                    <a:pt x="1763255" y="376091"/>
                  </a:cubicBezTo>
                  <a:cubicBezTo>
                    <a:pt x="1788388" y="203676"/>
                    <a:pt x="1631581" y="158718"/>
                    <a:pt x="1504556" y="114344"/>
                  </a:cubicBezTo>
                  <a:cubicBezTo>
                    <a:pt x="1403800" y="79146"/>
                    <a:pt x="1260570" y="0"/>
                    <a:pt x="1153623" y="45466"/>
                  </a:cubicBezTo>
                  <a:cubicBezTo>
                    <a:pt x="1103471" y="66782"/>
                    <a:pt x="1070762" y="107683"/>
                    <a:pt x="1046670" y="155721"/>
                  </a:cubicBezTo>
                  <a:cubicBezTo>
                    <a:pt x="987101" y="128879"/>
                    <a:pt x="918248" y="123964"/>
                    <a:pt x="843343" y="151523"/>
                  </a:cubicBezTo>
                  <a:cubicBezTo>
                    <a:pt x="790276" y="171043"/>
                    <a:pt x="739844" y="199351"/>
                    <a:pt x="689006" y="223862"/>
                  </a:cubicBezTo>
                  <a:cubicBezTo>
                    <a:pt x="526434" y="302266"/>
                    <a:pt x="359962" y="375437"/>
                    <a:pt x="200278" y="459562"/>
                  </a:cubicBezTo>
                  <a:cubicBezTo>
                    <a:pt x="68954" y="528745"/>
                    <a:pt x="0" y="671556"/>
                    <a:pt x="52533" y="815454"/>
                  </a:cubicBezTo>
                  <a:cubicBezTo>
                    <a:pt x="66922" y="854868"/>
                    <a:pt x="87318" y="892181"/>
                    <a:pt x="105511" y="9299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7087503" y="1268903"/>
              <a:ext cx="726903" cy="1024464"/>
            </a:xfrm>
            <a:custGeom>
              <a:rect b="b" l="l" r="r" t="t"/>
              <a:pathLst>
                <a:path extrusionOk="0" h="1024464" w="726903">
                  <a:moveTo>
                    <a:pt x="723982" y="160801"/>
                  </a:moveTo>
                  <a:lnTo>
                    <a:pt x="426777" y="1011707"/>
                  </a:lnTo>
                  <a:cubicBezTo>
                    <a:pt x="423856" y="1020057"/>
                    <a:pt x="414724" y="1024464"/>
                    <a:pt x="406368" y="1021549"/>
                  </a:cubicBezTo>
                  <a:lnTo>
                    <a:pt x="12757" y="884059"/>
                  </a:lnTo>
                  <a:cubicBezTo>
                    <a:pt x="4413" y="881145"/>
                    <a:pt x="0" y="872013"/>
                    <a:pt x="2921" y="863663"/>
                  </a:cubicBezTo>
                  <a:lnTo>
                    <a:pt x="300132" y="12757"/>
                  </a:lnTo>
                  <a:cubicBezTo>
                    <a:pt x="303047" y="4400"/>
                    <a:pt x="312178" y="0"/>
                    <a:pt x="320535" y="2914"/>
                  </a:cubicBezTo>
                  <a:lnTo>
                    <a:pt x="714146" y="140398"/>
                  </a:lnTo>
                  <a:cubicBezTo>
                    <a:pt x="722496" y="143313"/>
                    <a:pt x="726903" y="152450"/>
                    <a:pt x="723982" y="1608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7064468" y="1245865"/>
              <a:ext cx="772972" cy="1070540"/>
            </a:xfrm>
            <a:custGeom>
              <a:rect b="b" l="l" r="r" t="t"/>
              <a:pathLst>
                <a:path extrusionOk="0" h="1070540" w="772972">
                  <a:moveTo>
                    <a:pt x="395738" y="1058290"/>
                  </a:moveTo>
                  <a:lnTo>
                    <a:pt x="53600" y="938790"/>
                  </a:lnTo>
                  <a:cubicBezTo>
                    <a:pt x="18548" y="926547"/>
                    <a:pt x="0" y="888079"/>
                    <a:pt x="12242" y="853033"/>
                  </a:cubicBezTo>
                  <a:lnTo>
                    <a:pt x="291471" y="53600"/>
                  </a:lnTo>
                  <a:cubicBezTo>
                    <a:pt x="303714" y="18554"/>
                    <a:pt x="342182" y="0"/>
                    <a:pt x="377234" y="12249"/>
                  </a:cubicBezTo>
                  <a:lnTo>
                    <a:pt x="719366" y="131749"/>
                  </a:lnTo>
                  <a:cubicBezTo>
                    <a:pt x="754424" y="143992"/>
                    <a:pt x="772972" y="182460"/>
                    <a:pt x="760736" y="217506"/>
                  </a:cubicBezTo>
                  <a:lnTo>
                    <a:pt x="481507" y="1016933"/>
                  </a:lnTo>
                  <a:cubicBezTo>
                    <a:pt x="469258" y="1051985"/>
                    <a:pt x="430796" y="1070540"/>
                    <a:pt x="395738" y="1058290"/>
                  </a:cubicBezTo>
                  <a:close/>
                  <a:moveTo>
                    <a:pt x="361372" y="57645"/>
                  </a:moveTo>
                  <a:cubicBezTo>
                    <a:pt x="351358" y="54146"/>
                    <a:pt x="340366" y="59442"/>
                    <a:pt x="336873" y="69456"/>
                  </a:cubicBezTo>
                  <a:lnTo>
                    <a:pt x="57638" y="868889"/>
                  </a:lnTo>
                  <a:cubicBezTo>
                    <a:pt x="54140" y="878897"/>
                    <a:pt x="59442" y="889888"/>
                    <a:pt x="69462" y="893387"/>
                  </a:cubicBezTo>
                  <a:lnTo>
                    <a:pt x="411594" y="1012894"/>
                  </a:lnTo>
                  <a:cubicBezTo>
                    <a:pt x="421614" y="1016387"/>
                    <a:pt x="432606" y="1011091"/>
                    <a:pt x="436105" y="1001077"/>
                  </a:cubicBezTo>
                  <a:lnTo>
                    <a:pt x="715333" y="201650"/>
                  </a:lnTo>
                  <a:cubicBezTo>
                    <a:pt x="718832" y="191636"/>
                    <a:pt x="713530" y="180651"/>
                    <a:pt x="703510" y="1771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7272108" y="1366231"/>
              <a:ext cx="262528" cy="525564"/>
            </a:xfrm>
            <a:custGeom>
              <a:rect b="b" l="l" r="r" t="t"/>
              <a:pathLst>
                <a:path extrusionOk="0" h="525564" w="262528">
                  <a:moveTo>
                    <a:pt x="260591" y="40690"/>
                  </a:moveTo>
                  <a:lnTo>
                    <a:pt x="94189" y="517093"/>
                  </a:lnTo>
                  <a:cubicBezTo>
                    <a:pt x="92252" y="522636"/>
                    <a:pt x="86188" y="525564"/>
                    <a:pt x="80645" y="523633"/>
                  </a:cubicBezTo>
                  <a:lnTo>
                    <a:pt x="8470" y="498417"/>
                  </a:lnTo>
                  <a:cubicBezTo>
                    <a:pt x="2927" y="496481"/>
                    <a:pt x="0" y="490416"/>
                    <a:pt x="1943" y="484873"/>
                  </a:cubicBezTo>
                  <a:lnTo>
                    <a:pt x="168344" y="8470"/>
                  </a:lnTo>
                  <a:cubicBezTo>
                    <a:pt x="170275" y="2927"/>
                    <a:pt x="176339" y="0"/>
                    <a:pt x="181883" y="1930"/>
                  </a:cubicBezTo>
                  <a:lnTo>
                    <a:pt x="254063" y="27146"/>
                  </a:lnTo>
                  <a:cubicBezTo>
                    <a:pt x="259607" y="29083"/>
                    <a:pt x="262528" y="35147"/>
                    <a:pt x="260591" y="406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7247710" y="1341841"/>
              <a:ext cx="311315" cy="574351"/>
            </a:xfrm>
            <a:custGeom>
              <a:rect b="b" l="l" r="r" t="t"/>
              <a:pathLst>
                <a:path extrusionOk="0" h="574351" w="311315">
                  <a:moveTo>
                    <a:pt x="80029" y="564749"/>
                  </a:moveTo>
                  <a:lnTo>
                    <a:pt x="42030" y="551484"/>
                  </a:lnTo>
                  <a:cubicBezTo>
                    <a:pt x="14554" y="541889"/>
                    <a:pt x="0" y="511727"/>
                    <a:pt x="9601" y="484244"/>
                  </a:cubicBezTo>
                  <a:lnTo>
                    <a:pt x="164064" y="42024"/>
                  </a:lnTo>
                  <a:cubicBezTo>
                    <a:pt x="173666" y="14541"/>
                    <a:pt x="203835" y="0"/>
                    <a:pt x="231305" y="9594"/>
                  </a:cubicBezTo>
                  <a:lnTo>
                    <a:pt x="269297" y="22859"/>
                  </a:lnTo>
                  <a:cubicBezTo>
                    <a:pt x="296779" y="32461"/>
                    <a:pt x="311315" y="62617"/>
                    <a:pt x="301720" y="90100"/>
                  </a:cubicBezTo>
                  <a:lnTo>
                    <a:pt x="147256" y="532320"/>
                  </a:lnTo>
                  <a:cubicBezTo>
                    <a:pt x="137655" y="559803"/>
                    <a:pt x="107505" y="574351"/>
                    <a:pt x="80029" y="564749"/>
                  </a:cubicBezTo>
                  <a:close/>
                  <a:moveTo>
                    <a:pt x="215449" y="54997"/>
                  </a:moveTo>
                  <a:cubicBezTo>
                    <a:pt x="213004" y="54140"/>
                    <a:pt x="210318" y="55429"/>
                    <a:pt x="209467" y="57880"/>
                  </a:cubicBezTo>
                  <a:lnTo>
                    <a:pt x="55003" y="500100"/>
                  </a:lnTo>
                  <a:cubicBezTo>
                    <a:pt x="54152" y="502538"/>
                    <a:pt x="55454" y="505225"/>
                    <a:pt x="57892" y="506082"/>
                  </a:cubicBezTo>
                  <a:lnTo>
                    <a:pt x="95885" y="519353"/>
                  </a:lnTo>
                  <a:cubicBezTo>
                    <a:pt x="98329" y="520204"/>
                    <a:pt x="101003" y="518909"/>
                    <a:pt x="101854" y="516464"/>
                  </a:cubicBezTo>
                  <a:lnTo>
                    <a:pt x="256317" y="74244"/>
                  </a:lnTo>
                  <a:cubicBezTo>
                    <a:pt x="257168" y="71799"/>
                    <a:pt x="255879" y="69119"/>
                    <a:pt x="253441" y="68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7421627" y="1766567"/>
              <a:ext cx="188296" cy="188290"/>
            </a:xfrm>
            <a:custGeom>
              <a:rect b="b" l="l" r="r" t="t"/>
              <a:pathLst>
                <a:path extrusionOk="0" h="188290" w="188296">
                  <a:moveTo>
                    <a:pt x="186397" y="57842"/>
                  </a:moveTo>
                  <a:lnTo>
                    <a:pt x="143732" y="179984"/>
                  </a:lnTo>
                  <a:cubicBezTo>
                    <a:pt x="141827" y="185426"/>
                    <a:pt x="135883" y="188290"/>
                    <a:pt x="130448" y="186391"/>
                  </a:cubicBezTo>
                  <a:lnTo>
                    <a:pt x="8305" y="143725"/>
                  </a:lnTo>
                  <a:cubicBezTo>
                    <a:pt x="2870" y="141833"/>
                    <a:pt x="0" y="135883"/>
                    <a:pt x="1898" y="130448"/>
                  </a:cubicBezTo>
                  <a:lnTo>
                    <a:pt x="44564" y="8299"/>
                  </a:lnTo>
                  <a:cubicBezTo>
                    <a:pt x="46462" y="2863"/>
                    <a:pt x="52406" y="0"/>
                    <a:pt x="57848" y="1892"/>
                  </a:cubicBezTo>
                  <a:lnTo>
                    <a:pt x="179990" y="44557"/>
                  </a:lnTo>
                  <a:cubicBezTo>
                    <a:pt x="185426" y="46456"/>
                    <a:pt x="188296" y="52406"/>
                    <a:pt x="186397" y="57842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7397183" y="1742110"/>
              <a:ext cx="237191" cy="237191"/>
            </a:xfrm>
            <a:custGeom>
              <a:rect b="b" l="l" r="r" t="t"/>
              <a:pathLst>
                <a:path extrusionOk="0" h="237191" w="237191">
                  <a:moveTo>
                    <a:pt x="130213" y="227698"/>
                  </a:moveTo>
                  <a:lnTo>
                    <a:pt x="41567" y="196735"/>
                  </a:lnTo>
                  <a:cubicBezTo>
                    <a:pt x="14389" y="187242"/>
                    <a:pt x="0" y="157403"/>
                    <a:pt x="9499" y="130213"/>
                  </a:cubicBezTo>
                  <a:lnTo>
                    <a:pt x="40455" y="41586"/>
                  </a:lnTo>
                  <a:cubicBezTo>
                    <a:pt x="49955" y="14401"/>
                    <a:pt x="79787" y="0"/>
                    <a:pt x="106965" y="9499"/>
                  </a:cubicBezTo>
                  <a:lnTo>
                    <a:pt x="195611" y="40462"/>
                  </a:lnTo>
                  <a:cubicBezTo>
                    <a:pt x="222789" y="49955"/>
                    <a:pt x="237191" y="79800"/>
                    <a:pt x="227698" y="106984"/>
                  </a:cubicBezTo>
                  <a:lnTo>
                    <a:pt x="196735" y="195618"/>
                  </a:lnTo>
                  <a:cubicBezTo>
                    <a:pt x="187242" y="222802"/>
                    <a:pt x="157391" y="237191"/>
                    <a:pt x="130213" y="227698"/>
                  </a:cubicBezTo>
                  <a:close/>
                  <a:moveTo>
                    <a:pt x="91109" y="54902"/>
                  </a:moveTo>
                  <a:cubicBezTo>
                    <a:pt x="88963" y="54152"/>
                    <a:pt x="86607" y="55295"/>
                    <a:pt x="85858" y="57442"/>
                  </a:cubicBezTo>
                  <a:lnTo>
                    <a:pt x="54902" y="146075"/>
                  </a:lnTo>
                  <a:cubicBezTo>
                    <a:pt x="54152" y="148221"/>
                    <a:pt x="55283" y="150583"/>
                    <a:pt x="57423" y="151339"/>
                  </a:cubicBezTo>
                  <a:lnTo>
                    <a:pt x="146069" y="182295"/>
                  </a:lnTo>
                  <a:cubicBezTo>
                    <a:pt x="148228" y="183051"/>
                    <a:pt x="150583" y="181908"/>
                    <a:pt x="151333" y="179755"/>
                  </a:cubicBezTo>
                  <a:lnTo>
                    <a:pt x="182289" y="91128"/>
                  </a:lnTo>
                  <a:cubicBezTo>
                    <a:pt x="183045" y="88976"/>
                    <a:pt x="181914" y="86613"/>
                    <a:pt x="179755" y="858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7527720" y="1428567"/>
              <a:ext cx="99206" cy="284029"/>
            </a:xfrm>
            <a:custGeom>
              <a:rect b="b" l="l" r="r" t="t"/>
              <a:pathLst>
                <a:path extrusionOk="0" h="284029" w="99206">
                  <a:moveTo>
                    <a:pt x="0" y="284029"/>
                  </a:moveTo>
                  <a:lnTo>
                    <a:pt x="992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7505026" y="1420635"/>
              <a:ext cx="144608" cy="299885"/>
            </a:xfrm>
            <a:custGeom>
              <a:rect b="b" l="l" r="r" t="t"/>
              <a:pathLst>
                <a:path extrusionOk="0" h="299885" w="144608">
                  <a:moveTo>
                    <a:pt x="45402" y="299885"/>
                  </a:moveTo>
                  <a:lnTo>
                    <a:pt x="0" y="284029"/>
                  </a:lnTo>
                  <a:lnTo>
                    <a:pt x="99206" y="0"/>
                  </a:lnTo>
                  <a:lnTo>
                    <a:pt x="144608" y="158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7598643" y="1453341"/>
              <a:ext cx="99206" cy="284022"/>
            </a:xfrm>
            <a:custGeom>
              <a:rect b="b" l="l" r="r" t="t"/>
              <a:pathLst>
                <a:path extrusionOk="0" h="284022" w="99206">
                  <a:moveTo>
                    <a:pt x="0" y="284022"/>
                  </a:moveTo>
                  <a:lnTo>
                    <a:pt x="992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7575936" y="1445403"/>
              <a:ext cx="144608" cy="299885"/>
            </a:xfrm>
            <a:custGeom>
              <a:rect b="b" l="l" r="r" t="t"/>
              <a:pathLst>
                <a:path extrusionOk="0" h="299885" w="144608">
                  <a:moveTo>
                    <a:pt x="45402" y="299885"/>
                  </a:moveTo>
                  <a:lnTo>
                    <a:pt x="0" y="284029"/>
                  </a:lnTo>
                  <a:lnTo>
                    <a:pt x="99206" y="0"/>
                  </a:lnTo>
                  <a:lnTo>
                    <a:pt x="144608" y="158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7178607" y="1667443"/>
              <a:ext cx="958576" cy="975925"/>
            </a:xfrm>
            <a:custGeom>
              <a:rect b="b" l="l" r="r" t="t"/>
              <a:pathLst>
                <a:path extrusionOk="0" h="975925" w="958576">
                  <a:moveTo>
                    <a:pt x="952480" y="315995"/>
                  </a:moveTo>
                  <a:lnTo>
                    <a:pt x="331501" y="969257"/>
                  </a:lnTo>
                  <a:cubicBezTo>
                    <a:pt x="325405" y="975671"/>
                    <a:pt x="315264" y="975925"/>
                    <a:pt x="308857" y="969829"/>
                  </a:cubicBezTo>
                  <a:lnTo>
                    <a:pt x="6667" y="682574"/>
                  </a:lnTo>
                  <a:cubicBezTo>
                    <a:pt x="254" y="676484"/>
                    <a:pt x="0" y="666343"/>
                    <a:pt x="6096" y="659930"/>
                  </a:cubicBezTo>
                  <a:lnTo>
                    <a:pt x="627075" y="6667"/>
                  </a:lnTo>
                  <a:cubicBezTo>
                    <a:pt x="633171" y="254"/>
                    <a:pt x="643312" y="0"/>
                    <a:pt x="649719" y="6089"/>
                  </a:cubicBezTo>
                  <a:lnTo>
                    <a:pt x="951909" y="293350"/>
                  </a:lnTo>
                  <a:cubicBezTo>
                    <a:pt x="958322" y="299446"/>
                    <a:pt x="958576" y="309581"/>
                    <a:pt x="952480" y="315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7160492" y="1649354"/>
              <a:ext cx="994810" cy="1005281"/>
            </a:xfrm>
            <a:custGeom>
              <a:rect b="b" l="l" r="r" t="t"/>
              <a:pathLst>
                <a:path extrusionOk="0" h="1005281" w="994810">
                  <a:moveTo>
                    <a:pt x="314794" y="1001356"/>
                  </a:moveTo>
                  <a:cubicBezTo>
                    <a:pt x="305898" y="998245"/>
                    <a:pt x="297675" y="993247"/>
                    <a:pt x="290645" y="986561"/>
                  </a:cubicBezTo>
                  <a:lnTo>
                    <a:pt x="27971" y="736873"/>
                  </a:lnTo>
                  <a:cubicBezTo>
                    <a:pt x="1073" y="711295"/>
                    <a:pt x="0" y="668604"/>
                    <a:pt x="25571" y="641692"/>
                  </a:cubicBezTo>
                  <a:lnTo>
                    <a:pt x="608977" y="27946"/>
                  </a:lnTo>
                  <a:cubicBezTo>
                    <a:pt x="634574" y="1047"/>
                    <a:pt x="677303" y="0"/>
                    <a:pt x="704170" y="25546"/>
                  </a:cubicBezTo>
                  <a:lnTo>
                    <a:pt x="966838" y="275234"/>
                  </a:lnTo>
                  <a:cubicBezTo>
                    <a:pt x="993736" y="300805"/>
                    <a:pt x="994810" y="343496"/>
                    <a:pt x="969244" y="370408"/>
                  </a:cubicBezTo>
                  <a:lnTo>
                    <a:pt x="385825" y="984154"/>
                  </a:lnTo>
                  <a:cubicBezTo>
                    <a:pt x="373424" y="997184"/>
                    <a:pt x="356717" y="1004614"/>
                    <a:pt x="338734" y="1005077"/>
                  </a:cubicBezTo>
                  <a:cubicBezTo>
                    <a:pt x="330466" y="1005281"/>
                    <a:pt x="322376" y="1004004"/>
                    <a:pt x="314794" y="1001356"/>
                  </a:cubicBezTo>
                  <a:close/>
                  <a:moveTo>
                    <a:pt x="664146" y="56184"/>
                  </a:moveTo>
                  <a:cubicBezTo>
                    <a:pt x="657231" y="53771"/>
                    <a:pt x="649198" y="55435"/>
                    <a:pt x="643832" y="61087"/>
                  </a:cubicBezTo>
                  <a:lnTo>
                    <a:pt x="60426" y="674827"/>
                  </a:lnTo>
                  <a:cubicBezTo>
                    <a:pt x="53111" y="682517"/>
                    <a:pt x="53422" y="694721"/>
                    <a:pt x="61106" y="702017"/>
                  </a:cubicBezTo>
                  <a:lnTo>
                    <a:pt x="323773" y="951699"/>
                  </a:lnTo>
                  <a:cubicBezTo>
                    <a:pt x="327526" y="955268"/>
                    <a:pt x="332409" y="957141"/>
                    <a:pt x="337515" y="956989"/>
                  </a:cubicBezTo>
                  <a:cubicBezTo>
                    <a:pt x="342658" y="956862"/>
                    <a:pt x="347427" y="954741"/>
                    <a:pt x="350964" y="951020"/>
                  </a:cubicBezTo>
                  <a:lnTo>
                    <a:pt x="934389" y="337280"/>
                  </a:lnTo>
                  <a:cubicBezTo>
                    <a:pt x="941698" y="329590"/>
                    <a:pt x="941381" y="317392"/>
                    <a:pt x="933703" y="310089"/>
                  </a:cubicBezTo>
                  <a:lnTo>
                    <a:pt x="671036" y="60394"/>
                  </a:lnTo>
                  <a:cubicBezTo>
                    <a:pt x="669010" y="58458"/>
                    <a:pt x="666648" y="57061"/>
                    <a:pt x="664146" y="561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7463817" y="1776219"/>
              <a:ext cx="426599" cy="441928"/>
            </a:xfrm>
            <a:custGeom>
              <a:rect b="b" l="l" r="r" t="t"/>
              <a:pathLst>
                <a:path extrusionOk="0" h="441928" w="426599">
                  <a:moveTo>
                    <a:pt x="422548" y="71748"/>
                  </a:moveTo>
                  <a:lnTo>
                    <a:pt x="74872" y="437502"/>
                  </a:lnTo>
                  <a:cubicBezTo>
                    <a:pt x="70821" y="441756"/>
                    <a:pt x="64096" y="441928"/>
                    <a:pt x="59836" y="437876"/>
                  </a:cubicBezTo>
                  <a:lnTo>
                    <a:pt x="4425" y="385203"/>
                  </a:lnTo>
                  <a:cubicBezTo>
                    <a:pt x="171" y="381165"/>
                    <a:pt x="0" y="374434"/>
                    <a:pt x="4051" y="370173"/>
                  </a:cubicBezTo>
                  <a:lnTo>
                    <a:pt x="351726" y="4425"/>
                  </a:lnTo>
                  <a:cubicBezTo>
                    <a:pt x="355771" y="171"/>
                    <a:pt x="362502" y="0"/>
                    <a:pt x="366763" y="4044"/>
                  </a:cubicBezTo>
                  <a:lnTo>
                    <a:pt x="422167" y="56718"/>
                  </a:lnTo>
                  <a:cubicBezTo>
                    <a:pt x="426421" y="60769"/>
                    <a:pt x="426599" y="67494"/>
                    <a:pt x="422548" y="717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7442850" y="1755281"/>
              <a:ext cx="468522" cy="478447"/>
            </a:xfrm>
            <a:custGeom>
              <a:rect b="b" l="l" r="r" t="t"/>
              <a:pathLst>
                <a:path extrusionOk="0" h="478447" w="468522">
                  <a:moveTo>
                    <a:pt x="70046" y="475367"/>
                  </a:moveTo>
                  <a:cubicBezTo>
                    <a:pt x="63074" y="472928"/>
                    <a:pt x="56629" y="469011"/>
                    <a:pt x="51117" y="463765"/>
                  </a:cubicBezTo>
                  <a:lnTo>
                    <a:pt x="21945" y="436041"/>
                  </a:lnTo>
                  <a:cubicBezTo>
                    <a:pt x="857" y="416001"/>
                    <a:pt x="0" y="382524"/>
                    <a:pt x="20053" y="361422"/>
                  </a:cubicBezTo>
                  <a:lnTo>
                    <a:pt x="342798" y="21913"/>
                  </a:lnTo>
                  <a:cubicBezTo>
                    <a:pt x="362851" y="825"/>
                    <a:pt x="396303" y="0"/>
                    <a:pt x="417410" y="20027"/>
                  </a:cubicBezTo>
                  <a:lnTo>
                    <a:pt x="446582" y="47751"/>
                  </a:lnTo>
                  <a:cubicBezTo>
                    <a:pt x="467664" y="67805"/>
                    <a:pt x="468522" y="101288"/>
                    <a:pt x="448475" y="122377"/>
                  </a:cubicBezTo>
                  <a:lnTo>
                    <a:pt x="125729" y="461886"/>
                  </a:lnTo>
                  <a:cubicBezTo>
                    <a:pt x="116027" y="472103"/>
                    <a:pt x="102914" y="477920"/>
                    <a:pt x="88811" y="478282"/>
                  </a:cubicBezTo>
                  <a:cubicBezTo>
                    <a:pt x="82340" y="478447"/>
                    <a:pt x="75990" y="477443"/>
                    <a:pt x="70046" y="475367"/>
                  </a:cubicBezTo>
                  <a:close/>
                  <a:moveTo>
                    <a:pt x="382600" y="53848"/>
                  </a:moveTo>
                  <a:cubicBezTo>
                    <a:pt x="381977" y="53632"/>
                    <a:pt x="381406" y="53581"/>
                    <a:pt x="380930" y="53587"/>
                  </a:cubicBezTo>
                  <a:cubicBezTo>
                    <a:pt x="380047" y="53613"/>
                    <a:pt x="378758" y="53886"/>
                    <a:pt x="377659" y="55048"/>
                  </a:cubicBezTo>
                  <a:lnTo>
                    <a:pt x="54914" y="394550"/>
                  </a:lnTo>
                  <a:cubicBezTo>
                    <a:pt x="53130" y="396424"/>
                    <a:pt x="53200" y="399402"/>
                    <a:pt x="55079" y="401186"/>
                  </a:cubicBezTo>
                  <a:lnTo>
                    <a:pt x="84251" y="428910"/>
                  </a:lnTo>
                  <a:cubicBezTo>
                    <a:pt x="85407" y="430009"/>
                    <a:pt x="86709" y="430218"/>
                    <a:pt x="87598" y="430206"/>
                  </a:cubicBezTo>
                  <a:cubicBezTo>
                    <a:pt x="88487" y="430187"/>
                    <a:pt x="89769" y="429914"/>
                    <a:pt x="90874" y="428745"/>
                  </a:cubicBezTo>
                  <a:lnTo>
                    <a:pt x="413619" y="89242"/>
                  </a:lnTo>
                  <a:cubicBezTo>
                    <a:pt x="415397" y="87363"/>
                    <a:pt x="415309" y="84391"/>
                    <a:pt x="413448" y="82594"/>
                  </a:cubicBezTo>
                  <a:lnTo>
                    <a:pt x="384282" y="54883"/>
                  </a:lnTo>
                  <a:cubicBezTo>
                    <a:pt x="383736" y="54362"/>
                    <a:pt x="383165" y="54044"/>
                    <a:pt x="382600" y="538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7581245" y="2151623"/>
              <a:ext cx="205968" cy="205962"/>
            </a:xfrm>
            <a:custGeom>
              <a:rect b="b" l="l" r="r" t="t"/>
              <a:pathLst>
                <a:path extrusionOk="0" h="205962" w="205968">
                  <a:moveTo>
                    <a:pt x="201999" y="107848"/>
                  </a:moveTo>
                  <a:lnTo>
                    <a:pt x="112864" y="201625"/>
                  </a:lnTo>
                  <a:cubicBezTo>
                    <a:pt x="108896" y="205797"/>
                    <a:pt x="102292" y="205962"/>
                    <a:pt x="98120" y="201993"/>
                  </a:cubicBezTo>
                  <a:lnTo>
                    <a:pt x="4343" y="112852"/>
                  </a:lnTo>
                  <a:cubicBezTo>
                    <a:pt x="171" y="108889"/>
                    <a:pt x="0" y="102285"/>
                    <a:pt x="3968" y="98113"/>
                  </a:cubicBezTo>
                  <a:lnTo>
                    <a:pt x="93116" y="4337"/>
                  </a:lnTo>
                  <a:cubicBezTo>
                    <a:pt x="97078" y="165"/>
                    <a:pt x="103682" y="0"/>
                    <a:pt x="107854" y="3968"/>
                  </a:cubicBezTo>
                  <a:lnTo>
                    <a:pt x="201625" y="93110"/>
                  </a:lnTo>
                  <a:cubicBezTo>
                    <a:pt x="205803" y="97072"/>
                    <a:pt x="205968" y="103676"/>
                    <a:pt x="201999" y="107848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7565309" y="2135678"/>
              <a:ext cx="237839" cy="237661"/>
            </a:xfrm>
            <a:custGeom>
              <a:rect b="b" l="l" r="r" t="t"/>
              <a:pathLst>
                <a:path extrusionOk="0" h="237661" w="237839">
                  <a:moveTo>
                    <a:pt x="103358" y="234607"/>
                  </a:moveTo>
                  <a:cubicBezTo>
                    <a:pt x="96456" y="232194"/>
                    <a:pt x="90081" y="228326"/>
                    <a:pt x="84626" y="223145"/>
                  </a:cubicBezTo>
                  <a:lnTo>
                    <a:pt x="16586" y="158457"/>
                  </a:lnTo>
                  <a:cubicBezTo>
                    <a:pt x="6470" y="148850"/>
                    <a:pt x="711" y="135870"/>
                    <a:pt x="355" y="121932"/>
                  </a:cubicBezTo>
                  <a:cubicBezTo>
                    <a:pt x="0" y="107988"/>
                    <a:pt x="5092" y="94735"/>
                    <a:pt x="14712" y="84626"/>
                  </a:cubicBezTo>
                  <a:lnTo>
                    <a:pt x="79387" y="16579"/>
                  </a:lnTo>
                  <a:cubicBezTo>
                    <a:pt x="89001" y="6470"/>
                    <a:pt x="101974" y="704"/>
                    <a:pt x="115912" y="355"/>
                  </a:cubicBezTo>
                  <a:cubicBezTo>
                    <a:pt x="129882" y="0"/>
                    <a:pt x="143122" y="5099"/>
                    <a:pt x="153212" y="14706"/>
                  </a:cubicBezTo>
                  <a:lnTo>
                    <a:pt x="221259" y="79394"/>
                  </a:lnTo>
                  <a:cubicBezTo>
                    <a:pt x="231368" y="89001"/>
                    <a:pt x="237134" y="101974"/>
                    <a:pt x="237490" y="115919"/>
                  </a:cubicBezTo>
                  <a:cubicBezTo>
                    <a:pt x="237839" y="129863"/>
                    <a:pt x="232752" y="143116"/>
                    <a:pt x="223132" y="153225"/>
                  </a:cubicBezTo>
                  <a:lnTo>
                    <a:pt x="158457" y="221272"/>
                  </a:lnTo>
                  <a:cubicBezTo>
                    <a:pt x="148844" y="231374"/>
                    <a:pt x="135864" y="237147"/>
                    <a:pt x="121926" y="237496"/>
                  </a:cubicBezTo>
                  <a:cubicBezTo>
                    <a:pt x="115506" y="237661"/>
                    <a:pt x="109232" y="236658"/>
                    <a:pt x="103358" y="234607"/>
                  </a:cubicBezTo>
                  <a:close/>
                  <a:moveTo>
                    <a:pt x="118611" y="48653"/>
                  </a:moveTo>
                  <a:cubicBezTo>
                    <a:pt x="118065" y="48463"/>
                    <a:pt x="117544" y="48425"/>
                    <a:pt x="117132" y="48425"/>
                  </a:cubicBezTo>
                  <a:cubicBezTo>
                    <a:pt x="116357" y="48456"/>
                    <a:pt x="115214" y="48685"/>
                    <a:pt x="114242" y="49714"/>
                  </a:cubicBezTo>
                  <a:lnTo>
                    <a:pt x="49568" y="117767"/>
                  </a:lnTo>
                  <a:cubicBezTo>
                    <a:pt x="48596" y="118789"/>
                    <a:pt x="48412" y="119932"/>
                    <a:pt x="48431" y="120719"/>
                  </a:cubicBezTo>
                  <a:cubicBezTo>
                    <a:pt x="48444" y="121494"/>
                    <a:pt x="48691" y="122631"/>
                    <a:pt x="49714" y="123602"/>
                  </a:cubicBezTo>
                  <a:lnTo>
                    <a:pt x="117760" y="188283"/>
                  </a:lnTo>
                  <a:cubicBezTo>
                    <a:pt x="118795" y="189261"/>
                    <a:pt x="119932" y="189433"/>
                    <a:pt x="120713" y="189426"/>
                  </a:cubicBezTo>
                  <a:cubicBezTo>
                    <a:pt x="121481" y="189395"/>
                    <a:pt x="122631" y="189166"/>
                    <a:pt x="123596" y="188137"/>
                  </a:cubicBezTo>
                  <a:lnTo>
                    <a:pt x="188277" y="120091"/>
                  </a:lnTo>
                  <a:cubicBezTo>
                    <a:pt x="189249" y="119062"/>
                    <a:pt x="189426" y="117919"/>
                    <a:pt x="189407" y="117132"/>
                  </a:cubicBezTo>
                  <a:cubicBezTo>
                    <a:pt x="189395" y="116357"/>
                    <a:pt x="189147" y="115220"/>
                    <a:pt x="188125" y="114249"/>
                  </a:cubicBezTo>
                  <a:lnTo>
                    <a:pt x="120078" y="49568"/>
                  </a:lnTo>
                  <a:cubicBezTo>
                    <a:pt x="119595" y="49104"/>
                    <a:pt x="119094" y="48818"/>
                    <a:pt x="118611" y="486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7756065" y="1906468"/>
              <a:ext cx="207276" cy="218052"/>
            </a:xfrm>
            <a:custGeom>
              <a:rect b="b" l="l" r="r" t="t"/>
              <a:pathLst>
                <a:path extrusionOk="0" h="218052" w="207276">
                  <a:moveTo>
                    <a:pt x="0" y="218052"/>
                  </a:moveTo>
                  <a:lnTo>
                    <a:pt x="207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738636" y="1889897"/>
              <a:ext cx="242138" cy="251193"/>
            </a:xfrm>
            <a:custGeom>
              <a:rect b="b" l="l" r="r" t="t"/>
              <a:pathLst>
                <a:path extrusionOk="0" h="251193" w="242138">
                  <a:moveTo>
                    <a:pt x="34855" y="251193"/>
                  </a:moveTo>
                  <a:lnTo>
                    <a:pt x="0" y="218059"/>
                  </a:lnTo>
                  <a:lnTo>
                    <a:pt x="207276" y="0"/>
                  </a:lnTo>
                  <a:lnTo>
                    <a:pt x="242138" y="331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810506" y="1958223"/>
              <a:ext cx="207283" cy="218052"/>
            </a:xfrm>
            <a:custGeom>
              <a:rect b="b" l="l" r="r" t="t"/>
              <a:pathLst>
                <a:path extrusionOk="0" h="218052" w="207283">
                  <a:moveTo>
                    <a:pt x="0" y="218052"/>
                  </a:moveTo>
                  <a:lnTo>
                    <a:pt x="207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793076" y="1941652"/>
              <a:ext cx="242131" cy="251193"/>
            </a:xfrm>
            <a:custGeom>
              <a:rect b="b" l="l" r="r" t="t"/>
              <a:pathLst>
                <a:path extrusionOk="0" h="251193" w="242131">
                  <a:moveTo>
                    <a:pt x="34855" y="251193"/>
                  </a:moveTo>
                  <a:lnTo>
                    <a:pt x="0" y="218059"/>
                  </a:lnTo>
                  <a:lnTo>
                    <a:pt x="207270" y="0"/>
                  </a:lnTo>
                  <a:lnTo>
                    <a:pt x="242131" y="331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6342894" y="1347247"/>
              <a:ext cx="1450841" cy="1660505"/>
            </a:xfrm>
            <a:custGeom>
              <a:rect b="b" l="l" r="r" t="t"/>
              <a:pathLst>
                <a:path extrusionOk="0" h="1660505" w="1450841">
                  <a:moveTo>
                    <a:pt x="1417300" y="1275867"/>
                  </a:moveTo>
                  <a:lnTo>
                    <a:pt x="643350" y="1649114"/>
                  </a:lnTo>
                  <a:cubicBezTo>
                    <a:pt x="619721" y="1660505"/>
                    <a:pt x="591337" y="1650593"/>
                    <a:pt x="579939" y="1626965"/>
                  </a:cubicBezTo>
                  <a:lnTo>
                    <a:pt x="11391" y="448055"/>
                  </a:lnTo>
                  <a:cubicBezTo>
                    <a:pt x="0" y="424427"/>
                    <a:pt x="9912" y="396036"/>
                    <a:pt x="33540" y="384638"/>
                  </a:cubicBezTo>
                  <a:lnTo>
                    <a:pt x="807491" y="11391"/>
                  </a:lnTo>
                  <a:cubicBezTo>
                    <a:pt x="831113" y="0"/>
                    <a:pt x="859504" y="9918"/>
                    <a:pt x="870896" y="33540"/>
                  </a:cubicBezTo>
                  <a:lnTo>
                    <a:pt x="1439449" y="1212456"/>
                  </a:lnTo>
                  <a:cubicBezTo>
                    <a:pt x="1450841" y="1236078"/>
                    <a:pt x="1440929" y="1264469"/>
                    <a:pt x="1417300" y="12758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6331245" y="1352070"/>
              <a:ext cx="1474139" cy="1650860"/>
            </a:xfrm>
            <a:custGeom>
              <a:rect b="b" l="l" r="r" t="t"/>
              <a:pathLst>
                <a:path extrusionOk="0" h="1650860" w="1474139">
                  <a:moveTo>
                    <a:pt x="621811" y="1637436"/>
                  </a:moveTo>
                  <a:cubicBezTo>
                    <a:pt x="583387" y="1624012"/>
                    <a:pt x="552494" y="1596434"/>
                    <a:pt x="534822" y="1559769"/>
                  </a:cubicBezTo>
                  <a:lnTo>
                    <a:pt x="36493" y="526484"/>
                  </a:lnTo>
                  <a:cubicBezTo>
                    <a:pt x="0" y="450805"/>
                    <a:pt x="31883" y="359537"/>
                    <a:pt x="107556" y="323043"/>
                  </a:cubicBezTo>
                  <a:lnTo>
                    <a:pt x="735882" y="20034"/>
                  </a:lnTo>
                  <a:cubicBezTo>
                    <a:pt x="772540" y="2349"/>
                    <a:pt x="813879" y="0"/>
                    <a:pt x="852309" y="13423"/>
                  </a:cubicBezTo>
                  <a:cubicBezTo>
                    <a:pt x="890752" y="26854"/>
                    <a:pt x="921638" y="54432"/>
                    <a:pt x="939311" y="91090"/>
                  </a:cubicBezTo>
                  <a:lnTo>
                    <a:pt x="1437639" y="1124375"/>
                  </a:lnTo>
                  <a:cubicBezTo>
                    <a:pt x="1474139" y="1200054"/>
                    <a:pt x="1442256" y="1291323"/>
                    <a:pt x="1366577" y="1327816"/>
                  </a:cubicBezTo>
                  <a:lnTo>
                    <a:pt x="738257" y="1630832"/>
                  </a:lnTo>
                  <a:cubicBezTo>
                    <a:pt x="701605" y="1648517"/>
                    <a:pt x="660253" y="1650860"/>
                    <a:pt x="621811" y="1637436"/>
                  </a:cubicBezTo>
                  <a:close/>
                  <a:moveTo>
                    <a:pt x="836447" y="58826"/>
                  </a:moveTo>
                  <a:cubicBezTo>
                    <a:pt x="810158" y="49644"/>
                    <a:pt x="781850" y="51250"/>
                    <a:pt x="756767" y="63347"/>
                  </a:cubicBezTo>
                  <a:lnTo>
                    <a:pt x="128447" y="366363"/>
                  </a:lnTo>
                  <a:cubicBezTo>
                    <a:pt x="76657" y="391337"/>
                    <a:pt x="54838" y="453802"/>
                    <a:pt x="79813" y="505599"/>
                  </a:cubicBezTo>
                  <a:lnTo>
                    <a:pt x="578129" y="1538884"/>
                  </a:lnTo>
                  <a:cubicBezTo>
                    <a:pt x="590232" y="1563973"/>
                    <a:pt x="611384" y="1582851"/>
                    <a:pt x="637666" y="1592033"/>
                  </a:cubicBezTo>
                  <a:cubicBezTo>
                    <a:pt x="663981" y="1601222"/>
                    <a:pt x="692283" y="1599615"/>
                    <a:pt x="717365" y="1587512"/>
                  </a:cubicBezTo>
                  <a:lnTo>
                    <a:pt x="1345691" y="1284509"/>
                  </a:lnTo>
                  <a:cubicBezTo>
                    <a:pt x="1397482" y="1259522"/>
                    <a:pt x="1419301" y="1197057"/>
                    <a:pt x="1394326" y="1145266"/>
                  </a:cubicBezTo>
                  <a:lnTo>
                    <a:pt x="896004" y="111975"/>
                  </a:lnTo>
                  <a:cubicBezTo>
                    <a:pt x="883907" y="86893"/>
                    <a:pt x="862761" y="68014"/>
                    <a:pt x="836447" y="588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666209" y="1725826"/>
              <a:ext cx="711873" cy="676840"/>
            </a:xfrm>
            <a:custGeom>
              <a:rect b="b" l="l" r="r" t="t"/>
              <a:pathLst>
                <a:path extrusionOk="0" h="676840" w="711873">
                  <a:moveTo>
                    <a:pt x="253047" y="650481"/>
                  </a:moveTo>
                  <a:cubicBezTo>
                    <a:pt x="177584" y="624122"/>
                    <a:pt x="112153" y="569042"/>
                    <a:pt x="74777" y="491521"/>
                  </a:cubicBezTo>
                  <a:cubicBezTo>
                    <a:pt x="0" y="336486"/>
                    <a:pt x="65297" y="149536"/>
                    <a:pt x="220338" y="74771"/>
                  </a:cubicBezTo>
                  <a:cubicBezTo>
                    <a:pt x="375386" y="0"/>
                    <a:pt x="562349" y="65322"/>
                    <a:pt x="637095" y="220345"/>
                  </a:cubicBezTo>
                  <a:cubicBezTo>
                    <a:pt x="711873" y="375373"/>
                    <a:pt x="646569" y="562324"/>
                    <a:pt x="491528" y="637089"/>
                  </a:cubicBezTo>
                  <a:cubicBezTo>
                    <a:pt x="414013" y="674471"/>
                    <a:pt x="328529" y="676840"/>
                    <a:pt x="253047" y="650481"/>
                  </a:cubicBezTo>
                  <a:close/>
                  <a:moveTo>
                    <a:pt x="442963" y="106756"/>
                  </a:moveTo>
                  <a:cubicBezTo>
                    <a:pt x="379126" y="84461"/>
                    <a:pt x="306812" y="86467"/>
                    <a:pt x="241223" y="118084"/>
                  </a:cubicBezTo>
                  <a:cubicBezTo>
                    <a:pt x="110077" y="181336"/>
                    <a:pt x="54838" y="339477"/>
                    <a:pt x="118090" y="470636"/>
                  </a:cubicBezTo>
                  <a:cubicBezTo>
                    <a:pt x="181362" y="601821"/>
                    <a:pt x="339496" y="657015"/>
                    <a:pt x="470642" y="593775"/>
                  </a:cubicBezTo>
                  <a:cubicBezTo>
                    <a:pt x="601795" y="530523"/>
                    <a:pt x="657034" y="372383"/>
                    <a:pt x="593782" y="241230"/>
                  </a:cubicBezTo>
                  <a:cubicBezTo>
                    <a:pt x="562152" y="175653"/>
                    <a:pt x="506806" y="129057"/>
                    <a:pt x="442963" y="1067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6756518" y="1807387"/>
              <a:ext cx="383571" cy="216058"/>
            </a:xfrm>
            <a:custGeom>
              <a:rect b="b" l="l" r="r" t="t"/>
              <a:pathLst>
                <a:path extrusionOk="0" h="216058" w="383571">
                  <a:moveTo>
                    <a:pt x="0" y="213753"/>
                  </a:moveTo>
                  <a:lnTo>
                    <a:pt x="1466" y="165684"/>
                  </a:lnTo>
                  <a:cubicBezTo>
                    <a:pt x="68503" y="167747"/>
                    <a:pt x="133127" y="154031"/>
                    <a:pt x="193541" y="124904"/>
                  </a:cubicBezTo>
                  <a:cubicBezTo>
                    <a:pt x="253949" y="95764"/>
                    <a:pt x="304926" y="53746"/>
                    <a:pt x="345039" y="0"/>
                  </a:cubicBezTo>
                  <a:lnTo>
                    <a:pt x="383571" y="28765"/>
                  </a:lnTo>
                  <a:cubicBezTo>
                    <a:pt x="338791" y="88766"/>
                    <a:pt x="281889" y="135686"/>
                    <a:pt x="214433" y="168211"/>
                  </a:cubicBezTo>
                  <a:cubicBezTo>
                    <a:pt x="146983" y="200742"/>
                    <a:pt x="74847" y="216058"/>
                    <a:pt x="0" y="2137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6828687" y="2055668"/>
              <a:ext cx="499713" cy="281933"/>
            </a:xfrm>
            <a:custGeom>
              <a:rect b="b" l="l" r="r" t="t"/>
              <a:pathLst>
                <a:path extrusionOk="0" h="281933" w="499713">
                  <a:moveTo>
                    <a:pt x="0" y="263556"/>
                  </a:moveTo>
                  <a:lnTo>
                    <a:pt x="8794" y="216268"/>
                  </a:lnTo>
                  <a:cubicBezTo>
                    <a:pt x="97510" y="232771"/>
                    <a:pt x="187305" y="220802"/>
                    <a:pt x="268471" y="181654"/>
                  </a:cubicBezTo>
                  <a:cubicBezTo>
                    <a:pt x="349650" y="142500"/>
                    <a:pt x="414940" y="79686"/>
                    <a:pt x="457250" y="0"/>
                  </a:cubicBezTo>
                  <a:lnTo>
                    <a:pt x="499713" y="22542"/>
                  </a:lnTo>
                  <a:cubicBezTo>
                    <a:pt x="452570" y="111347"/>
                    <a:pt x="379825" y="181336"/>
                    <a:pt x="289356" y="224961"/>
                  </a:cubicBezTo>
                  <a:cubicBezTo>
                    <a:pt x="198901" y="268592"/>
                    <a:pt x="98844" y="281933"/>
                    <a:pt x="0" y="2635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734540" y="1888611"/>
              <a:ext cx="531850" cy="302482"/>
            </a:xfrm>
            <a:custGeom>
              <a:rect b="b" l="l" r="r" t="t"/>
              <a:pathLst>
                <a:path extrusionOk="0" h="302482" w="531850">
                  <a:moveTo>
                    <a:pt x="0" y="276459"/>
                  </a:moveTo>
                  <a:lnTo>
                    <a:pt x="11620" y="229787"/>
                  </a:lnTo>
                  <a:cubicBezTo>
                    <a:pt x="105308" y="253111"/>
                    <a:pt x="204679" y="242912"/>
                    <a:pt x="291426" y="201079"/>
                  </a:cubicBezTo>
                  <a:cubicBezTo>
                    <a:pt x="378167" y="159251"/>
                    <a:pt x="448017" y="87845"/>
                    <a:pt x="488111" y="0"/>
                  </a:cubicBezTo>
                  <a:lnTo>
                    <a:pt x="531850" y="19964"/>
                  </a:lnTo>
                  <a:cubicBezTo>
                    <a:pt x="487108" y="118002"/>
                    <a:pt x="409143" y="197707"/>
                    <a:pt x="312318" y="244386"/>
                  </a:cubicBezTo>
                  <a:cubicBezTo>
                    <a:pt x="215480" y="291096"/>
                    <a:pt x="104565" y="302482"/>
                    <a:pt x="0" y="2764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787649" y="1757736"/>
              <a:ext cx="446093" cy="619144"/>
            </a:xfrm>
            <a:custGeom>
              <a:rect b="b" l="l" r="r" t="t"/>
              <a:pathLst>
                <a:path extrusionOk="0" h="619144" w="446093">
                  <a:moveTo>
                    <a:pt x="273659" y="607034"/>
                  </a:moveTo>
                  <a:cubicBezTo>
                    <a:pt x="202723" y="582263"/>
                    <a:pt x="127298" y="506755"/>
                    <a:pt x="76028" y="400443"/>
                  </a:cubicBezTo>
                  <a:cubicBezTo>
                    <a:pt x="0" y="242792"/>
                    <a:pt x="10045" y="85718"/>
                    <a:pt x="98901" y="42862"/>
                  </a:cubicBezTo>
                  <a:cubicBezTo>
                    <a:pt x="187763" y="0"/>
                    <a:pt x="316928" y="89947"/>
                    <a:pt x="392963" y="247605"/>
                  </a:cubicBezTo>
                  <a:cubicBezTo>
                    <a:pt x="428053" y="320370"/>
                    <a:pt x="446093" y="396411"/>
                    <a:pt x="443763" y="461733"/>
                  </a:cubicBezTo>
                  <a:cubicBezTo>
                    <a:pt x="441223" y="532555"/>
                    <a:pt x="415055" y="583495"/>
                    <a:pt x="370090" y="605174"/>
                  </a:cubicBezTo>
                  <a:cubicBezTo>
                    <a:pt x="341153" y="619144"/>
                    <a:pt x="307924" y="619004"/>
                    <a:pt x="273659" y="607034"/>
                  </a:cubicBezTo>
                  <a:close/>
                  <a:moveTo>
                    <a:pt x="119786" y="86175"/>
                  </a:moveTo>
                  <a:cubicBezTo>
                    <a:pt x="64173" y="112998"/>
                    <a:pt x="50723" y="237280"/>
                    <a:pt x="119348" y="379558"/>
                  </a:cubicBezTo>
                  <a:cubicBezTo>
                    <a:pt x="187966" y="521817"/>
                    <a:pt x="293579" y="588664"/>
                    <a:pt x="349205" y="561867"/>
                  </a:cubicBezTo>
                  <a:cubicBezTo>
                    <a:pt x="376904" y="548500"/>
                    <a:pt x="393852" y="511371"/>
                    <a:pt x="395687" y="460006"/>
                  </a:cubicBezTo>
                  <a:cubicBezTo>
                    <a:pt x="397764" y="402367"/>
                    <a:pt x="381412" y="334359"/>
                    <a:pt x="349643" y="268490"/>
                  </a:cubicBezTo>
                  <a:cubicBezTo>
                    <a:pt x="281025" y="126218"/>
                    <a:pt x="175399" y="59372"/>
                    <a:pt x="119786" y="861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875338" y="1811811"/>
              <a:ext cx="293611" cy="539889"/>
            </a:xfrm>
            <a:custGeom>
              <a:rect b="b" l="l" r="r" t="t"/>
              <a:pathLst>
                <a:path extrusionOk="0" h="539889" w="293611">
                  <a:moveTo>
                    <a:pt x="250304" y="539889"/>
                  </a:moveTo>
                  <a:lnTo>
                    <a:pt x="0" y="20891"/>
                  </a:lnTo>
                  <a:lnTo>
                    <a:pt x="43306" y="0"/>
                  </a:lnTo>
                  <a:lnTo>
                    <a:pt x="293611" y="51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915687" y="2588858"/>
              <a:ext cx="100380" cy="164458"/>
            </a:xfrm>
            <a:custGeom>
              <a:rect b="b" l="l" r="r" t="t"/>
              <a:pathLst>
                <a:path extrusionOk="0" h="164458" w="100380">
                  <a:moveTo>
                    <a:pt x="81006" y="29082"/>
                  </a:moveTo>
                  <a:lnTo>
                    <a:pt x="89693" y="47085"/>
                  </a:lnTo>
                  <a:cubicBezTo>
                    <a:pt x="100380" y="69246"/>
                    <a:pt x="95504" y="86467"/>
                    <a:pt x="73755" y="96964"/>
                  </a:cubicBezTo>
                  <a:lnTo>
                    <a:pt x="63461" y="101923"/>
                  </a:lnTo>
                  <a:lnTo>
                    <a:pt x="88550" y="153955"/>
                  </a:lnTo>
                  <a:lnTo>
                    <a:pt x="66795" y="164458"/>
                  </a:lnTo>
                  <a:lnTo>
                    <a:pt x="0" y="25958"/>
                  </a:lnTo>
                  <a:lnTo>
                    <a:pt x="32048" y="10496"/>
                  </a:lnTo>
                  <a:cubicBezTo>
                    <a:pt x="53809" y="0"/>
                    <a:pt x="70326" y="6921"/>
                    <a:pt x="81006" y="29082"/>
                  </a:cubicBezTo>
                  <a:close/>
                  <a:moveTo>
                    <a:pt x="31299" y="35236"/>
                  </a:moveTo>
                  <a:lnTo>
                    <a:pt x="53924" y="82143"/>
                  </a:lnTo>
                  <a:lnTo>
                    <a:pt x="64211" y="77171"/>
                  </a:lnTo>
                  <a:cubicBezTo>
                    <a:pt x="71126" y="73837"/>
                    <a:pt x="73367" y="68859"/>
                    <a:pt x="68592" y="58972"/>
                  </a:cubicBezTo>
                  <a:lnTo>
                    <a:pt x="58578" y="38188"/>
                  </a:lnTo>
                  <a:cubicBezTo>
                    <a:pt x="53803" y="28301"/>
                    <a:pt x="48514" y="26936"/>
                    <a:pt x="41592" y="302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7005149" y="2556311"/>
              <a:ext cx="120802" cy="164547"/>
            </a:xfrm>
            <a:custGeom>
              <a:rect b="b" l="l" r="r" t="t"/>
              <a:pathLst>
                <a:path extrusionOk="0" h="164547" w="120802">
                  <a:moveTo>
                    <a:pt x="120802" y="127800"/>
                  </a:moveTo>
                  <a:lnTo>
                    <a:pt x="98831" y="138391"/>
                  </a:lnTo>
                  <a:lnTo>
                    <a:pt x="82962" y="115087"/>
                  </a:lnTo>
                  <a:lnTo>
                    <a:pt x="56241" y="127965"/>
                  </a:lnTo>
                  <a:lnTo>
                    <a:pt x="64617" y="154908"/>
                  </a:lnTo>
                  <a:lnTo>
                    <a:pt x="44627" y="164547"/>
                  </a:lnTo>
                  <a:lnTo>
                    <a:pt x="0" y="15354"/>
                  </a:lnTo>
                  <a:lnTo>
                    <a:pt x="31845" y="0"/>
                  </a:lnTo>
                  <a:close/>
                  <a:moveTo>
                    <a:pt x="49949" y="107823"/>
                  </a:moveTo>
                  <a:lnTo>
                    <a:pt x="70929" y="97713"/>
                  </a:lnTo>
                  <a:lnTo>
                    <a:pt x="26663" y="327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7071859" y="2514831"/>
              <a:ext cx="120415" cy="162261"/>
            </a:xfrm>
            <a:custGeom>
              <a:rect b="b" l="l" r="r" t="t"/>
              <a:pathLst>
                <a:path extrusionOk="0" h="162261" w="120415">
                  <a:moveTo>
                    <a:pt x="25952" y="10210"/>
                  </a:moveTo>
                  <a:cubicBezTo>
                    <a:pt x="47110" y="0"/>
                    <a:pt x="64109" y="7410"/>
                    <a:pt x="74790" y="29565"/>
                  </a:cubicBezTo>
                  <a:lnTo>
                    <a:pt x="76898" y="33921"/>
                  </a:lnTo>
                  <a:lnTo>
                    <a:pt x="56318" y="43846"/>
                  </a:lnTo>
                  <a:lnTo>
                    <a:pt x="53555" y="38106"/>
                  </a:lnTo>
                  <a:cubicBezTo>
                    <a:pt x="48780" y="28219"/>
                    <a:pt x="42995" y="26358"/>
                    <a:pt x="36093" y="29698"/>
                  </a:cubicBezTo>
                  <a:cubicBezTo>
                    <a:pt x="29152" y="33045"/>
                    <a:pt x="27006" y="38715"/>
                    <a:pt x="31781" y="48602"/>
                  </a:cubicBezTo>
                  <a:cubicBezTo>
                    <a:pt x="45523" y="77095"/>
                    <a:pt x="90639" y="61925"/>
                    <a:pt x="109715" y="101485"/>
                  </a:cubicBezTo>
                  <a:cubicBezTo>
                    <a:pt x="120415" y="123640"/>
                    <a:pt x="115423" y="141649"/>
                    <a:pt x="94062" y="151955"/>
                  </a:cubicBezTo>
                  <a:cubicBezTo>
                    <a:pt x="72701" y="162261"/>
                    <a:pt x="55505" y="154939"/>
                    <a:pt x="44824" y="132784"/>
                  </a:cubicBezTo>
                  <a:lnTo>
                    <a:pt x="40716" y="124269"/>
                  </a:lnTo>
                  <a:lnTo>
                    <a:pt x="61296" y="114344"/>
                  </a:lnTo>
                  <a:lnTo>
                    <a:pt x="66078" y="124250"/>
                  </a:lnTo>
                  <a:cubicBezTo>
                    <a:pt x="70846" y="134150"/>
                    <a:pt x="76904" y="135597"/>
                    <a:pt x="83845" y="132264"/>
                  </a:cubicBezTo>
                  <a:cubicBezTo>
                    <a:pt x="90747" y="128917"/>
                    <a:pt x="93402" y="123272"/>
                    <a:pt x="88620" y="113366"/>
                  </a:cubicBezTo>
                  <a:cubicBezTo>
                    <a:pt x="74891" y="84874"/>
                    <a:pt x="29781" y="100050"/>
                    <a:pt x="10680" y="60483"/>
                  </a:cubicBezTo>
                  <a:cubicBezTo>
                    <a:pt x="0" y="38328"/>
                    <a:pt x="4781" y="20408"/>
                    <a:pt x="25952" y="10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7145895" y="2479132"/>
              <a:ext cx="120402" cy="162255"/>
            </a:xfrm>
            <a:custGeom>
              <a:rect b="b" l="l" r="r" t="t"/>
              <a:pathLst>
                <a:path extrusionOk="0" h="162255" w="120402">
                  <a:moveTo>
                    <a:pt x="25939" y="10204"/>
                  </a:moveTo>
                  <a:cubicBezTo>
                    <a:pt x="47117" y="0"/>
                    <a:pt x="64096" y="7416"/>
                    <a:pt x="74777" y="29565"/>
                  </a:cubicBezTo>
                  <a:lnTo>
                    <a:pt x="76885" y="33921"/>
                  </a:lnTo>
                  <a:lnTo>
                    <a:pt x="56305" y="43846"/>
                  </a:lnTo>
                  <a:lnTo>
                    <a:pt x="53543" y="38100"/>
                  </a:lnTo>
                  <a:cubicBezTo>
                    <a:pt x="48768" y="28219"/>
                    <a:pt x="43002" y="26358"/>
                    <a:pt x="36080" y="29705"/>
                  </a:cubicBezTo>
                  <a:cubicBezTo>
                    <a:pt x="29140" y="33039"/>
                    <a:pt x="27006" y="38715"/>
                    <a:pt x="31769" y="48596"/>
                  </a:cubicBezTo>
                  <a:cubicBezTo>
                    <a:pt x="45523" y="77095"/>
                    <a:pt x="90627" y="61925"/>
                    <a:pt x="109702" y="101485"/>
                  </a:cubicBezTo>
                  <a:cubicBezTo>
                    <a:pt x="120402" y="123640"/>
                    <a:pt x="115423" y="141643"/>
                    <a:pt x="94068" y="151949"/>
                  </a:cubicBezTo>
                  <a:cubicBezTo>
                    <a:pt x="72688" y="162255"/>
                    <a:pt x="55511" y="154939"/>
                    <a:pt x="44811" y="132778"/>
                  </a:cubicBezTo>
                  <a:lnTo>
                    <a:pt x="40722" y="124269"/>
                  </a:lnTo>
                  <a:lnTo>
                    <a:pt x="61283" y="114344"/>
                  </a:lnTo>
                  <a:lnTo>
                    <a:pt x="66065" y="124250"/>
                  </a:lnTo>
                  <a:cubicBezTo>
                    <a:pt x="70834" y="134150"/>
                    <a:pt x="76892" y="135591"/>
                    <a:pt x="83826" y="132264"/>
                  </a:cubicBezTo>
                  <a:cubicBezTo>
                    <a:pt x="90754" y="128917"/>
                    <a:pt x="93389" y="123272"/>
                    <a:pt x="88601" y="113366"/>
                  </a:cubicBezTo>
                  <a:cubicBezTo>
                    <a:pt x="74879" y="84880"/>
                    <a:pt x="29768" y="100050"/>
                    <a:pt x="10674" y="60477"/>
                  </a:cubicBezTo>
                  <a:cubicBezTo>
                    <a:pt x="0" y="38328"/>
                    <a:pt x="4762" y="20415"/>
                    <a:pt x="25939" y="10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7217324" y="2443378"/>
              <a:ext cx="100393" cy="164458"/>
            </a:xfrm>
            <a:custGeom>
              <a:rect b="b" l="l" r="r" t="t"/>
              <a:pathLst>
                <a:path extrusionOk="0" h="164458" w="100393">
                  <a:moveTo>
                    <a:pt x="81019" y="29089"/>
                  </a:moveTo>
                  <a:lnTo>
                    <a:pt x="89693" y="47085"/>
                  </a:lnTo>
                  <a:cubicBezTo>
                    <a:pt x="100393" y="69246"/>
                    <a:pt x="95535" y="86467"/>
                    <a:pt x="73767" y="96964"/>
                  </a:cubicBezTo>
                  <a:lnTo>
                    <a:pt x="63474" y="101923"/>
                  </a:lnTo>
                  <a:lnTo>
                    <a:pt x="88582" y="153962"/>
                  </a:lnTo>
                  <a:lnTo>
                    <a:pt x="66808" y="164458"/>
                  </a:lnTo>
                  <a:lnTo>
                    <a:pt x="0" y="25952"/>
                  </a:lnTo>
                  <a:lnTo>
                    <a:pt x="32061" y="10502"/>
                  </a:lnTo>
                  <a:cubicBezTo>
                    <a:pt x="53841" y="0"/>
                    <a:pt x="70326" y="6921"/>
                    <a:pt x="81019" y="29089"/>
                  </a:cubicBezTo>
                  <a:close/>
                  <a:moveTo>
                    <a:pt x="31318" y="35242"/>
                  </a:moveTo>
                  <a:lnTo>
                    <a:pt x="53936" y="82143"/>
                  </a:lnTo>
                  <a:lnTo>
                    <a:pt x="64230" y="77177"/>
                  </a:lnTo>
                  <a:cubicBezTo>
                    <a:pt x="71158" y="73844"/>
                    <a:pt x="73380" y="68853"/>
                    <a:pt x="68624" y="58972"/>
                  </a:cubicBezTo>
                  <a:lnTo>
                    <a:pt x="58591" y="38188"/>
                  </a:lnTo>
                  <a:cubicBezTo>
                    <a:pt x="53835" y="28308"/>
                    <a:pt x="48545" y="26936"/>
                    <a:pt x="41605" y="302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7296513" y="2405915"/>
              <a:ext cx="122180" cy="162255"/>
            </a:xfrm>
            <a:custGeom>
              <a:rect b="b" l="l" r="r" t="t"/>
              <a:pathLst>
                <a:path extrusionOk="0" h="162255" w="122180">
                  <a:moveTo>
                    <a:pt x="10687" y="61055"/>
                  </a:moveTo>
                  <a:cubicBezTo>
                    <a:pt x="0" y="38900"/>
                    <a:pt x="5575" y="20612"/>
                    <a:pt x="26936" y="10306"/>
                  </a:cubicBezTo>
                  <a:cubicBezTo>
                    <a:pt x="48298" y="0"/>
                    <a:pt x="66090" y="7029"/>
                    <a:pt x="76771" y="29184"/>
                  </a:cubicBezTo>
                  <a:lnTo>
                    <a:pt x="111512" y="101206"/>
                  </a:lnTo>
                  <a:cubicBezTo>
                    <a:pt x="122180" y="123348"/>
                    <a:pt x="116617" y="141649"/>
                    <a:pt x="95243" y="151949"/>
                  </a:cubicBezTo>
                  <a:cubicBezTo>
                    <a:pt x="73882" y="162255"/>
                    <a:pt x="56089" y="155225"/>
                    <a:pt x="45427" y="133076"/>
                  </a:cubicBezTo>
                  <a:close/>
                  <a:moveTo>
                    <a:pt x="67843" y="123958"/>
                  </a:moveTo>
                  <a:cubicBezTo>
                    <a:pt x="72624" y="133864"/>
                    <a:pt x="78803" y="135508"/>
                    <a:pt x="85705" y="132168"/>
                  </a:cubicBezTo>
                  <a:cubicBezTo>
                    <a:pt x="92640" y="128835"/>
                    <a:pt x="95180" y="122986"/>
                    <a:pt x="90417" y="113087"/>
                  </a:cubicBezTo>
                  <a:lnTo>
                    <a:pt x="54336" y="38296"/>
                  </a:lnTo>
                  <a:cubicBezTo>
                    <a:pt x="49580" y="28416"/>
                    <a:pt x="43395" y="26739"/>
                    <a:pt x="36480" y="30086"/>
                  </a:cubicBezTo>
                  <a:cubicBezTo>
                    <a:pt x="29559" y="33420"/>
                    <a:pt x="27006" y="39287"/>
                    <a:pt x="31781" y="491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7371331" y="2368351"/>
              <a:ext cx="134461" cy="165220"/>
            </a:xfrm>
            <a:custGeom>
              <a:rect b="b" l="l" r="r" t="t"/>
              <a:pathLst>
                <a:path extrusionOk="0" h="165220" w="134461">
                  <a:moveTo>
                    <a:pt x="112293" y="143275"/>
                  </a:moveTo>
                  <a:cubicBezTo>
                    <a:pt x="109391" y="140277"/>
                    <a:pt x="107562" y="138487"/>
                    <a:pt x="102114" y="127203"/>
                  </a:cubicBezTo>
                  <a:lnTo>
                    <a:pt x="91624" y="105454"/>
                  </a:lnTo>
                  <a:cubicBezTo>
                    <a:pt x="85420" y="92582"/>
                    <a:pt x="78778" y="89935"/>
                    <a:pt x="68878" y="94703"/>
                  </a:cubicBezTo>
                  <a:lnTo>
                    <a:pt x="61360" y="98323"/>
                  </a:lnTo>
                  <a:lnTo>
                    <a:pt x="88563" y="154717"/>
                  </a:lnTo>
                  <a:lnTo>
                    <a:pt x="66789" y="165220"/>
                  </a:lnTo>
                  <a:lnTo>
                    <a:pt x="0" y="26714"/>
                  </a:lnTo>
                  <a:lnTo>
                    <a:pt x="32842" y="10877"/>
                  </a:lnTo>
                  <a:cubicBezTo>
                    <a:pt x="55397" y="0"/>
                    <a:pt x="70161" y="5810"/>
                    <a:pt x="80460" y="27177"/>
                  </a:cubicBezTo>
                  <a:lnTo>
                    <a:pt x="85705" y="38068"/>
                  </a:lnTo>
                  <a:cubicBezTo>
                    <a:pt x="92576" y="52298"/>
                    <a:pt x="92513" y="63804"/>
                    <a:pt x="85007" y="73025"/>
                  </a:cubicBezTo>
                  <a:cubicBezTo>
                    <a:pt x="98088" y="72339"/>
                    <a:pt x="106711" y="81108"/>
                    <a:pt x="113671" y="95548"/>
                  </a:cubicBezTo>
                  <a:lnTo>
                    <a:pt x="123971" y="116909"/>
                  </a:lnTo>
                  <a:cubicBezTo>
                    <a:pt x="127209" y="123634"/>
                    <a:pt x="129794" y="128485"/>
                    <a:pt x="134461" y="132581"/>
                  </a:cubicBezTo>
                  <a:close/>
                  <a:moveTo>
                    <a:pt x="31299" y="35998"/>
                  </a:moveTo>
                  <a:lnTo>
                    <a:pt x="51822" y="78543"/>
                  </a:lnTo>
                  <a:lnTo>
                    <a:pt x="60318" y="74447"/>
                  </a:lnTo>
                  <a:cubicBezTo>
                    <a:pt x="68453" y="70529"/>
                    <a:pt x="71659" y="64573"/>
                    <a:pt x="66338" y="53511"/>
                  </a:cubicBezTo>
                  <a:lnTo>
                    <a:pt x="59740" y="39846"/>
                  </a:lnTo>
                  <a:cubicBezTo>
                    <a:pt x="54971" y="29959"/>
                    <a:pt x="49517" y="27222"/>
                    <a:pt x="41783" y="309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7444574" y="2327308"/>
              <a:ext cx="111309" cy="159962"/>
            </a:xfrm>
            <a:custGeom>
              <a:rect b="b" l="l" r="r" t="t"/>
              <a:pathLst>
                <a:path extrusionOk="0" h="159962" w="111309">
                  <a:moveTo>
                    <a:pt x="0" y="32435"/>
                  </a:moveTo>
                  <a:lnTo>
                    <a:pt x="67265" y="0"/>
                  </a:lnTo>
                  <a:lnTo>
                    <a:pt x="76803" y="19780"/>
                  </a:lnTo>
                  <a:lnTo>
                    <a:pt x="54051" y="30753"/>
                  </a:lnTo>
                  <a:lnTo>
                    <a:pt x="111309" y="149478"/>
                  </a:lnTo>
                  <a:lnTo>
                    <a:pt x="89541" y="159962"/>
                  </a:lnTo>
                  <a:lnTo>
                    <a:pt x="32289" y="41249"/>
                  </a:lnTo>
                  <a:lnTo>
                    <a:pt x="9537" y="522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6568584" y="2049407"/>
              <a:ext cx="230314" cy="418668"/>
            </a:xfrm>
            <a:custGeom>
              <a:rect b="b" l="l" r="r" t="t"/>
              <a:pathLst>
                <a:path extrusionOk="0" h="418668" w="230314">
                  <a:moveTo>
                    <a:pt x="16986" y="5765"/>
                  </a:moveTo>
                  <a:lnTo>
                    <a:pt x="16986" y="5765"/>
                  </a:lnTo>
                  <a:cubicBezTo>
                    <a:pt x="28949" y="0"/>
                    <a:pt x="43319" y="5022"/>
                    <a:pt x="49091" y="16986"/>
                  </a:cubicBezTo>
                  <a:lnTo>
                    <a:pt x="224548" y="380796"/>
                  </a:lnTo>
                  <a:cubicBezTo>
                    <a:pt x="230314" y="392753"/>
                    <a:pt x="225298" y="407130"/>
                    <a:pt x="213334" y="412896"/>
                  </a:cubicBezTo>
                  <a:cubicBezTo>
                    <a:pt x="201371" y="418668"/>
                    <a:pt x="186994" y="413645"/>
                    <a:pt x="181228" y="401688"/>
                  </a:cubicBezTo>
                  <a:lnTo>
                    <a:pt x="5772" y="37871"/>
                  </a:lnTo>
                  <a:cubicBezTo>
                    <a:pt x="0" y="25908"/>
                    <a:pt x="5022" y="11537"/>
                    <a:pt x="16986" y="57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6477172" y="1859850"/>
              <a:ext cx="102577" cy="153822"/>
            </a:xfrm>
            <a:custGeom>
              <a:rect b="b" l="l" r="r" t="t"/>
              <a:pathLst>
                <a:path extrusionOk="0" h="153822" w="102577">
                  <a:moveTo>
                    <a:pt x="16979" y="5772"/>
                  </a:moveTo>
                  <a:lnTo>
                    <a:pt x="16979" y="5772"/>
                  </a:lnTo>
                  <a:cubicBezTo>
                    <a:pt x="28943" y="0"/>
                    <a:pt x="43313" y="5022"/>
                    <a:pt x="49085" y="16986"/>
                  </a:cubicBezTo>
                  <a:lnTo>
                    <a:pt x="96812" y="115950"/>
                  </a:lnTo>
                  <a:cubicBezTo>
                    <a:pt x="102577" y="127908"/>
                    <a:pt x="97561" y="142284"/>
                    <a:pt x="85604" y="148050"/>
                  </a:cubicBezTo>
                  <a:cubicBezTo>
                    <a:pt x="73640" y="153822"/>
                    <a:pt x="59264" y="148799"/>
                    <a:pt x="53498" y="136842"/>
                  </a:cubicBezTo>
                  <a:lnTo>
                    <a:pt x="5765" y="37877"/>
                  </a:lnTo>
                  <a:cubicBezTo>
                    <a:pt x="0" y="25914"/>
                    <a:pt x="5016" y="11537"/>
                    <a:pt x="16979" y="57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  <p:sp>
        <p:nvSpPr>
          <p:cNvPr id="692" name="Google Shape;692;p33"/>
          <p:cNvSpPr txBox="1"/>
          <p:nvPr>
            <p:ph idx="1" type="subTitle"/>
          </p:nvPr>
        </p:nvSpPr>
        <p:spPr>
          <a:xfrm>
            <a:off x="1359800" y="1336250"/>
            <a:ext cx="588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datos corresponden a la ciudad de  periodo 2009-2018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la ciudad de México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4"/>
          <p:cNvSpPr/>
          <p:nvPr/>
        </p:nvSpPr>
        <p:spPr>
          <a:xfrm>
            <a:off x="4662960" y="1487191"/>
            <a:ext cx="1825200" cy="10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4"/>
          <p:cNvSpPr/>
          <p:nvPr/>
        </p:nvSpPr>
        <p:spPr>
          <a:xfrm>
            <a:off x="3804630" y="3305123"/>
            <a:ext cx="1766100" cy="115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4"/>
          <p:cNvSpPr/>
          <p:nvPr/>
        </p:nvSpPr>
        <p:spPr>
          <a:xfrm>
            <a:off x="1704574" y="3305123"/>
            <a:ext cx="1766100" cy="115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4"/>
          <p:cNvSpPr/>
          <p:nvPr/>
        </p:nvSpPr>
        <p:spPr>
          <a:xfrm>
            <a:off x="2655850" y="1487191"/>
            <a:ext cx="1825200" cy="107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4"/>
          <p:cNvSpPr/>
          <p:nvPr/>
        </p:nvSpPr>
        <p:spPr>
          <a:xfrm>
            <a:off x="3808850" y="2961400"/>
            <a:ext cx="1765216" cy="535991"/>
          </a:xfrm>
          <a:custGeom>
            <a:rect b="b" l="l" r="r" t="t"/>
            <a:pathLst>
              <a:path extrusionOk="0" h="749638" w="1665298">
                <a:moveTo>
                  <a:pt x="1538298" y="749638"/>
                </a:moveTo>
                <a:lnTo>
                  <a:pt x="126999" y="749638"/>
                </a:lnTo>
                <a:cubicBezTo>
                  <a:pt x="57149" y="749638"/>
                  <a:pt x="0" y="692488"/>
                  <a:pt x="0" y="622638"/>
                </a:cubicBezTo>
                <a:lnTo>
                  <a:pt x="0" y="126999"/>
                </a:lnTo>
                <a:cubicBezTo>
                  <a:pt x="0" y="57149"/>
                  <a:pt x="57149" y="0"/>
                  <a:pt x="126999" y="0"/>
                </a:cubicBezTo>
                <a:lnTo>
                  <a:pt x="1538298" y="0"/>
                </a:lnTo>
                <a:cubicBezTo>
                  <a:pt x="1608148" y="0"/>
                  <a:pt x="1665298" y="57149"/>
                  <a:pt x="1665298" y="126999"/>
                </a:cubicBezTo>
                <a:lnTo>
                  <a:pt x="1665298" y="622638"/>
                </a:lnTo>
                <a:cubicBezTo>
                  <a:pt x="1665298" y="692488"/>
                  <a:pt x="1608148" y="749638"/>
                  <a:pt x="1538298" y="7496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702" name="Google Shape;702;p34"/>
          <p:cNvSpPr/>
          <p:nvPr/>
        </p:nvSpPr>
        <p:spPr>
          <a:xfrm>
            <a:off x="2693460" y="1166600"/>
            <a:ext cx="1827675" cy="494761"/>
          </a:xfrm>
          <a:custGeom>
            <a:rect b="b" l="l" r="r" t="t"/>
            <a:pathLst>
              <a:path extrusionOk="0" h="749638" w="1479899">
                <a:moveTo>
                  <a:pt x="1352899" y="749638"/>
                </a:moveTo>
                <a:lnTo>
                  <a:pt x="126999" y="749638"/>
                </a:lnTo>
                <a:cubicBezTo>
                  <a:pt x="57149" y="749638"/>
                  <a:pt x="0" y="692488"/>
                  <a:pt x="0" y="622638"/>
                </a:cubicBezTo>
                <a:lnTo>
                  <a:pt x="0" y="126999"/>
                </a:lnTo>
                <a:cubicBezTo>
                  <a:pt x="0" y="57149"/>
                  <a:pt x="57149" y="0"/>
                  <a:pt x="126999" y="0"/>
                </a:cubicBezTo>
                <a:lnTo>
                  <a:pt x="1352899" y="0"/>
                </a:lnTo>
                <a:cubicBezTo>
                  <a:pt x="1422749" y="0"/>
                  <a:pt x="1479899" y="57149"/>
                  <a:pt x="1479899" y="126999"/>
                </a:cubicBezTo>
                <a:lnTo>
                  <a:pt x="1479899" y="622638"/>
                </a:lnTo>
                <a:cubicBezTo>
                  <a:pt x="1479899" y="692488"/>
                  <a:pt x="1422749" y="749638"/>
                  <a:pt x="1352899" y="7496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703" name="Google Shape;703;p34"/>
          <p:cNvSpPr/>
          <p:nvPr/>
        </p:nvSpPr>
        <p:spPr>
          <a:xfrm>
            <a:off x="1709028" y="2961400"/>
            <a:ext cx="1768323" cy="537865"/>
          </a:xfrm>
          <a:custGeom>
            <a:rect b="b" l="l" r="r" t="t"/>
            <a:pathLst>
              <a:path extrusionOk="0" h="749638" w="1668229">
                <a:moveTo>
                  <a:pt x="1541229" y="749638"/>
                </a:moveTo>
                <a:lnTo>
                  <a:pt x="126999" y="749638"/>
                </a:lnTo>
                <a:cubicBezTo>
                  <a:pt x="57149" y="749638"/>
                  <a:pt x="0" y="692488"/>
                  <a:pt x="0" y="622638"/>
                </a:cubicBezTo>
                <a:lnTo>
                  <a:pt x="0" y="126999"/>
                </a:lnTo>
                <a:cubicBezTo>
                  <a:pt x="0" y="57149"/>
                  <a:pt x="57149" y="0"/>
                  <a:pt x="126999" y="0"/>
                </a:cubicBezTo>
                <a:lnTo>
                  <a:pt x="1541229" y="0"/>
                </a:lnTo>
                <a:cubicBezTo>
                  <a:pt x="1611079" y="0"/>
                  <a:pt x="1668229" y="57149"/>
                  <a:pt x="1668229" y="126999"/>
                </a:cubicBezTo>
                <a:lnTo>
                  <a:pt x="1668229" y="622638"/>
                </a:lnTo>
                <a:cubicBezTo>
                  <a:pt x="1668229" y="692488"/>
                  <a:pt x="1611079" y="749638"/>
                  <a:pt x="1541229" y="7496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704" name="Google Shape;704;p34"/>
          <p:cNvSpPr/>
          <p:nvPr/>
        </p:nvSpPr>
        <p:spPr>
          <a:xfrm>
            <a:off x="4657805" y="1166600"/>
            <a:ext cx="1827665" cy="500383"/>
          </a:xfrm>
          <a:custGeom>
            <a:rect b="b" l="l" r="r" t="t"/>
            <a:pathLst>
              <a:path extrusionOk="0" h="749638" w="1665298">
                <a:moveTo>
                  <a:pt x="1538298" y="749638"/>
                </a:moveTo>
                <a:lnTo>
                  <a:pt x="126999" y="749638"/>
                </a:lnTo>
                <a:cubicBezTo>
                  <a:pt x="57149" y="749638"/>
                  <a:pt x="0" y="692488"/>
                  <a:pt x="0" y="622638"/>
                </a:cubicBezTo>
                <a:lnTo>
                  <a:pt x="0" y="126999"/>
                </a:lnTo>
                <a:cubicBezTo>
                  <a:pt x="0" y="57149"/>
                  <a:pt x="57149" y="0"/>
                  <a:pt x="126999" y="0"/>
                </a:cubicBezTo>
                <a:lnTo>
                  <a:pt x="1538298" y="0"/>
                </a:lnTo>
                <a:cubicBezTo>
                  <a:pt x="1608148" y="0"/>
                  <a:pt x="1665298" y="57149"/>
                  <a:pt x="1665298" y="126999"/>
                </a:cubicBezTo>
                <a:lnTo>
                  <a:pt x="1665298" y="622638"/>
                </a:lnTo>
                <a:cubicBezTo>
                  <a:pt x="1665298" y="692488"/>
                  <a:pt x="1608148" y="749638"/>
                  <a:pt x="1538298" y="7496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705" name="Google Shape;705;p34"/>
          <p:cNvSpPr txBox="1"/>
          <p:nvPr>
            <p:ph type="title"/>
          </p:nvPr>
        </p:nvSpPr>
        <p:spPr>
          <a:xfrm>
            <a:off x="768500" y="473289"/>
            <a:ext cx="7374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CALIDAD DE</a:t>
            </a:r>
            <a:r>
              <a:rPr lang="en">
                <a:solidFill>
                  <a:schemeClr val="lt1"/>
                </a:solidFill>
              </a:rPr>
              <a:t> DATOS</a:t>
            </a:r>
            <a:endParaRPr/>
          </a:p>
        </p:txBody>
      </p:sp>
      <p:sp>
        <p:nvSpPr>
          <p:cNvPr id="706" name="Google Shape;706;p34"/>
          <p:cNvSpPr txBox="1"/>
          <p:nvPr>
            <p:ph idx="4" type="subTitle"/>
          </p:nvPr>
        </p:nvSpPr>
        <p:spPr>
          <a:xfrm>
            <a:off x="2670447" y="1216311"/>
            <a:ext cx="18252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18 variables</a:t>
            </a:r>
            <a:endParaRPr sz="1900"/>
          </a:p>
        </p:txBody>
      </p:sp>
      <p:sp>
        <p:nvSpPr>
          <p:cNvPr id="707" name="Google Shape;707;p34"/>
          <p:cNvSpPr txBox="1"/>
          <p:nvPr>
            <p:ph idx="5" type="subTitle"/>
          </p:nvPr>
        </p:nvSpPr>
        <p:spPr>
          <a:xfrm>
            <a:off x="1673949" y="3014700"/>
            <a:ext cx="16950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 registros</a:t>
            </a:r>
            <a:endParaRPr/>
          </a:p>
        </p:txBody>
      </p:sp>
      <p:sp>
        <p:nvSpPr>
          <p:cNvPr id="708" name="Google Shape;708;p34"/>
          <p:cNvSpPr txBox="1"/>
          <p:nvPr>
            <p:ph idx="6" type="subTitle"/>
          </p:nvPr>
        </p:nvSpPr>
        <p:spPr>
          <a:xfrm>
            <a:off x="3523593" y="3014698"/>
            <a:ext cx="2337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inconsistencias</a:t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4"/>
          <p:cNvSpPr txBox="1"/>
          <p:nvPr>
            <p:ph idx="8" type="subTitle"/>
          </p:nvPr>
        </p:nvSpPr>
        <p:spPr>
          <a:xfrm>
            <a:off x="4690459" y="1207634"/>
            <a:ext cx="1695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14 variables</a:t>
            </a:r>
            <a:endParaRPr sz="1900"/>
          </a:p>
        </p:txBody>
      </p:sp>
      <p:sp>
        <p:nvSpPr>
          <p:cNvPr id="710" name="Google Shape;710;p34"/>
          <p:cNvSpPr txBox="1"/>
          <p:nvPr>
            <p:ph idx="2" type="subTitle"/>
          </p:nvPr>
        </p:nvSpPr>
        <p:spPr>
          <a:xfrm>
            <a:off x="1790697" y="3534130"/>
            <a:ext cx="15627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900"/>
              <a:t>Duplicados</a:t>
            </a:r>
            <a:endParaRPr sz="1900"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900"/>
              <a:t>(por id)</a:t>
            </a:r>
            <a:endParaRPr sz="1900"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4"/>
          <p:cNvSpPr txBox="1"/>
          <p:nvPr>
            <p:ph idx="3" type="subTitle"/>
          </p:nvPr>
        </p:nvSpPr>
        <p:spPr>
          <a:xfrm>
            <a:off x="3882492" y="3534130"/>
            <a:ext cx="15627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 se encontraron</a:t>
            </a:r>
            <a:endParaRPr sz="1600"/>
          </a:p>
        </p:txBody>
      </p:sp>
      <p:sp>
        <p:nvSpPr>
          <p:cNvPr id="712" name="Google Shape;712;p34"/>
          <p:cNvSpPr txBox="1"/>
          <p:nvPr>
            <p:ph idx="1" type="subTitle"/>
          </p:nvPr>
        </p:nvSpPr>
        <p:spPr>
          <a:xfrm>
            <a:off x="2800180" y="1700787"/>
            <a:ext cx="16152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Cuentan </a:t>
            </a:r>
            <a:r>
              <a:rPr lang="en" sz="1500"/>
              <a:t>con</a:t>
            </a:r>
            <a:r>
              <a:rPr lang="en" sz="1500"/>
              <a:t> menos del 80% de completitud</a:t>
            </a:r>
            <a:endParaRPr sz="1500"/>
          </a:p>
        </p:txBody>
      </p:sp>
      <p:sp>
        <p:nvSpPr>
          <p:cNvPr id="713" name="Google Shape;713;p34"/>
          <p:cNvSpPr txBox="1"/>
          <p:nvPr>
            <p:ph idx="7" type="subTitle"/>
          </p:nvPr>
        </p:nvSpPr>
        <p:spPr>
          <a:xfrm>
            <a:off x="4770265" y="1700787"/>
            <a:ext cx="16152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 alrededor del 5% de missings</a:t>
            </a:r>
            <a:endParaRPr sz="1500"/>
          </a:p>
        </p:txBody>
      </p:sp>
      <p:grpSp>
        <p:nvGrpSpPr>
          <p:cNvPr id="714" name="Google Shape;714;p34"/>
          <p:cNvGrpSpPr/>
          <p:nvPr/>
        </p:nvGrpSpPr>
        <p:grpSpPr>
          <a:xfrm rot="-1465769">
            <a:off x="576556" y="437023"/>
            <a:ext cx="1321934" cy="1325512"/>
            <a:chOff x="4700820" y="3851539"/>
            <a:chExt cx="2017402" cy="1851032"/>
          </a:xfrm>
        </p:grpSpPr>
        <p:sp>
          <p:nvSpPr>
            <p:cNvPr id="715" name="Google Shape;715;p34"/>
            <p:cNvSpPr/>
            <p:nvPr/>
          </p:nvSpPr>
          <p:spPr>
            <a:xfrm>
              <a:off x="4774589" y="3925302"/>
              <a:ext cx="1943633" cy="1777269"/>
            </a:xfrm>
            <a:custGeom>
              <a:rect b="b" l="l" r="r" t="t"/>
              <a:pathLst>
                <a:path extrusionOk="0" h="1777269" w="1943633">
                  <a:moveTo>
                    <a:pt x="1933422" y="1479664"/>
                  </a:moveTo>
                  <a:cubicBezTo>
                    <a:pt x="1933962" y="1460817"/>
                    <a:pt x="1928748" y="1440643"/>
                    <a:pt x="1915585" y="1420158"/>
                  </a:cubicBezTo>
                  <a:cubicBezTo>
                    <a:pt x="1912289" y="1412792"/>
                    <a:pt x="1907952" y="1406258"/>
                    <a:pt x="1902910" y="1400422"/>
                  </a:cubicBezTo>
                  <a:cubicBezTo>
                    <a:pt x="1810778" y="1256982"/>
                    <a:pt x="1718640" y="1113542"/>
                    <a:pt x="1626495" y="970095"/>
                  </a:cubicBezTo>
                  <a:cubicBezTo>
                    <a:pt x="1575219" y="890263"/>
                    <a:pt x="1523466" y="802195"/>
                    <a:pt x="1417377" y="813231"/>
                  </a:cubicBezTo>
                  <a:cubicBezTo>
                    <a:pt x="1480699" y="682999"/>
                    <a:pt x="1521066" y="548455"/>
                    <a:pt x="1472323" y="393255"/>
                  </a:cubicBezTo>
                  <a:cubicBezTo>
                    <a:pt x="1413160" y="204901"/>
                    <a:pt x="1249895" y="61715"/>
                    <a:pt x="1054138" y="32746"/>
                  </a:cubicBezTo>
                  <a:cubicBezTo>
                    <a:pt x="832904" y="0"/>
                    <a:pt x="607790" y="113163"/>
                    <a:pt x="509714" y="316477"/>
                  </a:cubicBezTo>
                  <a:cubicBezTo>
                    <a:pt x="460254" y="419023"/>
                    <a:pt x="444969" y="533241"/>
                    <a:pt x="466102" y="645236"/>
                  </a:cubicBezTo>
                  <a:cubicBezTo>
                    <a:pt x="481222" y="725290"/>
                    <a:pt x="519074" y="798512"/>
                    <a:pt x="559841" y="869759"/>
                  </a:cubicBezTo>
                  <a:cubicBezTo>
                    <a:pt x="518782" y="883742"/>
                    <a:pt x="477723" y="897731"/>
                    <a:pt x="436657" y="911720"/>
                  </a:cubicBezTo>
                  <a:cubicBezTo>
                    <a:pt x="304577" y="862006"/>
                    <a:pt x="98729" y="765168"/>
                    <a:pt x="29521" y="940485"/>
                  </a:cubicBezTo>
                  <a:cubicBezTo>
                    <a:pt x="0" y="1015257"/>
                    <a:pt x="32277" y="1075728"/>
                    <a:pt x="71202" y="1136332"/>
                  </a:cubicBezTo>
                  <a:cubicBezTo>
                    <a:pt x="112528" y="1200664"/>
                    <a:pt x="153854" y="1265002"/>
                    <a:pt x="195179" y="1329334"/>
                  </a:cubicBezTo>
                  <a:lnTo>
                    <a:pt x="324624" y="1530851"/>
                  </a:lnTo>
                  <a:cubicBezTo>
                    <a:pt x="359486" y="1585118"/>
                    <a:pt x="389420" y="1631264"/>
                    <a:pt x="453745" y="1656187"/>
                  </a:cubicBezTo>
                  <a:cubicBezTo>
                    <a:pt x="556647" y="1696040"/>
                    <a:pt x="669861" y="1742674"/>
                    <a:pt x="777773" y="1765217"/>
                  </a:cubicBezTo>
                  <a:cubicBezTo>
                    <a:pt x="835501" y="1777269"/>
                    <a:pt x="801420" y="1769122"/>
                    <a:pt x="787317" y="1767033"/>
                  </a:cubicBezTo>
                  <a:cubicBezTo>
                    <a:pt x="810793" y="1770507"/>
                    <a:pt x="831329" y="1771370"/>
                    <a:pt x="854417" y="1765649"/>
                  </a:cubicBezTo>
                  <a:cubicBezTo>
                    <a:pt x="860272" y="1764207"/>
                    <a:pt x="865816" y="1761477"/>
                    <a:pt x="871607" y="1759794"/>
                  </a:cubicBezTo>
                  <a:cubicBezTo>
                    <a:pt x="907288" y="1749444"/>
                    <a:pt x="942371" y="1735689"/>
                    <a:pt x="977538" y="1723720"/>
                  </a:cubicBezTo>
                  <a:lnTo>
                    <a:pt x="1152296" y="1664188"/>
                  </a:lnTo>
                  <a:cubicBezTo>
                    <a:pt x="1216221" y="1685956"/>
                    <a:pt x="1280140" y="1707730"/>
                    <a:pt x="1344060" y="1729505"/>
                  </a:cubicBezTo>
                  <a:cubicBezTo>
                    <a:pt x="1373765" y="1739620"/>
                    <a:pt x="1408010" y="1757629"/>
                    <a:pt x="1439227" y="1761915"/>
                  </a:cubicBezTo>
                  <a:cubicBezTo>
                    <a:pt x="1456315" y="1764264"/>
                    <a:pt x="1414881" y="1752174"/>
                    <a:pt x="1417656" y="1752422"/>
                  </a:cubicBezTo>
                  <a:cubicBezTo>
                    <a:pt x="1421911" y="1752809"/>
                    <a:pt x="1452149" y="1761401"/>
                    <a:pt x="1469618" y="1766004"/>
                  </a:cubicBezTo>
                  <a:cubicBezTo>
                    <a:pt x="1477645" y="1765344"/>
                    <a:pt x="1520355" y="1767636"/>
                    <a:pt x="1532623" y="1764576"/>
                  </a:cubicBezTo>
                  <a:cubicBezTo>
                    <a:pt x="1610887" y="1745062"/>
                    <a:pt x="1687988" y="1711655"/>
                    <a:pt x="1764334" y="1685645"/>
                  </a:cubicBezTo>
                  <a:cubicBezTo>
                    <a:pt x="1796484" y="1674704"/>
                    <a:pt x="1832724" y="1665566"/>
                    <a:pt x="1861781" y="1647609"/>
                  </a:cubicBezTo>
                  <a:cubicBezTo>
                    <a:pt x="1924310" y="1608956"/>
                    <a:pt x="1943633" y="1544015"/>
                    <a:pt x="1933422" y="14796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4700820" y="3851539"/>
              <a:ext cx="1943633" cy="1777269"/>
            </a:xfrm>
            <a:custGeom>
              <a:rect b="b" l="l" r="r" t="t"/>
              <a:pathLst>
                <a:path extrusionOk="0" h="1777269" w="1943633">
                  <a:moveTo>
                    <a:pt x="1933422" y="1479664"/>
                  </a:moveTo>
                  <a:cubicBezTo>
                    <a:pt x="1933962" y="1460817"/>
                    <a:pt x="1928755" y="1440637"/>
                    <a:pt x="1915591" y="1420158"/>
                  </a:cubicBezTo>
                  <a:cubicBezTo>
                    <a:pt x="1912296" y="1412792"/>
                    <a:pt x="1907959" y="1406258"/>
                    <a:pt x="1902917" y="1400422"/>
                  </a:cubicBezTo>
                  <a:cubicBezTo>
                    <a:pt x="1810785" y="1256982"/>
                    <a:pt x="1718640" y="1113535"/>
                    <a:pt x="1626501" y="970089"/>
                  </a:cubicBezTo>
                  <a:cubicBezTo>
                    <a:pt x="1575225" y="890263"/>
                    <a:pt x="1523472" y="802195"/>
                    <a:pt x="1417383" y="813231"/>
                  </a:cubicBezTo>
                  <a:cubicBezTo>
                    <a:pt x="1480705" y="682993"/>
                    <a:pt x="1521066" y="548449"/>
                    <a:pt x="1472330" y="393255"/>
                  </a:cubicBezTo>
                  <a:cubicBezTo>
                    <a:pt x="1413160" y="204901"/>
                    <a:pt x="1249902" y="61709"/>
                    <a:pt x="1054144" y="32746"/>
                  </a:cubicBezTo>
                  <a:cubicBezTo>
                    <a:pt x="832910" y="0"/>
                    <a:pt x="607790" y="113163"/>
                    <a:pt x="509720" y="316477"/>
                  </a:cubicBezTo>
                  <a:cubicBezTo>
                    <a:pt x="460260" y="419023"/>
                    <a:pt x="444969" y="533241"/>
                    <a:pt x="466109" y="645236"/>
                  </a:cubicBezTo>
                  <a:cubicBezTo>
                    <a:pt x="481222" y="725290"/>
                    <a:pt x="519074" y="798506"/>
                    <a:pt x="559841" y="869753"/>
                  </a:cubicBezTo>
                  <a:cubicBezTo>
                    <a:pt x="518788" y="883742"/>
                    <a:pt x="477723" y="897724"/>
                    <a:pt x="436664" y="911720"/>
                  </a:cubicBezTo>
                  <a:cubicBezTo>
                    <a:pt x="304584" y="861999"/>
                    <a:pt x="98729" y="765162"/>
                    <a:pt x="29527" y="940485"/>
                  </a:cubicBezTo>
                  <a:cubicBezTo>
                    <a:pt x="0" y="1015257"/>
                    <a:pt x="32277" y="1075721"/>
                    <a:pt x="71208" y="1136332"/>
                  </a:cubicBezTo>
                  <a:cubicBezTo>
                    <a:pt x="112534" y="1200664"/>
                    <a:pt x="153860" y="1264996"/>
                    <a:pt x="195186" y="1329334"/>
                  </a:cubicBezTo>
                  <a:cubicBezTo>
                    <a:pt x="238334" y="1396504"/>
                    <a:pt x="281482" y="1463675"/>
                    <a:pt x="324624" y="1530851"/>
                  </a:cubicBezTo>
                  <a:cubicBezTo>
                    <a:pt x="359486" y="1585118"/>
                    <a:pt x="389426" y="1631264"/>
                    <a:pt x="453751" y="1656181"/>
                  </a:cubicBezTo>
                  <a:cubicBezTo>
                    <a:pt x="556647" y="1696034"/>
                    <a:pt x="669867" y="1742668"/>
                    <a:pt x="777773" y="1765211"/>
                  </a:cubicBezTo>
                  <a:cubicBezTo>
                    <a:pt x="835507" y="1777269"/>
                    <a:pt x="801427" y="1769116"/>
                    <a:pt x="787317" y="1767027"/>
                  </a:cubicBezTo>
                  <a:cubicBezTo>
                    <a:pt x="810799" y="1770506"/>
                    <a:pt x="831335" y="1771370"/>
                    <a:pt x="854424" y="1765649"/>
                  </a:cubicBezTo>
                  <a:cubicBezTo>
                    <a:pt x="860272" y="1764201"/>
                    <a:pt x="865822" y="1761477"/>
                    <a:pt x="871613" y="1759794"/>
                  </a:cubicBezTo>
                  <a:cubicBezTo>
                    <a:pt x="907288" y="1749437"/>
                    <a:pt x="942378" y="1735689"/>
                    <a:pt x="977538" y="1723713"/>
                  </a:cubicBezTo>
                  <a:cubicBezTo>
                    <a:pt x="1035792" y="1703876"/>
                    <a:pt x="1094047" y="1684032"/>
                    <a:pt x="1152302" y="1664188"/>
                  </a:cubicBezTo>
                  <a:cubicBezTo>
                    <a:pt x="1216228" y="1685956"/>
                    <a:pt x="1280140" y="1707730"/>
                    <a:pt x="1344060" y="1729505"/>
                  </a:cubicBezTo>
                  <a:cubicBezTo>
                    <a:pt x="1373771" y="1739620"/>
                    <a:pt x="1408017" y="1757629"/>
                    <a:pt x="1439227" y="1761915"/>
                  </a:cubicBezTo>
                  <a:cubicBezTo>
                    <a:pt x="1456321" y="1764258"/>
                    <a:pt x="1414887" y="1752168"/>
                    <a:pt x="1417656" y="1752422"/>
                  </a:cubicBezTo>
                  <a:cubicBezTo>
                    <a:pt x="1421917" y="1752809"/>
                    <a:pt x="1452149" y="1761394"/>
                    <a:pt x="1469618" y="1766004"/>
                  </a:cubicBezTo>
                  <a:cubicBezTo>
                    <a:pt x="1477651" y="1765338"/>
                    <a:pt x="1520361" y="1767636"/>
                    <a:pt x="1532623" y="1764576"/>
                  </a:cubicBezTo>
                  <a:cubicBezTo>
                    <a:pt x="1610893" y="1745056"/>
                    <a:pt x="1687988" y="1711655"/>
                    <a:pt x="1764341" y="1685645"/>
                  </a:cubicBezTo>
                  <a:cubicBezTo>
                    <a:pt x="1796491" y="1674698"/>
                    <a:pt x="1832730" y="1665566"/>
                    <a:pt x="1861781" y="1647609"/>
                  </a:cubicBezTo>
                  <a:cubicBezTo>
                    <a:pt x="1924316" y="1608956"/>
                    <a:pt x="1943633" y="1544015"/>
                    <a:pt x="1933422" y="1479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4836160" y="4809263"/>
              <a:ext cx="676154" cy="680910"/>
            </a:xfrm>
            <a:custGeom>
              <a:rect b="b" l="l" r="r" t="t"/>
              <a:pathLst>
                <a:path extrusionOk="0" h="680910" w="676154">
                  <a:moveTo>
                    <a:pt x="670845" y="679945"/>
                  </a:moveTo>
                  <a:lnTo>
                    <a:pt x="353733" y="571925"/>
                  </a:lnTo>
                  <a:cubicBezTo>
                    <a:pt x="346075" y="569321"/>
                    <a:pt x="339534" y="564197"/>
                    <a:pt x="335172" y="557403"/>
                  </a:cubicBezTo>
                  <a:lnTo>
                    <a:pt x="18307" y="64103"/>
                  </a:lnTo>
                  <a:cubicBezTo>
                    <a:pt x="0" y="35604"/>
                    <a:pt x="27876" y="0"/>
                    <a:pt x="59931" y="10922"/>
                  </a:cubicBezTo>
                  <a:lnTo>
                    <a:pt x="300443" y="92843"/>
                  </a:lnTo>
                  <a:lnTo>
                    <a:pt x="674535" y="675233"/>
                  </a:lnTo>
                  <a:cubicBezTo>
                    <a:pt x="676154" y="677760"/>
                    <a:pt x="673684" y="680910"/>
                    <a:pt x="670845" y="6799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4823910" y="4792760"/>
              <a:ext cx="709663" cy="717296"/>
            </a:xfrm>
            <a:custGeom>
              <a:rect b="b" l="l" r="r" t="t"/>
              <a:pathLst>
                <a:path extrusionOk="0" h="717296" w="709663">
                  <a:moveTo>
                    <a:pt x="684098" y="717296"/>
                  </a:moveTo>
                  <a:cubicBezTo>
                    <a:pt x="681551" y="717296"/>
                    <a:pt x="678973" y="716889"/>
                    <a:pt x="676465" y="716032"/>
                  </a:cubicBezTo>
                  <a:lnTo>
                    <a:pt x="676440" y="716026"/>
                  </a:lnTo>
                  <a:lnTo>
                    <a:pt x="359321" y="608006"/>
                  </a:lnTo>
                  <a:cubicBezTo>
                    <a:pt x="347281" y="603897"/>
                    <a:pt x="336892" y="595763"/>
                    <a:pt x="330028" y="585082"/>
                  </a:cubicBezTo>
                  <a:lnTo>
                    <a:pt x="13163" y="91782"/>
                  </a:lnTo>
                  <a:cubicBezTo>
                    <a:pt x="0" y="71291"/>
                    <a:pt x="1200" y="45662"/>
                    <a:pt x="16217" y="26479"/>
                  </a:cubicBezTo>
                  <a:cubicBezTo>
                    <a:pt x="31210" y="7321"/>
                    <a:pt x="55848" y="0"/>
                    <a:pt x="78847" y="7854"/>
                  </a:cubicBezTo>
                  <a:lnTo>
                    <a:pt x="326193" y="92106"/>
                  </a:lnTo>
                  <a:lnTo>
                    <a:pt x="330079" y="98171"/>
                  </a:lnTo>
                  <a:lnTo>
                    <a:pt x="704183" y="680561"/>
                  </a:lnTo>
                  <a:cubicBezTo>
                    <a:pt x="709663" y="689133"/>
                    <a:pt x="709123" y="700201"/>
                    <a:pt x="702887" y="708158"/>
                  </a:cubicBezTo>
                  <a:cubicBezTo>
                    <a:pt x="698290" y="714032"/>
                    <a:pt x="691299" y="717296"/>
                    <a:pt x="684098" y="717296"/>
                  </a:cubicBezTo>
                  <a:close/>
                  <a:moveTo>
                    <a:pt x="60337" y="46088"/>
                  </a:moveTo>
                  <a:cubicBezTo>
                    <a:pt x="53975" y="46088"/>
                    <a:pt x="50018" y="50387"/>
                    <a:pt x="48767" y="51974"/>
                  </a:cubicBezTo>
                  <a:cubicBezTo>
                    <a:pt x="47218" y="53949"/>
                    <a:pt x="42570" y="61061"/>
                    <a:pt x="47961" y="69437"/>
                  </a:cubicBezTo>
                  <a:lnTo>
                    <a:pt x="364807" y="562730"/>
                  </a:lnTo>
                  <a:cubicBezTo>
                    <a:pt x="366655" y="565588"/>
                    <a:pt x="369442" y="567766"/>
                    <a:pt x="372662" y="568871"/>
                  </a:cubicBezTo>
                  <a:lnTo>
                    <a:pt x="642289" y="660711"/>
                  </a:lnTo>
                  <a:lnTo>
                    <a:pt x="299192" y="126593"/>
                  </a:lnTo>
                  <a:lnTo>
                    <a:pt x="65519" y="46996"/>
                  </a:lnTo>
                  <a:cubicBezTo>
                    <a:pt x="63652" y="46354"/>
                    <a:pt x="61918" y="46088"/>
                    <a:pt x="60337" y="46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5478359" y="4789664"/>
              <a:ext cx="708590" cy="700265"/>
            </a:xfrm>
            <a:custGeom>
              <a:rect b="b" l="l" r="r" t="t"/>
              <a:pathLst>
                <a:path extrusionOk="0" h="700265" w="708590">
                  <a:moveTo>
                    <a:pt x="702614" y="699173"/>
                  </a:moveTo>
                  <a:lnTo>
                    <a:pt x="374764" y="587501"/>
                  </a:lnTo>
                  <a:lnTo>
                    <a:pt x="2089" y="7302"/>
                  </a:lnTo>
                  <a:cubicBezTo>
                    <a:pt x="0" y="4051"/>
                    <a:pt x="3181" y="0"/>
                    <a:pt x="6832" y="1238"/>
                  </a:cubicBezTo>
                  <a:lnTo>
                    <a:pt x="333298" y="112445"/>
                  </a:lnTo>
                  <a:lnTo>
                    <a:pt x="706761" y="693864"/>
                  </a:lnTo>
                  <a:cubicBezTo>
                    <a:pt x="708590" y="696709"/>
                    <a:pt x="705808" y="700265"/>
                    <a:pt x="702614" y="699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5696499" y="4997110"/>
              <a:ext cx="344570" cy="262147"/>
            </a:xfrm>
            <a:custGeom>
              <a:rect b="b" l="l" r="r" t="t"/>
              <a:pathLst>
                <a:path extrusionOk="0" h="262147" w="344570">
                  <a:moveTo>
                    <a:pt x="344570" y="262147"/>
                  </a:moveTo>
                  <a:lnTo>
                    <a:pt x="216731" y="63125"/>
                  </a:lnTo>
                  <a:cubicBezTo>
                    <a:pt x="189953" y="40951"/>
                    <a:pt x="170351" y="22809"/>
                    <a:pt x="163810" y="16630"/>
                  </a:cubicBezTo>
                  <a:cubicBezTo>
                    <a:pt x="135388" y="2235"/>
                    <a:pt x="100996" y="0"/>
                    <a:pt x="81064" y="11455"/>
                  </a:cubicBezTo>
                  <a:cubicBezTo>
                    <a:pt x="70161" y="17729"/>
                    <a:pt x="64643" y="27533"/>
                    <a:pt x="64173" y="41421"/>
                  </a:cubicBezTo>
                  <a:cubicBezTo>
                    <a:pt x="62007" y="105219"/>
                    <a:pt x="15932" y="129647"/>
                    <a:pt x="0" y="136213"/>
                  </a:cubicBezTo>
                  <a:lnTo>
                    <a:pt x="77088" y="256228"/>
                  </a:lnTo>
                  <a:cubicBezTo>
                    <a:pt x="85509" y="226212"/>
                    <a:pt x="107251" y="189458"/>
                    <a:pt x="153035" y="181387"/>
                  </a:cubicBezTo>
                  <a:cubicBezTo>
                    <a:pt x="200698" y="173018"/>
                    <a:pt x="289972" y="225774"/>
                    <a:pt x="344570" y="2621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5457373" y="4767922"/>
              <a:ext cx="750709" cy="741781"/>
            </a:xfrm>
            <a:custGeom>
              <a:rect b="b" l="l" r="r" t="t"/>
              <a:pathLst>
                <a:path extrusionOk="0" h="741781" w="750709">
                  <a:moveTo>
                    <a:pt x="724738" y="741781"/>
                  </a:moveTo>
                  <a:cubicBezTo>
                    <a:pt x="722134" y="741781"/>
                    <a:pt x="719512" y="741362"/>
                    <a:pt x="716953" y="740498"/>
                  </a:cubicBezTo>
                  <a:lnTo>
                    <a:pt x="716940" y="740492"/>
                  </a:lnTo>
                  <a:lnTo>
                    <a:pt x="382250" y="626490"/>
                  </a:lnTo>
                  <a:lnTo>
                    <a:pt x="378364" y="620420"/>
                  </a:lnTo>
                  <a:lnTo>
                    <a:pt x="5676" y="40214"/>
                  </a:lnTo>
                  <a:cubicBezTo>
                    <a:pt x="0" y="31381"/>
                    <a:pt x="527" y="19869"/>
                    <a:pt x="6997" y="11595"/>
                  </a:cubicBezTo>
                  <a:cubicBezTo>
                    <a:pt x="13462" y="3301"/>
                    <a:pt x="24479" y="0"/>
                    <a:pt x="34480" y="3409"/>
                  </a:cubicBezTo>
                  <a:lnTo>
                    <a:pt x="367785" y="116941"/>
                  </a:lnTo>
                  <a:lnTo>
                    <a:pt x="371671" y="123012"/>
                  </a:lnTo>
                  <a:lnTo>
                    <a:pt x="745140" y="704437"/>
                  </a:lnTo>
                  <a:cubicBezTo>
                    <a:pt x="750709" y="713066"/>
                    <a:pt x="750201" y="724338"/>
                    <a:pt x="743858" y="732453"/>
                  </a:cubicBezTo>
                  <a:cubicBezTo>
                    <a:pt x="739178" y="738447"/>
                    <a:pt x="732059" y="741781"/>
                    <a:pt x="724738" y="741781"/>
                  </a:cubicBezTo>
                  <a:close/>
                  <a:moveTo>
                    <a:pt x="409257" y="592004"/>
                  </a:moveTo>
                  <a:lnTo>
                    <a:pt x="683869" y="685539"/>
                  </a:lnTo>
                  <a:lnTo>
                    <a:pt x="340785" y="151428"/>
                  </a:lnTo>
                  <a:lnTo>
                    <a:pt x="66173" y="57880"/>
                  </a:lnTo>
                  <a:close/>
                  <a:moveTo>
                    <a:pt x="730224" y="701338"/>
                  </a:moveTo>
                  <a:lnTo>
                    <a:pt x="730256" y="701344"/>
                  </a:lnTo>
                  <a:cubicBezTo>
                    <a:pt x="730256" y="701344"/>
                    <a:pt x="730237" y="701338"/>
                    <a:pt x="730224" y="701338"/>
                  </a:cubicBezTo>
                  <a:close/>
                  <a:moveTo>
                    <a:pt x="710342" y="726770"/>
                  </a:moveTo>
                  <a:cubicBezTo>
                    <a:pt x="710361" y="726782"/>
                    <a:pt x="710361" y="726795"/>
                    <a:pt x="710374" y="7268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5136605" y="4787556"/>
              <a:ext cx="716521" cy="704081"/>
            </a:xfrm>
            <a:custGeom>
              <a:rect b="b" l="l" r="r" t="t"/>
              <a:pathLst>
                <a:path extrusionOk="0" h="704081" w="716521">
                  <a:moveTo>
                    <a:pt x="382536" y="703376"/>
                  </a:moveTo>
                  <a:lnTo>
                    <a:pt x="716521" y="589610"/>
                  </a:lnTo>
                  <a:lnTo>
                    <a:pt x="339255" y="2266"/>
                  </a:lnTo>
                  <a:cubicBezTo>
                    <a:pt x="338232" y="685"/>
                    <a:pt x="336283" y="0"/>
                    <a:pt x="334511" y="609"/>
                  </a:cubicBezTo>
                  <a:lnTo>
                    <a:pt x="0" y="114547"/>
                  </a:lnTo>
                  <a:lnTo>
                    <a:pt x="376974" y="701433"/>
                  </a:lnTo>
                  <a:cubicBezTo>
                    <a:pt x="378167" y="703281"/>
                    <a:pt x="380460" y="704081"/>
                    <a:pt x="382536" y="703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5367755" y="4994278"/>
              <a:ext cx="405834" cy="283616"/>
            </a:xfrm>
            <a:custGeom>
              <a:rect b="b" l="l" r="r" t="t"/>
              <a:pathLst>
                <a:path extrusionOk="0" h="283616" w="405834">
                  <a:moveTo>
                    <a:pt x="328745" y="139045"/>
                  </a:moveTo>
                  <a:cubicBezTo>
                    <a:pt x="325818" y="140252"/>
                    <a:pt x="323792" y="140931"/>
                    <a:pt x="323361" y="141058"/>
                  </a:cubicBezTo>
                  <a:lnTo>
                    <a:pt x="314578" y="143744"/>
                  </a:lnTo>
                  <a:lnTo>
                    <a:pt x="306698" y="139014"/>
                  </a:lnTo>
                  <a:cubicBezTo>
                    <a:pt x="300685" y="135407"/>
                    <a:pt x="291877" y="131495"/>
                    <a:pt x="281692" y="126961"/>
                  </a:cubicBezTo>
                  <a:cubicBezTo>
                    <a:pt x="249091" y="112452"/>
                    <a:pt x="199828" y="90525"/>
                    <a:pt x="147491" y="38182"/>
                  </a:cubicBezTo>
                  <a:cubicBezTo>
                    <a:pt x="109289" y="0"/>
                    <a:pt x="46247" y="4254"/>
                    <a:pt x="15424" y="22015"/>
                  </a:cubicBezTo>
                  <a:cubicBezTo>
                    <a:pt x="5892" y="27508"/>
                    <a:pt x="0" y="34175"/>
                    <a:pt x="1085" y="38258"/>
                  </a:cubicBezTo>
                  <a:cubicBezTo>
                    <a:pt x="4476" y="51022"/>
                    <a:pt x="3721" y="64522"/>
                    <a:pt x="660" y="77876"/>
                  </a:cubicBezTo>
                  <a:cubicBezTo>
                    <a:pt x="33032" y="90239"/>
                    <a:pt x="96189" y="120434"/>
                    <a:pt x="129838" y="177425"/>
                  </a:cubicBezTo>
                  <a:cubicBezTo>
                    <a:pt x="163055" y="233737"/>
                    <a:pt x="319589" y="283616"/>
                    <a:pt x="403707" y="267582"/>
                  </a:cubicBezTo>
                  <a:cubicBezTo>
                    <a:pt x="404285" y="264839"/>
                    <a:pt x="405015" y="261962"/>
                    <a:pt x="405834" y="2590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5104927" y="4764890"/>
              <a:ext cx="779875" cy="746982"/>
            </a:xfrm>
            <a:custGeom>
              <a:rect b="b" l="l" r="r" t="t"/>
              <a:pathLst>
                <a:path extrusionOk="0" h="746982" w="779875">
                  <a:moveTo>
                    <a:pt x="412629" y="746982"/>
                  </a:moveTo>
                  <a:cubicBezTo>
                    <a:pt x="404145" y="746982"/>
                    <a:pt x="396024" y="742727"/>
                    <a:pt x="391236" y="735247"/>
                  </a:cubicBezTo>
                  <a:lnTo>
                    <a:pt x="0" y="126168"/>
                  </a:lnTo>
                  <a:lnTo>
                    <a:pt x="359524" y="3702"/>
                  </a:lnTo>
                  <a:cubicBezTo>
                    <a:pt x="370344" y="0"/>
                    <a:pt x="382206" y="4178"/>
                    <a:pt x="388353" y="13804"/>
                  </a:cubicBezTo>
                  <a:lnTo>
                    <a:pt x="779875" y="623335"/>
                  </a:lnTo>
                  <a:lnTo>
                    <a:pt x="420897" y="745597"/>
                  </a:lnTo>
                  <a:cubicBezTo>
                    <a:pt x="418172" y="746537"/>
                    <a:pt x="415385" y="746982"/>
                    <a:pt x="412629" y="746982"/>
                  </a:cubicBezTo>
                  <a:close/>
                  <a:moveTo>
                    <a:pt x="63347" y="148266"/>
                  </a:moveTo>
                  <a:lnTo>
                    <a:pt x="419328" y="702462"/>
                  </a:lnTo>
                  <a:lnTo>
                    <a:pt x="716527" y="601230"/>
                  </a:lnTo>
                  <a:lnTo>
                    <a:pt x="360546" y="47040"/>
                  </a:lnTo>
                  <a:close/>
                  <a:moveTo>
                    <a:pt x="353536" y="36106"/>
                  </a:moveTo>
                  <a:cubicBezTo>
                    <a:pt x="353548" y="36131"/>
                    <a:pt x="353561" y="36156"/>
                    <a:pt x="353574" y="36188"/>
                  </a:cubicBezTo>
                  <a:close/>
                  <a:moveTo>
                    <a:pt x="407562" y="706456"/>
                  </a:moveTo>
                  <a:cubicBezTo>
                    <a:pt x="407536" y="706469"/>
                    <a:pt x="407511" y="706481"/>
                    <a:pt x="407479" y="706488"/>
                  </a:cubicBezTo>
                  <a:close/>
                  <a:moveTo>
                    <a:pt x="426015" y="712889"/>
                  </a:moveTo>
                  <a:lnTo>
                    <a:pt x="426046" y="712927"/>
                  </a:lnTo>
                  <a:cubicBezTo>
                    <a:pt x="426046" y="712914"/>
                    <a:pt x="426027" y="712901"/>
                    <a:pt x="426015" y="7128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5811656" y="4790855"/>
              <a:ext cx="704380" cy="700620"/>
            </a:xfrm>
            <a:custGeom>
              <a:rect b="b" l="l" r="r" t="t"/>
              <a:pathLst>
                <a:path extrusionOk="0" h="700620" w="704380">
                  <a:moveTo>
                    <a:pt x="383698" y="699681"/>
                  </a:moveTo>
                  <a:lnTo>
                    <a:pt x="673265" y="601052"/>
                  </a:lnTo>
                  <a:cubicBezTo>
                    <a:pt x="695255" y="593553"/>
                    <a:pt x="704380" y="567410"/>
                    <a:pt x="691819" y="547865"/>
                  </a:cubicBezTo>
                  <a:lnTo>
                    <a:pt x="352653" y="19831"/>
                  </a:lnTo>
                  <a:cubicBezTo>
                    <a:pt x="343769" y="6000"/>
                    <a:pt x="326593" y="0"/>
                    <a:pt x="311029" y="5302"/>
                  </a:cubicBezTo>
                  <a:lnTo>
                    <a:pt x="0" y="111251"/>
                  </a:lnTo>
                  <a:lnTo>
                    <a:pt x="376313" y="697102"/>
                  </a:lnTo>
                  <a:cubicBezTo>
                    <a:pt x="377888" y="699554"/>
                    <a:pt x="380936" y="700620"/>
                    <a:pt x="383698" y="69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5913231" y="5060235"/>
              <a:ext cx="209721" cy="222942"/>
            </a:xfrm>
            <a:custGeom>
              <a:rect b="b" l="l" r="r" t="t"/>
              <a:pathLst>
                <a:path extrusionOk="0" h="222942" w="209721">
                  <a:moveTo>
                    <a:pt x="127838" y="199021"/>
                  </a:moveTo>
                  <a:cubicBezTo>
                    <a:pt x="142189" y="208584"/>
                    <a:pt x="154273" y="217068"/>
                    <a:pt x="162420" y="222942"/>
                  </a:cubicBezTo>
                  <a:cubicBezTo>
                    <a:pt x="168344" y="220586"/>
                    <a:pt x="180682" y="213398"/>
                    <a:pt x="193986" y="191376"/>
                  </a:cubicBezTo>
                  <a:cubicBezTo>
                    <a:pt x="209721" y="165366"/>
                    <a:pt x="194690" y="130124"/>
                    <a:pt x="187407" y="115995"/>
                  </a:cubicBezTo>
                  <a:cubicBezTo>
                    <a:pt x="123183" y="95497"/>
                    <a:pt x="49256" y="4081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5779979" y="4768206"/>
              <a:ext cx="752455" cy="743350"/>
            </a:xfrm>
            <a:custGeom>
              <a:rect b="b" l="l" r="r" t="t"/>
              <a:pathLst>
                <a:path extrusionOk="0" h="743350" w="752455">
                  <a:moveTo>
                    <a:pt x="413327" y="743350"/>
                  </a:moveTo>
                  <a:cubicBezTo>
                    <a:pt x="404336" y="743350"/>
                    <a:pt x="395725" y="738854"/>
                    <a:pt x="390620" y="730973"/>
                  </a:cubicBezTo>
                  <a:lnTo>
                    <a:pt x="0" y="122853"/>
                  </a:lnTo>
                  <a:lnTo>
                    <a:pt x="336035" y="8381"/>
                  </a:lnTo>
                  <a:cubicBezTo>
                    <a:pt x="360686" y="0"/>
                    <a:pt x="387686" y="9429"/>
                    <a:pt x="401726" y="31311"/>
                  </a:cubicBezTo>
                  <a:lnTo>
                    <a:pt x="740892" y="559339"/>
                  </a:lnTo>
                  <a:cubicBezTo>
                    <a:pt x="750341" y="574039"/>
                    <a:pt x="752455" y="591940"/>
                    <a:pt x="746696" y="608437"/>
                  </a:cubicBezTo>
                  <a:cubicBezTo>
                    <a:pt x="740949" y="624941"/>
                    <a:pt x="728141" y="637635"/>
                    <a:pt x="711606" y="643267"/>
                  </a:cubicBezTo>
                  <a:lnTo>
                    <a:pt x="422008" y="741914"/>
                  </a:lnTo>
                  <a:cubicBezTo>
                    <a:pt x="419150" y="742880"/>
                    <a:pt x="416217" y="743350"/>
                    <a:pt x="413327" y="743350"/>
                  </a:cubicBezTo>
                  <a:close/>
                  <a:moveTo>
                    <a:pt x="63347" y="144951"/>
                  </a:moveTo>
                  <a:lnTo>
                    <a:pt x="419322" y="699147"/>
                  </a:lnTo>
                  <a:lnTo>
                    <a:pt x="698277" y="604126"/>
                  </a:lnTo>
                  <a:cubicBezTo>
                    <a:pt x="704335" y="602062"/>
                    <a:pt x="706761" y="597407"/>
                    <a:pt x="707663" y="594810"/>
                  </a:cubicBezTo>
                  <a:cubicBezTo>
                    <a:pt x="708558" y="592226"/>
                    <a:pt x="709574" y="587063"/>
                    <a:pt x="706113" y="581679"/>
                  </a:cubicBezTo>
                  <a:lnTo>
                    <a:pt x="366947" y="53651"/>
                  </a:lnTo>
                  <a:cubicBezTo>
                    <a:pt x="363188" y="47802"/>
                    <a:pt x="355942" y="45269"/>
                    <a:pt x="349364" y="475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4882067" y="4875907"/>
              <a:ext cx="1463795" cy="574230"/>
            </a:xfrm>
            <a:custGeom>
              <a:rect b="b" l="l" r="r" t="t"/>
              <a:pathLst>
                <a:path extrusionOk="0" h="574230" w="1463795">
                  <a:moveTo>
                    <a:pt x="1463795" y="206565"/>
                  </a:moveTo>
                  <a:lnTo>
                    <a:pt x="1432515" y="179527"/>
                  </a:lnTo>
                  <a:cubicBezTo>
                    <a:pt x="1431690" y="180479"/>
                    <a:pt x="1348765" y="274205"/>
                    <a:pt x="1259097" y="266973"/>
                  </a:cubicBezTo>
                  <a:cubicBezTo>
                    <a:pt x="1181563" y="260642"/>
                    <a:pt x="1049166" y="148570"/>
                    <a:pt x="1004697" y="105930"/>
                  </a:cubicBezTo>
                  <a:lnTo>
                    <a:pt x="1002652" y="103968"/>
                  </a:lnTo>
                  <a:lnTo>
                    <a:pt x="1000156" y="102628"/>
                  </a:lnTo>
                  <a:cubicBezTo>
                    <a:pt x="958259" y="80130"/>
                    <a:pt x="907891" y="77819"/>
                    <a:pt x="874858" y="96818"/>
                  </a:cubicBezTo>
                  <a:cubicBezTo>
                    <a:pt x="851573" y="110223"/>
                    <a:pt x="838219" y="133108"/>
                    <a:pt x="837279" y="161232"/>
                  </a:cubicBezTo>
                  <a:cubicBezTo>
                    <a:pt x="836117" y="195281"/>
                    <a:pt x="815568" y="210762"/>
                    <a:pt x="804151" y="216763"/>
                  </a:cubicBezTo>
                  <a:cubicBezTo>
                    <a:pt x="798150" y="213766"/>
                    <a:pt x="791489" y="210800"/>
                    <a:pt x="784193" y="207549"/>
                  </a:cubicBezTo>
                  <a:cubicBezTo>
                    <a:pt x="752601" y="193490"/>
                    <a:pt x="709345" y="174231"/>
                    <a:pt x="662419" y="127323"/>
                  </a:cubicBezTo>
                  <a:cubicBezTo>
                    <a:pt x="612413" y="77330"/>
                    <a:pt x="529069" y="76600"/>
                    <a:pt x="480479" y="104552"/>
                  </a:cubicBezTo>
                  <a:cubicBezTo>
                    <a:pt x="453155" y="120294"/>
                    <a:pt x="440563" y="143725"/>
                    <a:pt x="446798" y="167239"/>
                  </a:cubicBezTo>
                  <a:cubicBezTo>
                    <a:pt x="453072" y="190887"/>
                    <a:pt x="428066" y="231533"/>
                    <a:pt x="407377" y="256495"/>
                  </a:cubicBezTo>
                  <a:cubicBezTo>
                    <a:pt x="388588" y="254730"/>
                    <a:pt x="346386" y="249072"/>
                    <a:pt x="316826" y="232181"/>
                  </a:cubicBezTo>
                  <a:cubicBezTo>
                    <a:pt x="297097" y="220903"/>
                    <a:pt x="275088" y="194563"/>
                    <a:pt x="249605" y="164052"/>
                  </a:cubicBezTo>
                  <a:cubicBezTo>
                    <a:pt x="224885" y="134461"/>
                    <a:pt x="196869" y="100914"/>
                    <a:pt x="162134" y="70250"/>
                  </a:cubicBezTo>
                  <a:cubicBezTo>
                    <a:pt x="82499" y="0"/>
                    <a:pt x="3314" y="32638"/>
                    <a:pt x="0" y="34061"/>
                  </a:cubicBezTo>
                  <a:lnTo>
                    <a:pt x="16236" y="72091"/>
                  </a:lnTo>
                  <a:cubicBezTo>
                    <a:pt x="16840" y="71850"/>
                    <a:pt x="74529" y="48126"/>
                    <a:pt x="134778" y="101257"/>
                  </a:cubicBezTo>
                  <a:cubicBezTo>
                    <a:pt x="167151" y="129825"/>
                    <a:pt x="194100" y="162090"/>
                    <a:pt x="217868" y="190563"/>
                  </a:cubicBezTo>
                  <a:cubicBezTo>
                    <a:pt x="245903" y="224123"/>
                    <a:pt x="270122" y="253110"/>
                    <a:pt x="296316" y="268077"/>
                  </a:cubicBezTo>
                  <a:cubicBezTo>
                    <a:pt x="343839" y="295236"/>
                    <a:pt x="412426" y="298405"/>
                    <a:pt x="415315" y="298526"/>
                  </a:cubicBezTo>
                  <a:lnTo>
                    <a:pt x="424935" y="298932"/>
                  </a:lnTo>
                  <a:lnTo>
                    <a:pt x="431444" y="291826"/>
                  </a:lnTo>
                  <a:cubicBezTo>
                    <a:pt x="435406" y="287502"/>
                    <a:pt x="456037" y="264255"/>
                    <a:pt x="471487" y="234905"/>
                  </a:cubicBezTo>
                  <a:cubicBezTo>
                    <a:pt x="498614" y="245313"/>
                    <a:pt x="552767" y="270840"/>
                    <a:pt x="579907" y="316820"/>
                  </a:cubicBezTo>
                  <a:cubicBezTo>
                    <a:pt x="590607" y="334949"/>
                    <a:pt x="608679" y="351599"/>
                    <a:pt x="631228" y="366261"/>
                  </a:cubicBezTo>
                  <a:cubicBezTo>
                    <a:pt x="625900" y="392353"/>
                    <a:pt x="607364" y="452393"/>
                    <a:pt x="548601" y="459943"/>
                  </a:cubicBezTo>
                  <a:cubicBezTo>
                    <a:pt x="498875" y="445642"/>
                    <a:pt x="402971" y="441902"/>
                    <a:pt x="368623" y="524560"/>
                  </a:cubicBezTo>
                  <a:lnTo>
                    <a:pt x="406793" y="540429"/>
                  </a:lnTo>
                  <a:cubicBezTo>
                    <a:pt x="436435" y="469125"/>
                    <a:pt x="536187" y="499338"/>
                    <a:pt x="540385" y="500653"/>
                  </a:cubicBezTo>
                  <a:lnTo>
                    <a:pt x="544315" y="501903"/>
                  </a:lnTo>
                  <a:lnTo>
                    <a:pt x="548436" y="501535"/>
                  </a:lnTo>
                  <a:cubicBezTo>
                    <a:pt x="621772" y="495122"/>
                    <a:pt x="656431" y="434416"/>
                    <a:pt x="669048" y="387159"/>
                  </a:cubicBezTo>
                  <a:cubicBezTo>
                    <a:pt x="745261" y="423005"/>
                    <a:pt x="847197" y="439769"/>
                    <a:pt x="908272" y="424122"/>
                  </a:cubicBezTo>
                  <a:cubicBezTo>
                    <a:pt x="935158" y="430733"/>
                    <a:pt x="1071689" y="468814"/>
                    <a:pt x="1136027" y="574230"/>
                  </a:cubicBezTo>
                  <a:lnTo>
                    <a:pt x="1171314" y="552691"/>
                  </a:lnTo>
                  <a:cubicBezTo>
                    <a:pt x="1105922" y="445509"/>
                    <a:pt x="980243" y="401142"/>
                    <a:pt x="931633" y="387483"/>
                  </a:cubicBezTo>
                  <a:cubicBezTo>
                    <a:pt x="936294" y="371189"/>
                    <a:pt x="947578" y="348081"/>
                    <a:pt x="974642" y="343306"/>
                  </a:cubicBezTo>
                  <a:cubicBezTo>
                    <a:pt x="1009542" y="337299"/>
                    <a:pt x="1113332" y="399497"/>
                    <a:pt x="1176096" y="445681"/>
                  </a:cubicBezTo>
                  <a:lnTo>
                    <a:pt x="1180858" y="449186"/>
                  </a:lnTo>
                  <a:lnTo>
                    <a:pt x="1186757" y="449649"/>
                  </a:lnTo>
                  <a:cubicBezTo>
                    <a:pt x="1187138" y="449668"/>
                    <a:pt x="1187805" y="449706"/>
                    <a:pt x="1188726" y="449706"/>
                  </a:cubicBezTo>
                  <a:cubicBezTo>
                    <a:pt x="1197692" y="449706"/>
                    <a:pt x="1230877" y="446157"/>
                    <a:pt x="1260532" y="397103"/>
                  </a:cubicBezTo>
                  <a:cubicBezTo>
                    <a:pt x="1278693" y="367080"/>
                    <a:pt x="1274432" y="333495"/>
                    <a:pt x="1266539" y="308629"/>
                  </a:cubicBezTo>
                  <a:cubicBezTo>
                    <a:pt x="1267447" y="308635"/>
                    <a:pt x="1268374" y="308736"/>
                    <a:pt x="1269282" y="308736"/>
                  </a:cubicBezTo>
                  <a:cubicBezTo>
                    <a:pt x="1374324" y="308736"/>
                    <a:pt x="1460042" y="210908"/>
                    <a:pt x="1463795" y="206565"/>
                  </a:cubicBezTo>
                  <a:close/>
                  <a:moveTo>
                    <a:pt x="1225149" y="375704"/>
                  </a:moveTo>
                  <a:cubicBezTo>
                    <a:pt x="1211846" y="397725"/>
                    <a:pt x="1199508" y="404920"/>
                    <a:pt x="1193584" y="407269"/>
                  </a:cubicBezTo>
                  <a:cubicBezTo>
                    <a:pt x="1154442" y="379050"/>
                    <a:pt x="1027658" y="292017"/>
                    <a:pt x="967466" y="302590"/>
                  </a:cubicBezTo>
                  <a:cubicBezTo>
                    <a:pt x="917251" y="311442"/>
                    <a:pt x="895896" y="354831"/>
                    <a:pt x="889393" y="385952"/>
                  </a:cubicBezTo>
                  <a:cubicBezTo>
                    <a:pt x="805275" y="401986"/>
                    <a:pt x="648747" y="352107"/>
                    <a:pt x="615524" y="295795"/>
                  </a:cubicBezTo>
                  <a:cubicBezTo>
                    <a:pt x="581875" y="238804"/>
                    <a:pt x="518718" y="208616"/>
                    <a:pt x="486346" y="196246"/>
                  </a:cubicBezTo>
                  <a:cubicBezTo>
                    <a:pt x="489413" y="182892"/>
                    <a:pt x="490162" y="169392"/>
                    <a:pt x="486778" y="156629"/>
                  </a:cubicBezTo>
                  <a:cubicBezTo>
                    <a:pt x="485686" y="152546"/>
                    <a:pt x="491585" y="145878"/>
                    <a:pt x="501116" y="140385"/>
                  </a:cubicBezTo>
                  <a:cubicBezTo>
                    <a:pt x="531933" y="122631"/>
                    <a:pt x="594982" y="118370"/>
                    <a:pt x="633177" y="156552"/>
                  </a:cubicBezTo>
                  <a:cubicBezTo>
                    <a:pt x="685520" y="208895"/>
                    <a:pt x="734777" y="230822"/>
                    <a:pt x="767378" y="245332"/>
                  </a:cubicBezTo>
                  <a:cubicBezTo>
                    <a:pt x="777570" y="249866"/>
                    <a:pt x="786371" y="253777"/>
                    <a:pt x="792391" y="257384"/>
                  </a:cubicBezTo>
                  <a:lnTo>
                    <a:pt x="800265" y="262115"/>
                  </a:lnTo>
                  <a:lnTo>
                    <a:pt x="809053" y="259429"/>
                  </a:lnTo>
                  <a:cubicBezTo>
                    <a:pt x="811784" y="258597"/>
                    <a:pt x="876039" y="238137"/>
                    <a:pt x="878605" y="162623"/>
                  </a:cubicBezTo>
                  <a:cubicBezTo>
                    <a:pt x="879074" y="148736"/>
                    <a:pt x="884593" y="138931"/>
                    <a:pt x="895496" y="132657"/>
                  </a:cubicBezTo>
                  <a:cubicBezTo>
                    <a:pt x="915428" y="121202"/>
                    <a:pt x="949820" y="123437"/>
                    <a:pt x="978242" y="137833"/>
                  </a:cubicBezTo>
                  <a:cubicBezTo>
                    <a:pt x="996823" y="155378"/>
                    <a:pt x="1119441" y="268681"/>
                    <a:pt x="1218571" y="300323"/>
                  </a:cubicBezTo>
                  <a:cubicBezTo>
                    <a:pt x="1225854" y="314451"/>
                    <a:pt x="1240885" y="349694"/>
                    <a:pt x="1225149" y="3757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5288200" y="3994072"/>
              <a:ext cx="780161" cy="1137704"/>
            </a:xfrm>
            <a:custGeom>
              <a:rect b="b" l="l" r="r" t="t"/>
              <a:pathLst>
                <a:path extrusionOk="0" h="1137704" w="780161">
                  <a:moveTo>
                    <a:pt x="724852" y="595972"/>
                  </a:moveTo>
                  <a:cubicBezTo>
                    <a:pt x="761104" y="532930"/>
                    <a:pt x="780161" y="458749"/>
                    <a:pt x="775608" y="379818"/>
                  </a:cubicBezTo>
                  <a:cubicBezTo>
                    <a:pt x="764457" y="186575"/>
                    <a:pt x="608730" y="28924"/>
                    <a:pt x="415632" y="15620"/>
                  </a:cubicBezTo>
                  <a:cubicBezTo>
                    <a:pt x="188829" y="0"/>
                    <a:pt x="0" y="179355"/>
                    <a:pt x="0" y="402812"/>
                  </a:cubicBezTo>
                  <a:cubicBezTo>
                    <a:pt x="0" y="472795"/>
                    <a:pt x="18522" y="538441"/>
                    <a:pt x="50926" y="595134"/>
                  </a:cubicBezTo>
                  <a:cubicBezTo>
                    <a:pt x="109334" y="697318"/>
                    <a:pt x="166903" y="799979"/>
                    <a:pt x="218173" y="905935"/>
                  </a:cubicBezTo>
                  <a:lnTo>
                    <a:pt x="290899" y="1056227"/>
                  </a:lnTo>
                  <a:cubicBezTo>
                    <a:pt x="330320" y="1137704"/>
                    <a:pt x="446373" y="1137704"/>
                    <a:pt x="485794" y="1056227"/>
                  </a:cubicBezTo>
                  <a:lnTo>
                    <a:pt x="573360" y="875258"/>
                  </a:lnTo>
                  <a:cubicBezTo>
                    <a:pt x="619512" y="779875"/>
                    <a:pt x="672033" y="687838"/>
                    <a:pt x="724852" y="5959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5267516" y="3981155"/>
              <a:ext cx="821543" cy="1150924"/>
            </a:xfrm>
            <a:custGeom>
              <a:rect b="b" l="l" r="r" t="t"/>
              <a:pathLst>
                <a:path extrusionOk="0" h="1150924" w="821543">
                  <a:moveTo>
                    <a:pt x="409028" y="1150924"/>
                  </a:moveTo>
                  <a:lnTo>
                    <a:pt x="409009" y="1150924"/>
                  </a:lnTo>
                  <a:cubicBezTo>
                    <a:pt x="359162" y="1150918"/>
                    <a:pt x="314686" y="1123035"/>
                    <a:pt x="292976" y="1078147"/>
                  </a:cubicBezTo>
                  <a:lnTo>
                    <a:pt x="220237" y="927855"/>
                  </a:lnTo>
                  <a:cubicBezTo>
                    <a:pt x="167512" y="818864"/>
                    <a:pt x="106603" y="710926"/>
                    <a:pt x="53663" y="618312"/>
                  </a:cubicBezTo>
                  <a:cubicBezTo>
                    <a:pt x="18548" y="556882"/>
                    <a:pt x="0" y="486829"/>
                    <a:pt x="0" y="415728"/>
                  </a:cubicBezTo>
                  <a:cubicBezTo>
                    <a:pt x="0" y="302837"/>
                    <a:pt x="47351" y="193897"/>
                    <a:pt x="129914" y="116827"/>
                  </a:cubicBezTo>
                  <a:cubicBezTo>
                    <a:pt x="213626" y="38677"/>
                    <a:pt x="322986" y="0"/>
                    <a:pt x="437743" y="7912"/>
                  </a:cubicBezTo>
                  <a:cubicBezTo>
                    <a:pt x="642099" y="21990"/>
                    <a:pt x="805135" y="186912"/>
                    <a:pt x="816921" y="391547"/>
                  </a:cubicBezTo>
                  <a:cubicBezTo>
                    <a:pt x="821543" y="471614"/>
                    <a:pt x="803059" y="550335"/>
                    <a:pt x="763466" y="619188"/>
                  </a:cubicBezTo>
                  <a:cubicBezTo>
                    <a:pt x="707263" y="716914"/>
                    <a:pt x="657123" y="805287"/>
                    <a:pt x="612654" y="897185"/>
                  </a:cubicBezTo>
                  <a:lnTo>
                    <a:pt x="525087" y="1078147"/>
                  </a:lnTo>
                  <a:cubicBezTo>
                    <a:pt x="503370" y="1123041"/>
                    <a:pt x="458901" y="1150924"/>
                    <a:pt x="409028" y="1150924"/>
                  </a:cubicBezTo>
                  <a:close/>
                  <a:moveTo>
                    <a:pt x="408527" y="48253"/>
                  </a:moveTo>
                  <a:cubicBezTo>
                    <a:pt x="315017" y="48253"/>
                    <a:pt x="226936" y="82816"/>
                    <a:pt x="158127" y="147053"/>
                  </a:cubicBezTo>
                  <a:cubicBezTo>
                    <a:pt x="83908" y="216331"/>
                    <a:pt x="41351" y="314261"/>
                    <a:pt x="41351" y="415728"/>
                  </a:cubicBezTo>
                  <a:cubicBezTo>
                    <a:pt x="41351" y="479647"/>
                    <a:pt x="58013" y="542601"/>
                    <a:pt x="89566" y="597788"/>
                  </a:cubicBezTo>
                  <a:cubicBezTo>
                    <a:pt x="142849" y="691006"/>
                    <a:pt x="204158" y="799680"/>
                    <a:pt x="257467" y="909840"/>
                  </a:cubicBezTo>
                  <a:lnTo>
                    <a:pt x="330206" y="1060145"/>
                  </a:lnTo>
                  <a:cubicBezTo>
                    <a:pt x="345166" y="1091095"/>
                    <a:pt x="374637" y="1109573"/>
                    <a:pt x="409028" y="1109579"/>
                  </a:cubicBezTo>
                  <a:cubicBezTo>
                    <a:pt x="443414" y="1109579"/>
                    <a:pt x="472884" y="1091095"/>
                    <a:pt x="487864" y="1060145"/>
                  </a:cubicBezTo>
                  <a:lnTo>
                    <a:pt x="575417" y="879176"/>
                  </a:lnTo>
                  <a:cubicBezTo>
                    <a:pt x="620502" y="786047"/>
                    <a:pt x="671017" y="697001"/>
                    <a:pt x="727614" y="598582"/>
                  </a:cubicBezTo>
                  <a:cubicBezTo>
                    <a:pt x="763193" y="536721"/>
                    <a:pt x="779799" y="465943"/>
                    <a:pt x="775652" y="393928"/>
                  </a:cubicBezTo>
                  <a:cubicBezTo>
                    <a:pt x="765054" y="210032"/>
                    <a:pt x="618547" y="61817"/>
                    <a:pt x="434879" y="49174"/>
                  </a:cubicBezTo>
                  <a:cubicBezTo>
                    <a:pt x="426065" y="48558"/>
                    <a:pt x="417277" y="48253"/>
                    <a:pt x="408527" y="482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5460735" y="4181283"/>
              <a:ext cx="431203" cy="431209"/>
            </a:xfrm>
            <a:custGeom>
              <a:rect b="b" l="l" r="r" t="t"/>
              <a:pathLst>
                <a:path extrusionOk="0" h="431209" w="431203">
                  <a:moveTo>
                    <a:pt x="431203" y="215601"/>
                  </a:moveTo>
                  <a:cubicBezTo>
                    <a:pt x="431203" y="334676"/>
                    <a:pt x="334676" y="431209"/>
                    <a:pt x="215601" y="431209"/>
                  </a:cubicBezTo>
                  <a:cubicBezTo>
                    <a:pt x="96526" y="431209"/>
                    <a:pt x="0" y="334676"/>
                    <a:pt x="0" y="215601"/>
                  </a:cubicBezTo>
                  <a:cubicBezTo>
                    <a:pt x="0" y="96526"/>
                    <a:pt x="96526" y="0"/>
                    <a:pt x="215601" y="0"/>
                  </a:cubicBezTo>
                  <a:cubicBezTo>
                    <a:pt x="334676" y="0"/>
                    <a:pt x="431203" y="96526"/>
                    <a:pt x="431203" y="2156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5440065" y="4160606"/>
              <a:ext cx="472541" cy="472560"/>
            </a:xfrm>
            <a:custGeom>
              <a:rect b="b" l="l" r="r" t="t"/>
              <a:pathLst>
                <a:path extrusionOk="0" h="472560" w="472541">
                  <a:moveTo>
                    <a:pt x="236264" y="472560"/>
                  </a:moveTo>
                  <a:cubicBezTo>
                    <a:pt x="105981" y="472560"/>
                    <a:pt x="0" y="366566"/>
                    <a:pt x="0" y="236277"/>
                  </a:cubicBezTo>
                  <a:cubicBezTo>
                    <a:pt x="0" y="105994"/>
                    <a:pt x="105981" y="0"/>
                    <a:pt x="236264" y="0"/>
                  </a:cubicBezTo>
                  <a:cubicBezTo>
                    <a:pt x="366547" y="0"/>
                    <a:pt x="472541" y="105994"/>
                    <a:pt x="472541" y="236277"/>
                  </a:cubicBezTo>
                  <a:cubicBezTo>
                    <a:pt x="472541" y="366566"/>
                    <a:pt x="366547" y="472560"/>
                    <a:pt x="236264" y="472560"/>
                  </a:cubicBezTo>
                  <a:close/>
                  <a:moveTo>
                    <a:pt x="236264" y="41351"/>
                  </a:moveTo>
                  <a:cubicBezTo>
                    <a:pt x="128784" y="41351"/>
                    <a:pt x="41351" y="128797"/>
                    <a:pt x="41351" y="236277"/>
                  </a:cubicBezTo>
                  <a:cubicBezTo>
                    <a:pt x="41351" y="343769"/>
                    <a:pt x="128784" y="431215"/>
                    <a:pt x="236264" y="431215"/>
                  </a:cubicBezTo>
                  <a:cubicBezTo>
                    <a:pt x="343744" y="431215"/>
                    <a:pt x="431190" y="343769"/>
                    <a:pt x="431190" y="236277"/>
                  </a:cubicBezTo>
                  <a:cubicBezTo>
                    <a:pt x="431190" y="128797"/>
                    <a:pt x="343744" y="41351"/>
                    <a:pt x="236264" y="413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5697910" y="4061912"/>
              <a:ext cx="151860" cy="82448"/>
            </a:xfrm>
            <a:custGeom>
              <a:rect b="b" l="l" r="r" t="t"/>
              <a:pathLst>
                <a:path extrusionOk="0" h="82448" w="151860">
                  <a:moveTo>
                    <a:pt x="136474" y="37725"/>
                  </a:moveTo>
                  <a:cubicBezTo>
                    <a:pt x="102146" y="19475"/>
                    <a:pt x="64700" y="7283"/>
                    <a:pt x="26212" y="1816"/>
                  </a:cubicBezTo>
                  <a:cubicBezTo>
                    <a:pt x="13411" y="0"/>
                    <a:pt x="1682" y="9359"/>
                    <a:pt x="793" y="22256"/>
                  </a:cubicBezTo>
                  <a:cubicBezTo>
                    <a:pt x="0" y="33743"/>
                    <a:pt x="8134" y="43961"/>
                    <a:pt x="19532" y="45561"/>
                  </a:cubicBezTo>
                  <a:cubicBezTo>
                    <a:pt x="53257" y="50298"/>
                    <a:pt x="86061" y="60985"/>
                    <a:pt x="116097" y="77019"/>
                  </a:cubicBezTo>
                  <a:cubicBezTo>
                    <a:pt x="126257" y="82448"/>
                    <a:pt x="138849" y="78974"/>
                    <a:pt x="144970" y="69234"/>
                  </a:cubicBezTo>
                  <a:lnTo>
                    <a:pt x="144976" y="69221"/>
                  </a:lnTo>
                  <a:cubicBezTo>
                    <a:pt x="151860" y="58261"/>
                    <a:pt x="147897" y="43795"/>
                    <a:pt x="136474" y="377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5339767" y="4063172"/>
              <a:ext cx="305714" cy="333705"/>
            </a:xfrm>
            <a:custGeom>
              <a:rect b="b" l="l" r="r" t="t"/>
              <a:pathLst>
                <a:path extrusionOk="0" h="333705" w="305714">
                  <a:moveTo>
                    <a:pt x="304539" y="21805"/>
                  </a:moveTo>
                  <a:cubicBezTo>
                    <a:pt x="303225" y="8966"/>
                    <a:pt x="291217" y="0"/>
                    <a:pt x="278498" y="2203"/>
                  </a:cubicBezTo>
                  <a:cubicBezTo>
                    <a:pt x="125983" y="28562"/>
                    <a:pt x="11664" y="155232"/>
                    <a:pt x="901" y="309791"/>
                  </a:cubicBezTo>
                  <a:cubicBezTo>
                    <a:pt x="0" y="322675"/>
                    <a:pt x="10134" y="333705"/>
                    <a:pt x="23044" y="333705"/>
                  </a:cubicBezTo>
                  <a:lnTo>
                    <a:pt x="23056" y="333705"/>
                  </a:lnTo>
                  <a:cubicBezTo>
                    <a:pt x="34582" y="333705"/>
                    <a:pt x="44240" y="324840"/>
                    <a:pt x="45021" y="313340"/>
                  </a:cubicBezTo>
                  <a:cubicBezTo>
                    <a:pt x="54203" y="178796"/>
                    <a:pt x="153727" y="68503"/>
                    <a:pt x="286505" y="45739"/>
                  </a:cubicBezTo>
                  <a:cubicBezTo>
                    <a:pt x="297865" y="43789"/>
                    <a:pt x="305714" y="33293"/>
                    <a:pt x="304539" y="218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5779586" y="4767980"/>
              <a:ext cx="62585" cy="74593"/>
            </a:xfrm>
            <a:custGeom>
              <a:rect b="b" l="l" r="r" t="t"/>
              <a:pathLst>
                <a:path extrusionOk="0" h="74593" w="62585">
                  <a:moveTo>
                    <a:pt x="47574" y="5645"/>
                  </a:moveTo>
                  <a:lnTo>
                    <a:pt x="47555" y="5632"/>
                  </a:lnTo>
                  <a:cubicBezTo>
                    <a:pt x="36658" y="0"/>
                    <a:pt x="23196" y="4279"/>
                    <a:pt x="17640" y="15220"/>
                  </a:cubicBezTo>
                  <a:cubicBezTo>
                    <a:pt x="13531" y="23317"/>
                    <a:pt x="9461" y="31438"/>
                    <a:pt x="5435" y="39579"/>
                  </a:cubicBezTo>
                  <a:cubicBezTo>
                    <a:pt x="0" y="50577"/>
                    <a:pt x="4641" y="63944"/>
                    <a:pt x="15690" y="69291"/>
                  </a:cubicBezTo>
                  <a:lnTo>
                    <a:pt x="15709" y="69297"/>
                  </a:lnTo>
                  <a:cubicBezTo>
                    <a:pt x="26650" y="74593"/>
                    <a:pt x="39750" y="70034"/>
                    <a:pt x="45135" y="59143"/>
                  </a:cubicBezTo>
                  <a:cubicBezTo>
                    <a:pt x="49085" y="51174"/>
                    <a:pt x="53066" y="43230"/>
                    <a:pt x="57086" y="35305"/>
                  </a:cubicBezTo>
                  <a:cubicBezTo>
                    <a:pt x="62585" y="24460"/>
                    <a:pt x="58375" y="11226"/>
                    <a:pt x="47574" y="5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5850535" y="4377439"/>
              <a:ext cx="162413" cy="330384"/>
            </a:xfrm>
            <a:custGeom>
              <a:rect b="b" l="l" r="r" t="t"/>
              <a:pathLst>
                <a:path extrusionOk="0" h="330384" w="162413">
                  <a:moveTo>
                    <a:pt x="138779" y="742"/>
                  </a:moveTo>
                  <a:cubicBezTo>
                    <a:pt x="127317" y="1403"/>
                    <a:pt x="118122" y="10725"/>
                    <a:pt x="118008" y="22205"/>
                  </a:cubicBezTo>
                  <a:cubicBezTo>
                    <a:pt x="117506" y="72529"/>
                    <a:pt x="104311" y="121450"/>
                    <a:pt x="79387" y="164795"/>
                  </a:cubicBezTo>
                  <a:cubicBezTo>
                    <a:pt x="56603" y="204444"/>
                    <a:pt x="30695" y="249662"/>
                    <a:pt x="5918" y="294455"/>
                  </a:cubicBezTo>
                  <a:cubicBezTo>
                    <a:pt x="0" y="305161"/>
                    <a:pt x="3962" y="318649"/>
                    <a:pt x="14700" y="324516"/>
                  </a:cubicBezTo>
                  <a:lnTo>
                    <a:pt x="14725" y="324535"/>
                  </a:lnTo>
                  <a:cubicBezTo>
                    <a:pt x="25425" y="330384"/>
                    <a:pt x="38804" y="326466"/>
                    <a:pt x="44710" y="315791"/>
                  </a:cubicBezTo>
                  <a:cubicBezTo>
                    <a:pt x="69297" y="271316"/>
                    <a:pt x="95078" y="226314"/>
                    <a:pt x="117773" y="186855"/>
                  </a:cubicBezTo>
                  <a:cubicBezTo>
                    <a:pt x="146354" y="137128"/>
                    <a:pt x="161563" y="81070"/>
                    <a:pt x="162255" y="23456"/>
                  </a:cubicBezTo>
                  <a:cubicBezTo>
                    <a:pt x="162413" y="10496"/>
                    <a:pt x="151720" y="0"/>
                    <a:pt x="138779" y="7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/>
            </a:p>
          </p:txBody>
        </p:sp>
      </p:grpSp>
      <p:sp>
        <p:nvSpPr>
          <p:cNvPr id="737" name="Google Shape;737;p34"/>
          <p:cNvSpPr/>
          <p:nvPr/>
        </p:nvSpPr>
        <p:spPr>
          <a:xfrm>
            <a:off x="5836255" y="3305123"/>
            <a:ext cx="1766100" cy="115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4"/>
          <p:cNvSpPr/>
          <p:nvPr/>
        </p:nvSpPr>
        <p:spPr>
          <a:xfrm>
            <a:off x="5840475" y="2961400"/>
            <a:ext cx="1765216" cy="535991"/>
          </a:xfrm>
          <a:custGeom>
            <a:rect b="b" l="l" r="r" t="t"/>
            <a:pathLst>
              <a:path extrusionOk="0" h="749638" w="1665298">
                <a:moveTo>
                  <a:pt x="1538298" y="749638"/>
                </a:moveTo>
                <a:lnTo>
                  <a:pt x="126999" y="749638"/>
                </a:lnTo>
                <a:cubicBezTo>
                  <a:pt x="57149" y="749638"/>
                  <a:pt x="0" y="692488"/>
                  <a:pt x="0" y="622638"/>
                </a:cubicBezTo>
                <a:lnTo>
                  <a:pt x="0" y="126999"/>
                </a:lnTo>
                <a:cubicBezTo>
                  <a:pt x="0" y="57149"/>
                  <a:pt x="57149" y="0"/>
                  <a:pt x="126999" y="0"/>
                </a:cubicBezTo>
                <a:lnTo>
                  <a:pt x="1538298" y="0"/>
                </a:lnTo>
                <a:cubicBezTo>
                  <a:pt x="1608148" y="0"/>
                  <a:pt x="1665298" y="57149"/>
                  <a:pt x="1665298" y="126999"/>
                </a:cubicBezTo>
                <a:lnTo>
                  <a:pt x="1665298" y="622638"/>
                </a:lnTo>
                <a:cubicBezTo>
                  <a:pt x="1665298" y="692488"/>
                  <a:pt x="1608148" y="749638"/>
                  <a:pt x="1538298" y="7496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325" lIns="68650" spcFirstLastPara="1" rIns="68650" wrap="square" tIns="34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/>
          </a:p>
        </p:txBody>
      </p:sp>
      <p:sp>
        <p:nvSpPr>
          <p:cNvPr id="739" name="Google Shape;739;p34"/>
          <p:cNvSpPr txBox="1"/>
          <p:nvPr>
            <p:ph idx="6" type="subTitle"/>
          </p:nvPr>
        </p:nvSpPr>
        <p:spPr>
          <a:xfrm>
            <a:off x="5555218" y="3014698"/>
            <a:ext cx="2337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Outliers</a:t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4"/>
          <p:cNvSpPr txBox="1"/>
          <p:nvPr>
            <p:ph idx="3" type="subTitle"/>
          </p:nvPr>
        </p:nvSpPr>
        <p:spPr>
          <a:xfrm>
            <a:off x="5914117" y="3534130"/>
            <a:ext cx="15627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IsolationForest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8%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5"/>
          <p:cNvSpPr txBox="1"/>
          <p:nvPr>
            <p:ph idx="2" type="title"/>
          </p:nvPr>
        </p:nvSpPr>
        <p:spPr>
          <a:xfrm>
            <a:off x="396750" y="552500"/>
            <a:ext cx="80991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/>
              <a:t>Número de invitados que recibe el alojamiento comparados con el precio</a:t>
            </a:r>
            <a:endParaRPr sz="2100"/>
          </a:p>
        </p:txBody>
      </p:sp>
      <p:pic>
        <p:nvPicPr>
          <p:cNvPr id="746" name="Google Shape;746;p35"/>
          <p:cNvPicPr preferRelativeResize="0"/>
          <p:nvPr/>
        </p:nvPicPr>
        <p:blipFill rotWithShape="1">
          <a:blip r:embed="rId3">
            <a:alphaModFix/>
          </a:blip>
          <a:srcRect b="5726" l="2581" r="0" t="19518"/>
          <a:stretch/>
        </p:blipFill>
        <p:spPr>
          <a:xfrm>
            <a:off x="104525" y="1470225"/>
            <a:ext cx="6653350" cy="34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36"/>
          <p:cNvPicPr preferRelativeResize="0"/>
          <p:nvPr/>
        </p:nvPicPr>
        <p:blipFill rotWithShape="1">
          <a:blip r:embed="rId3">
            <a:alphaModFix/>
          </a:blip>
          <a:srcRect b="4265" l="0" r="0" t="4775"/>
          <a:stretch/>
        </p:blipFill>
        <p:spPr>
          <a:xfrm>
            <a:off x="2144650" y="1108675"/>
            <a:ext cx="6779225" cy="38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36"/>
          <p:cNvSpPr txBox="1"/>
          <p:nvPr>
            <p:ph type="title"/>
          </p:nvPr>
        </p:nvSpPr>
        <p:spPr>
          <a:xfrm>
            <a:off x="181750" y="1413150"/>
            <a:ext cx="2072100" cy="2948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Las zonas consideradas más limpias de la ciudad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753" name="Google Shape;753;p36"/>
          <p:cNvSpPr txBox="1"/>
          <p:nvPr/>
        </p:nvSpPr>
        <p:spPr>
          <a:xfrm>
            <a:off x="0" y="127225"/>
            <a:ext cx="501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Análisis Exploratorio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7"/>
          <p:cNvSpPr txBox="1"/>
          <p:nvPr>
            <p:ph type="title"/>
          </p:nvPr>
        </p:nvSpPr>
        <p:spPr>
          <a:xfrm>
            <a:off x="1926550" y="132825"/>
            <a:ext cx="6539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</a:rPr>
              <a:t>Tipo de Alojamiento</a:t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759" name="Google Shape;759;p37"/>
          <p:cNvPicPr preferRelativeResize="0"/>
          <p:nvPr/>
        </p:nvPicPr>
        <p:blipFill rotWithShape="1">
          <a:blip r:embed="rId3">
            <a:alphaModFix/>
          </a:blip>
          <a:srcRect b="13675" l="20115" r="1550" t="17910"/>
          <a:stretch/>
        </p:blipFill>
        <p:spPr>
          <a:xfrm>
            <a:off x="1718950" y="872400"/>
            <a:ext cx="6315900" cy="37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Google Shape;764;p38"/>
          <p:cNvPicPr preferRelativeResize="0"/>
          <p:nvPr/>
        </p:nvPicPr>
        <p:blipFill rotWithShape="1">
          <a:blip r:embed="rId3">
            <a:alphaModFix/>
          </a:blip>
          <a:srcRect b="10102" l="0" r="0" t="10538"/>
          <a:stretch/>
        </p:blipFill>
        <p:spPr>
          <a:xfrm>
            <a:off x="1813000" y="159500"/>
            <a:ext cx="6079375" cy="48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38"/>
          <p:cNvSpPr txBox="1"/>
          <p:nvPr/>
        </p:nvSpPr>
        <p:spPr>
          <a:xfrm>
            <a:off x="410925" y="159500"/>
            <a:ext cx="3783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COMODIDADES MÁS</a:t>
            </a:r>
            <a:endParaRPr b="1" sz="23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VALIOSAS</a:t>
            </a:r>
            <a:endParaRPr b="1" sz="23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9"/>
          <p:cNvSpPr/>
          <p:nvPr/>
        </p:nvSpPr>
        <p:spPr>
          <a:xfrm>
            <a:off x="5172138" y="2682525"/>
            <a:ext cx="992400" cy="99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9"/>
          <p:cNvSpPr/>
          <p:nvPr/>
        </p:nvSpPr>
        <p:spPr>
          <a:xfrm>
            <a:off x="2704013" y="2688138"/>
            <a:ext cx="992400" cy="99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9"/>
          <p:cNvSpPr txBox="1"/>
          <p:nvPr>
            <p:ph idx="4294967295" type="title"/>
          </p:nvPr>
        </p:nvSpPr>
        <p:spPr>
          <a:xfrm>
            <a:off x="2704013" y="2750913"/>
            <a:ext cx="16731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</a:t>
            </a:r>
            <a:r>
              <a:rPr lang="en" sz="2000"/>
              <a:t>8,665</a:t>
            </a:r>
            <a:endParaRPr sz="2000"/>
          </a:p>
        </p:txBody>
      </p:sp>
      <p:sp>
        <p:nvSpPr>
          <p:cNvPr id="773" name="Google Shape;773;p39"/>
          <p:cNvSpPr txBox="1"/>
          <p:nvPr>
            <p:ph idx="4294967295" type="title"/>
          </p:nvPr>
        </p:nvSpPr>
        <p:spPr>
          <a:xfrm>
            <a:off x="5299650" y="2824938"/>
            <a:ext cx="16731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774" name="Google Shape;774;p39"/>
          <p:cNvSpPr txBox="1"/>
          <p:nvPr>
            <p:ph idx="4" type="subTitle"/>
          </p:nvPr>
        </p:nvSpPr>
        <p:spPr>
          <a:xfrm>
            <a:off x="2029542" y="3793400"/>
            <a:ext cx="23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registros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5" name="Google Shape;775;p39"/>
          <p:cNvSpPr txBox="1"/>
          <p:nvPr>
            <p:ph idx="5" type="subTitle"/>
          </p:nvPr>
        </p:nvSpPr>
        <p:spPr>
          <a:xfrm>
            <a:off x="4501575" y="3793400"/>
            <a:ext cx="234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Variables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6" name="Google Shape;776;p39"/>
          <p:cNvSpPr txBox="1"/>
          <p:nvPr>
            <p:ph type="title"/>
          </p:nvPr>
        </p:nvSpPr>
        <p:spPr>
          <a:xfrm>
            <a:off x="2027275" y="489064"/>
            <a:ext cx="8520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Resultados</a:t>
            </a:r>
            <a:endParaRPr sz="3000"/>
          </a:p>
        </p:txBody>
      </p:sp>
      <p:sp>
        <p:nvSpPr>
          <p:cNvPr id="777" name="Google Shape;777;p39"/>
          <p:cNvSpPr txBox="1"/>
          <p:nvPr>
            <p:ph idx="4294967295" type="body"/>
          </p:nvPr>
        </p:nvSpPr>
        <p:spPr>
          <a:xfrm>
            <a:off x="1126150" y="1320875"/>
            <a:ext cx="6482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</a:t>
            </a:r>
            <a:r>
              <a:rPr lang="en"/>
              <a:t>eliminó</a:t>
            </a:r>
            <a:r>
              <a:rPr lang="en"/>
              <a:t> las variables que estaban por encima de .74 de correlación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 variables fueron eliminadas ya que eran pocos significativas respecto al objetivo.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resto de variables presentaron valor bajos en valor de la información y GVIF.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te Sticker by Slidesgo">
  <a:themeElements>
    <a:clrScheme name="Simple Light">
      <a:dk1>
        <a:srgbClr val="30B5AE"/>
      </a:dk1>
      <a:lt1>
        <a:srgbClr val="A2E04C"/>
      </a:lt1>
      <a:dk2>
        <a:srgbClr val="000000"/>
      </a:dk2>
      <a:lt2>
        <a:srgbClr val="9FC5E8"/>
      </a:lt2>
      <a:accent1>
        <a:srgbClr val="FFCCE5"/>
      </a:accent1>
      <a:accent2>
        <a:srgbClr val="FFFFFF"/>
      </a:accent2>
      <a:accent3>
        <a:srgbClr val="A4E5E1"/>
      </a:accent3>
      <a:accent4>
        <a:srgbClr val="4E3026"/>
      </a:accent4>
      <a:accent5>
        <a:srgbClr val="096959"/>
      </a:accent5>
      <a:accent6>
        <a:srgbClr val="83B937"/>
      </a:accent6>
      <a:hlink>
        <a:srgbClr val="F7D5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