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ellota"/>
      <p:regular r:id="rId12"/>
      <p:bold r:id="rId13"/>
      <p:italic r:id="rId14"/>
      <p:boldItalic r:id="rId15"/>
    </p:embeddedFont>
    <p:embeddedFont>
      <p:font typeface="Roboto Slab Light"/>
      <p:regular r:id="rId16"/>
      <p:bold r:id="rId17"/>
    </p:embeddedFont>
    <p:embeddedFont>
      <p:font typeface="Dosis"/>
      <p:regular r:id="rId18"/>
      <p:bold r:id="rId19"/>
    </p:embeddedFont>
    <p:embeddedFont>
      <p:font typeface="Slackey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Bahiana"/>
      <p:regular r:id="rId26"/>
    </p:embeddedFont>
    <p:embeddedFont>
      <p:font typeface="Sansit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TEuK0/Oo9X12iKb+Y5QxPimO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lackey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hiana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Sansita-bold.fntdata"/><Relationship Id="rId27" Type="http://schemas.openxmlformats.org/officeDocument/2006/relationships/font" Target="fonts/Sansi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ansit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Sansit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ellota-bold.fntdata"/><Relationship Id="rId12" Type="http://schemas.openxmlformats.org/officeDocument/2006/relationships/font" Target="fonts/Bellota-regular.fntdata"/><Relationship Id="rId15" Type="http://schemas.openxmlformats.org/officeDocument/2006/relationships/font" Target="fonts/Bellota-boldItalic.fntdata"/><Relationship Id="rId14" Type="http://schemas.openxmlformats.org/officeDocument/2006/relationships/font" Target="fonts/Bellota-italic.fntdata"/><Relationship Id="rId17" Type="http://schemas.openxmlformats.org/officeDocument/2006/relationships/font" Target="fonts/RobotoSlabLight-bold.fntdata"/><Relationship Id="rId16" Type="http://schemas.openxmlformats.org/officeDocument/2006/relationships/font" Target="fonts/RobotoSlabLight-regular.fntdata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9"/>
          <p:cNvGrpSpPr/>
          <p:nvPr/>
        </p:nvGrpSpPr>
        <p:grpSpPr>
          <a:xfrm>
            <a:off x="25" y="-10650"/>
            <a:ext cx="9143949" cy="5282499"/>
            <a:chOff x="25" y="-10650"/>
            <a:chExt cx="9143949" cy="5282499"/>
          </a:xfrm>
        </p:grpSpPr>
        <p:grpSp>
          <p:nvGrpSpPr>
            <p:cNvPr id="10" name="Google Shape;10;p9"/>
            <p:cNvGrpSpPr/>
            <p:nvPr/>
          </p:nvGrpSpPr>
          <p:grpSpPr>
            <a:xfrm>
              <a:off x="7156525" y="673600"/>
              <a:ext cx="1552657" cy="1259825"/>
              <a:chOff x="7156500" y="673600"/>
              <a:chExt cx="1552657" cy="1259825"/>
            </a:xfrm>
          </p:grpSpPr>
          <p:sp>
            <p:nvSpPr>
              <p:cNvPr id="11" name="Google Shape;11;p9"/>
              <p:cNvSpPr/>
              <p:nvPr/>
            </p:nvSpPr>
            <p:spPr>
              <a:xfrm>
                <a:off x="7438792" y="962591"/>
                <a:ext cx="242910" cy="964405"/>
              </a:xfrm>
              <a:custGeom>
                <a:rect b="b" l="l" r="r" t="t"/>
                <a:pathLst>
                  <a:path extrusionOk="0" h="21598" w="5440">
                    <a:moveTo>
                      <a:pt x="2682" y="1"/>
                    </a:moveTo>
                    <a:cubicBezTo>
                      <a:pt x="1666" y="2240"/>
                      <a:pt x="931" y="5030"/>
                      <a:pt x="513" y="7453"/>
                    </a:cubicBezTo>
                    <a:cubicBezTo>
                      <a:pt x="88" y="9904"/>
                      <a:pt x="1" y="12409"/>
                      <a:pt x="453" y="14868"/>
                    </a:cubicBezTo>
                    <a:cubicBezTo>
                      <a:pt x="838" y="16967"/>
                      <a:pt x="1416" y="19900"/>
                      <a:pt x="2991" y="21492"/>
                    </a:cubicBezTo>
                    <a:cubicBezTo>
                      <a:pt x="3024" y="21529"/>
                      <a:pt x="3061" y="21565"/>
                      <a:pt x="3098" y="21598"/>
                    </a:cubicBezTo>
                    <a:cubicBezTo>
                      <a:pt x="3812" y="21084"/>
                      <a:pt x="4177" y="19322"/>
                      <a:pt x="4423" y="18476"/>
                    </a:cubicBezTo>
                    <a:cubicBezTo>
                      <a:pt x="4755" y="17329"/>
                      <a:pt x="4978" y="16150"/>
                      <a:pt x="5131" y="14964"/>
                    </a:cubicBezTo>
                    <a:cubicBezTo>
                      <a:pt x="5427" y="12638"/>
                      <a:pt x="5439" y="10283"/>
                      <a:pt x="5390" y="7941"/>
                    </a:cubicBezTo>
                    <a:cubicBezTo>
                      <a:pt x="5333" y="5097"/>
                      <a:pt x="4729" y="2712"/>
                      <a:pt x="3078" y="376"/>
                    </a:cubicBezTo>
                    <a:cubicBezTo>
                      <a:pt x="2958" y="210"/>
                      <a:pt x="2868" y="74"/>
                      <a:pt x="2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9"/>
              <p:cNvSpPr/>
              <p:nvPr/>
            </p:nvSpPr>
            <p:spPr>
              <a:xfrm>
                <a:off x="7303987" y="749152"/>
                <a:ext cx="262914" cy="240052"/>
              </a:xfrm>
              <a:custGeom>
                <a:rect b="b" l="l" r="r" t="t"/>
                <a:pathLst>
                  <a:path extrusionOk="0" h="5376" w="5888">
                    <a:moveTo>
                      <a:pt x="920" y="0"/>
                    </a:moveTo>
                    <a:cubicBezTo>
                      <a:pt x="767" y="0"/>
                      <a:pt x="613" y="19"/>
                      <a:pt x="442" y="50"/>
                    </a:cubicBezTo>
                    <a:cubicBezTo>
                      <a:pt x="323" y="70"/>
                      <a:pt x="94" y="96"/>
                      <a:pt x="43" y="239"/>
                    </a:cubicBezTo>
                    <a:cubicBezTo>
                      <a:pt x="0" y="352"/>
                      <a:pt x="226" y="595"/>
                      <a:pt x="299" y="688"/>
                    </a:cubicBezTo>
                    <a:cubicBezTo>
                      <a:pt x="562" y="1020"/>
                      <a:pt x="904" y="1336"/>
                      <a:pt x="1210" y="1625"/>
                    </a:cubicBezTo>
                    <a:cubicBezTo>
                      <a:pt x="2113" y="2472"/>
                      <a:pt x="3060" y="3272"/>
                      <a:pt x="3977" y="4106"/>
                    </a:cubicBezTo>
                    <a:cubicBezTo>
                      <a:pt x="4190" y="4299"/>
                      <a:pt x="4395" y="4405"/>
                      <a:pt x="4622" y="4568"/>
                    </a:cubicBezTo>
                    <a:cubicBezTo>
                      <a:pt x="4745" y="4658"/>
                      <a:pt x="4847" y="4764"/>
                      <a:pt x="4977" y="4847"/>
                    </a:cubicBezTo>
                    <a:cubicBezTo>
                      <a:pt x="5074" y="4908"/>
                      <a:pt x="5357" y="5134"/>
                      <a:pt x="5494" y="5134"/>
                    </a:cubicBezTo>
                    <a:cubicBezTo>
                      <a:pt x="5498" y="5134"/>
                      <a:pt x="5502" y="5134"/>
                      <a:pt x="5505" y="5133"/>
                    </a:cubicBezTo>
                    <a:cubicBezTo>
                      <a:pt x="5830" y="5352"/>
                      <a:pt x="5850" y="5362"/>
                      <a:pt x="5870" y="5376"/>
                    </a:cubicBezTo>
                    <a:cubicBezTo>
                      <a:pt x="5887" y="5342"/>
                      <a:pt x="5830" y="5103"/>
                      <a:pt x="5818" y="5037"/>
                    </a:cubicBezTo>
                    <a:cubicBezTo>
                      <a:pt x="5775" y="4841"/>
                      <a:pt x="5678" y="4624"/>
                      <a:pt x="5575" y="4455"/>
                    </a:cubicBezTo>
                    <a:cubicBezTo>
                      <a:pt x="5269" y="3950"/>
                      <a:pt x="4907" y="3452"/>
                      <a:pt x="4519" y="3004"/>
                    </a:cubicBezTo>
                    <a:cubicBezTo>
                      <a:pt x="4260" y="2708"/>
                      <a:pt x="3970" y="2392"/>
                      <a:pt x="3777" y="2050"/>
                    </a:cubicBezTo>
                    <a:cubicBezTo>
                      <a:pt x="3598" y="1728"/>
                      <a:pt x="3329" y="1492"/>
                      <a:pt x="3070" y="1229"/>
                    </a:cubicBezTo>
                    <a:cubicBezTo>
                      <a:pt x="2569" y="724"/>
                      <a:pt x="2123" y="242"/>
                      <a:pt x="1409" y="63"/>
                    </a:cubicBezTo>
                    <a:cubicBezTo>
                      <a:pt x="1234" y="19"/>
                      <a:pt x="1077" y="0"/>
                      <a:pt x="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554977" y="673600"/>
                <a:ext cx="138914" cy="324936"/>
              </a:xfrm>
              <a:custGeom>
                <a:rect b="b" l="l" r="r" t="t"/>
                <a:pathLst>
                  <a:path extrusionOk="0" h="7277" w="3111">
                    <a:moveTo>
                      <a:pt x="2870" y="0"/>
                    </a:moveTo>
                    <a:cubicBezTo>
                      <a:pt x="2769" y="0"/>
                      <a:pt x="2656" y="41"/>
                      <a:pt x="2582" y="64"/>
                    </a:cubicBezTo>
                    <a:cubicBezTo>
                      <a:pt x="2247" y="164"/>
                      <a:pt x="1994" y="283"/>
                      <a:pt x="1728" y="516"/>
                    </a:cubicBezTo>
                    <a:cubicBezTo>
                      <a:pt x="1173" y="1001"/>
                      <a:pt x="994" y="1632"/>
                      <a:pt x="778" y="2310"/>
                    </a:cubicBezTo>
                    <a:cubicBezTo>
                      <a:pt x="668" y="2662"/>
                      <a:pt x="536" y="2994"/>
                      <a:pt x="522" y="3363"/>
                    </a:cubicBezTo>
                    <a:cubicBezTo>
                      <a:pt x="505" y="3755"/>
                      <a:pt x="389" y="4167"/>
                      <a:pt x="296" y="4549"/>
                    </a:cubicBezTo>
                    <a:cubicBezTo>
                      <a:pt x="154" y="5124"/>
                      <a:pt x="57" y="5732"/>
                      <a:pt x="14" y="6323"/>
                    </a:cubicBezTo>
                    <a:cubicBezTo>
                      <a:pt x="1" y="6522"/>
                      <a:pt x="14" y="6755"/>
                      <a:pt x="64" y="6951"/>
                    </a:cubicBezTo>
                    <a:cubicBezTo>
                      <a:pt x="80" y="7014"/>
                      <a:pt x="140" y="7257"/>
                      <a:pt x="170" y="7276"/>
                    </a:cubicBezTo>
                    <a:cubicBezTo>
                      <a:pt x="183" y="7257"/>
                      <a:pt x="194" y="7237"/>
                      <a:pt x="386" y="6895"/>
                    </a:cubicBezTo>
                    <a:cubicBezTo>
                      <a:pt x="512" y="6848"/>
                      <a:pt x="668" y="6499"/>
                      <a:pt x="728" y="6399"/>
                    </a:cubicBezTo>
                    <a:cubicBezTo>
                      <a:pt x="804" y="6267"/>
                      <a:pt x="847" y="6124"/>
                      <a:pt x="917" y="5991"/>
                    </a:cubicBezTo>
                    <a:cubicBezTo>
                      <a:pt x="1043" y="5742"/>
                      <a:pt x="1180" y="5553"/>
                      <a:pt x="1279" y="5283"/>
                    </a:cubicBezTo>
                    <a:cubicBezTo>
                      <a:pt x="1718" y="4127"/>
                      <a:pt x="2196" y="2981"/>
                      <a:pt x="2612" y="1815"/>
                    </a:cubicBezTo>
                    <a:cubicBezTo>
                      <a:pt x="2755" y="1416"/>
                      <a:pt x="2917" y="981"/>
                      <a:pt x="3000" y="566"/>
                    </a:cubicBezTo>
                    <a:cubicBezTo>
                      <a:pt x="3024" y="450"/>
                      <a:pt x="3110" y="134"/>
                      <a:pt x="3024" y="51"/>
                    </a:cubicBezTo>
                    <a:cubicBezTo>
                      <a:pt x="2983" y="14"/>
                      <a:pt x="2928" y="0"/>
                      <a:pt x="2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8147469" y="968842"/>
                <a:ext cx="244517" cy="964583"/>
              </a:xfrm>
              <a:custGeom>
                <a:rect b="b" l="l" r="r" t="t"/>
                <a:pathLst>
                  <a:path extrusionOk="0" h="21602" w="5476">
                    <a:moveTo>
                      <a:pt x="2887" y="0"/>
                    </a:moveTo>
                    <a:cubicBezTo>
                      <a:pt x="1838" y="2222"/>
                      <a:pt x="1057" y="4997"/>
                      <a:pt x="595" y="7412"/>
                    </a:cubicBezTo>
                    <a:cubicBezTo>
                      <a:pt x="130" y="9861"/>
                      <a:pt x="1" y="12362"/>
                      <a:pt x="412" y="14827"/>
                    </a:cubicBezTo>
                    <a:cubicBezTo>
                      <a:pt x="761" y="16933"/>
                      <a:pt x="1289" y="19874"/>
                      <a:pt x="2838" y="21495"/>
                    </a:cubicBezTo>
                    <a:cubicBezTo>
                      <a:pt x="2871" y="21531"/>
                      <a:pt x="2907" y="21565"/>
                      <a:pt x="2940" y="21601"/>
                    </a:cubicBezTo>
                    <a:cubicBezTo>
                      <a:pt x="3664" y="21099"/>
                      <a:pt x="4060" y="19345"/>
                      <a:pt x="4319" y="18501"/>
                    </a:cubicBezTo>
                    <a:cubicBezTo>
                      <a:pt x="4671" y="17359"/>
                      <a:pt x="4914" y="16186"/>
                      <a:pt x="5087" y="15004"/>
                    </a:cubicBezTo>
                    <a:cubicBezTo>
                      <a:pt x="5422" y="12681"/>
                      <a:pt x="5475" y="10329"/>
                      <a:pt x="5466" y="7983"/>
                    </a:cubicBezTo>
                    <a:cubicBezTo>
                      <a:pt x="5452" y="5140"/>
                      <a:pt x="4891" y="2745"/>
                      <a:pt x="3276" y="382"/>
                    </a:cubicBezTo>
                    <a:cubicBezTo>
                      <a:pt x="3163" y="213"/>
                      <a:pt x="3074" y="74"/>
                      <a:pt x="2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9"/>
              <p:cNvSpPr/>
              <p:nvPr/>
            </p:nvSpPr>
            <p:spPr>
              <a:xfrm>
                <a:off x="8025345" y="751786"/>
                <a:ext cx="259074" cy="243669"/>
              </a:xfrm>
              <a:custGeom>
                <a:rect b="b" l="l" r="r" t="t"/>
                <a:pathLst>
                  <a:path extrusionOk="0" h="5457" w="5802">
                    <a:moveTo>
                      <a:pt x="882" y="1"/>
                    </a:moveTo>
                    <a:cubicBezTo>
                      <a:pt x="742" y="1"/>
                      <a:pt x="600" y="15"/>
                      <a:pt x="443" y="41"/>
                    </a:cubicBezTo>
                    <a:cubicBezTo>
                      <a:pt x="324" y="61"/>
                      <a:pt x="97" y="81"/>
                      <a:pt x="45" y="223"/>
                    </a:cubicBezTo>
                    <a:cubicBezTo>
                      <a:pt x="1" y="336"/>
                      <a:pt x="220" y="582"/>
                      <a:pt x="293" y="679"/>
                    </a:cubicBezTo>
                    <a:cubicBezTo>
                      <a:pt x="549" y="1014"/>
                      <a:pt x="885" y="1333"/>
                      <a:pt x="1187" y="1629"/>
                    </a:cubicBezTo>
                    <a:cubicBezTo>
                      <a:pt x="2074" y="2492"/>
                      <a:pt x="3011" y="3310"/>
                      <a:pt x="3912" y="4157"/>
                    </a:cubicBezTo>
                    <a:cubicBezTo>
                      <a:pt x="4121" y="4353"/>
                      <a:pt x="4323" y="4463"/>
                      <a:pt x="4550" y="4632"/>
                    </a:cubicBezTo>
                    <a:cubicBezTo>
                      <a:pt x="4669" y="4722"/>
                      <a:pt x="4772" y="4831"/>
                      <a:pt x="4898" y="4915"/>
                    </a:cubicBezTo>
                    <a:cubicBezTo>
                      <a:pt x="4995" y="4979"/>
                      <a:pt x="5275" y="5210"/>
                      <a:pt x="5412" y="5210"/>
                    </a:cubicBezTo>
                    <a:cubicBezTo>
                      <a:pt x="5415" y="5210"/>
                      <a:pt x="5419" y="5210"/>
                      <a:pt x="5423" y="5210"/>
                    </a:cubicBezTo>
                    <a:cubicBezTo>
                      <a:pt x="5746" y="5433"/>
                      <a:pt x="5765" y="5446"/>
                      <a:pt x="5785" y="5456"/>
                    </a:cubicBezTo>
                    <a:cubicBezTo>
                      <a:pt x="5801" y="5426"/>
                      <a:pt x="5749" y="5183"/>
                      <a:pt x="5735" y="5117"/>
                    </a:cubicBezTo>
                    <a:cubicBezTo>
                      <a:pt x="5695" y="4921"/>
                      <a:pt x="5606" y="4705"/>
                      <a:pt x="5506" y="4532"/>
                    </a:cubicBezTo>
                    <a:cubicBezTo>
                      <a:pt x="5207" y="4021"/>
                      <a:pt x="4852" y="3515"/>
                      <a:pt x="4473" y="3064"/>
                    </a:cubicBezTo>
                    <a:cubicBezTo>
                      <a:pt x="4220" y="2762"/>
                      <a:pt x="3935" y="2446"/>
                      <a:pt x="3748" y="2097"/>
                    </a:cubicBezTo>
                    <a:cubicBezTo>
                      <a:pt x="3573" y="1772"/>
                      <a:pt x="3307" y="1532"/>
                      <a:pt x="3055" y="1267"/>
                    </a:cubicBezTo>
                    <a:cubicBezTo>
                      <a:pt x="2559" y="752"/>
                      <a:pt x="2121" y="263"/>
                      <a:pt x="1413" y="74"/>
                    </a:cubicBezTo>
                    <a:cubicBezTo>
                      <a:pt x="1224" y="23"/>
                      <a:pt x="1055" y="1"/>
                      <a:pt x="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8272808" y="681861"/>
                <a:ext cx="143781" cy="322927"/>
              </a:xfrm>
              <a:custGeom>
                <a:rect b="b" l="l" r="r" t="t"/>
                <a:pathLst>
                  <a:path extrusionOk="0" h="7232" w="3220">
                    <a:moveTo>
                      <a:pt x="2974" y="1"/>
                    </a:moveTo>
                    <a:cubicBezTo>
                      <a:pt x="2874" y="1"/>
                      <a:pt x="2763" y="38"/>
                      <a:pt x="2691" y="58"/>
                    </a:cubicBezTo>
                    <a:cubicBezTo>
                      <a:pt x="2352" y="155"/>
                      <a:pt x="2100" y="268"/>
                      <a:pt x="1828" y="501"/>
                    </a:cubicBezTo>
                    <a:cubicBezTo>
                      <a:pt x="1270" y="975"/>
                      <a:pt x="1077" y="1600"/>
                      <a:pt x="851" y="2278"/>
                    </a:cubicBezTo>
                    <a:cubicBezTo>
                      <a:pt x="735" y="2626"/>
                      <a:pt x="595" y="2956"/>
                      <a:pt x="575" y="3324"/>
                    </a:cubicBezTo>
                    <a:cubicBezTo>
                      <a:pt x="555" y="3720"/>
                      <a:pt x="432" y="4129"/>
                      <a:pt x="330" y="4507"/>
                    </a:cubicBezTo>
                    <a:cubicBezTo>
                      <a:pt x="176" y="5078"/>
                      <a:pt x="74" y="5687"/>
                      <a:pt x="20" y="6274"/>
                    </a:cubicBezTo>
                    <a:cubicBezTo>
                      <a:pt x="0" y="6474"/>
                      <a:pt x="11" y="6710"/>
                      <a:pt x="57" y="6906"/>
                    </a:cubicBezTo>
                    <a:cubicBezTo>
                      <a:pt x="74" y="6969"/>
                      <a:pt x="130" y="7211"/>
                      <a:pt x="160" y="7231"/>
                    </a:cubicBezTo>
                    <a:cubicBezTo>
                      <a:pt x="170" y="7211"/>
                      <a:pt x="184" y="7194"/>
                      <a:pt x="379" y="6855"/>
                    </a:cubicBezTo>
                    <a:cubicBezTo>
                      <a:pt x="506" y="6809"/>
                      <a:pt x="668" y="6464"/>
                      <a:pt x="731" y="6364"/>
                    </a:cubicBezTo>
                    <a:cubicBezTo>
                      <a:pt x="811" y="6234"/>
                      <a:pt x="854" y="6092"/>
                      <a:pt x="928" y="5958"/>
                    </a:cubicBezTo>
                    <a:cubicBezTo>
                      <a:pt x="1057" y="5710"/>
                      <a:pt x="1196" y="5524"/>
                      <a:pt x="1303" y="5258"/>
                    </a:cubicBezTo>
                    <a:cubicBezTo>
                      <a:pt x="1758" y="4109"/>
                      <a:pt x="2257" y="2972"/>
                      <a:pt x="2695" y="1812"/>
                    </a:cubicBezTo>
                    <a:cubicBezTo>
                      <a:pt x="2841" y="1418"/>
                      <a:pt x="3010" y="986"/>
                      <a:pt x="3100" y="570"/>
                    </a:cubicBezTo>
                    <a:cubicBezTo>
                      <a:pt x="3127" y="454"/>
                      <a:pt x="3220" y="138"/>
                      <a:pt x="3134" y="55"/>
                    </a:cubicBezTo>
                    <a:cubicBezTo>
                      <a:pt x="3092" y="15"/>
                      <a:pt x="3035" y="1"/>
                      <a:pt x="29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156500" y="970450"/>
                <a:ext cx="1552657" cy="51976"/>
              </a:xfrm>
              <a:custGeom>
                <a:rect b="b" l="l" r="r" t="t"/>
                <a:pathLst>
                  <a:path extrusionOk="0" h="1164" w="34772">
                    <a:moveTo>
                      <a:pt x="27605" y="1"/>
                    </a:moveTo>
                    <a:cubicBezTo>
                      <a:pt x="23764" y="4"/>
                      <a:pt x="19808" y="1"/>
                      <a:pt x="15908" y="353"/>
                    </a:cubicBezTo>
                    <a:cubicBezTo>
                      <a:pt x="15172" y="420"/>
                      <a:pt x="14426" y="441"/>
                      <a:pt x="13683" y="441"/>
                    </a:cubicBezTo>
                    <a:cubicBezTo>
                      <a:pt x="13030" y="441"/>
                      <a:pt x="12379" y="425"/>
                      <a:pt x="11738" y="409"/>
                    </a:cubicBezTo>
                    <a:cubicBezTo>
                      <a:pt x="11094" y="394"/>
                      <a:pt x="10438" y="378"/>
                      <a:pt x="9780" y="378"/>
                    </a:cubicBezTo>
                    <a:cubicBezTo>
                      <a:pt x="9156" y="378"/>
                      <a:pt x="8531" y="392"/>
                      <a:pt x="7911" y="436"/>
                    </a:cubicBezTo>
                    <a:cubicBezTo>
                      <a:pt x="7037" y="499"/>
                      <a:pt x="6157" y="582"/>
                      <a:pt x="5306" y="662"/>
                    </a:cubicBezTo>
                    <a:cubicBezTo>
                      <a:pt x="3599" y="821"/>
                      <a:pt x="1835" y="987"/>
                      <a:pt x="74" y="987"/>
                    </a:cubicBezTo>
                    <a:lnTo>
                      <a:pt x="4" y="987"/>
                    </a:lnTo>
                    <a:lnTo>
                      <a:pt x="1" y="1163"/>
                    </a:lnTo>
                    <a:lnTo>
                      <a:pt x="74" y="1163"/>
                    </a:lnTo>
                    <a:cubicBezTo>
                      <a:pt x="1845" y="1163"/>
                      <a:pt x="3612" y="998"/>
                      <a:pt x="5323" y="838"/>
                    </a:cubicBezTo>
                    <a:cubicBezTo>
                      <a:pt x="6171" y="755"/>
                      <a:pt x="7051" y="676"/>
                      <a:pt x="7922" y="612"/>
                    </a:cubicBezTo>
                    <a:cubicBezTo>
                      <a:pt x="8546" y="568"/>
                      <a:pt x="9178" y="553"/>
                      <a:pt x="9808" y="553"/>
                    </a:cubicBezTo>
                    <a:cubicBezTo>
                      <a:pt x="10455" y="553"/>
                      <a:pt x="11099" y="568"/>
                      <a:pt x="11732" y="585"/>
                    </a:cubicBezTo>
                    <a:cubicBezTo>
                      <a:pt x="12377" y="601"/>
                      <a:pt x="13031" y="617"/>
                      <a:pt x="13688" y="617"/>
                    </a:cubicBezTo>
                    <a:cubicBezTo>
                      <a:pt x="14434" y="617"/>
                      <a:pt x="15183" y="596"/>
                      <a:pt x="15924" y="529"/>
                    </a:cubicBezTo>
                    <a:cubicBezTo>
                      <a:pt x="19818" y="177"/>
                      <a:pt x="23775" y="177"/>
                      <a:pt x="27605" y="177"/>
                    </a:cubicBezTo>
                    <a:lnTo>
                      <a:pt x="27835" y="177"/>
                    </a:lnTo>
                    <a:cubicBezTo>
                      <a:pt x="30233" y="177"/>
                      <a:pt x="32499" y="293"/>
                      <a:pt x="34755" y="532"/>
                    </a:cubicBezTo>
                    <a:lnTo>
                      <a:pt x="34771" y="360"/>
                    </a:lnTo>
                    <a:cubicBezTo>
                      <a:pt x="32509" y="117"/>
                      <a:pt x="30239" y="1"/>
                      <a:pt x="27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7156500" y="889718"/>
                <a:ext cx="1552657" cy="51976"/>
              </a:xfrm>
              <a:custGeom>
                <a:rect b="b" l="l" r="r" t="t"/>
                <a:pathLst>
                  <a:path extrusionOk="0" h="1164" w="34772">
                    <a:moveTo>
                      <a:pt x="26682" y="1"/>
                    </a:moveTo>
                    <a:cubicBezTo>
                      <a:pt x="23141" y="1"/>
                      <a:pt x="19496" y="29"/>
                      <a:pt x="15908" y="351"/>
                    </a:cubicBezTo>
                    <a:cubicBezTo>
                      <a:pt x="15168" y="418"/>
                      <a:pt x="14417" y="440"/>
                      <a:pt x="13669" y="440"/>
                    </a:cubicBezTo>
                    <a:cubicBezTo>
                      <a:pt x="13021" y="440"/>
                      <a:pt x="12374" y="424"/>
                      <a:pt x="11738" y="406"/>
                    </a:cubicBezTo>
                    <a:cubicBezTo>
                      <a:pt x="11102" y="392"/>
                      <a:pt x="10455" y="376"/>
                      <a:pt x="9806" y="376"/>
                    </a:cubicBezTo>
                    <a:cubicBezTo>
                      <a:pt x="9174" y="376"/>
                      <a:pt x="8539" y="391"/>
                      <a:pt x="7911" y="437"/>
                    </a:cubicBezTo>
                    <a:cubicBezTo>
                      <a:pt x="7034" y="497"/>
                      <a:pt x="6154" y="580"/>
                      <a:pt x="5303" y="659"/>
                    </a:cubicBezTo>
                    <a:cubicBezTo>
                      <a:pt x="3576" y="822"/>
                      <a:pt x="1792" y="985"/>
                      <a:pt x="4" y="989"/>
                    </a:cubicBezTo>
                    <a:lnTo>
                      <a:pt x="1" y="1164"/>
                    </a:lnTo>
                    <a:lnTo>
                      <a:pt x="77" y="1164"/>
                    </a:lnTo>
                    <a:cubicBezTo>
                      <a:pt x="1845" y="1164"/>
                      <a:pt x="3612" y="998"/>
                      <a:pt x="5320" y="835"/>
                    </a:cubicBezTo>
                    <a:cubicBezTo>
                      <a:pt x="6171" y="756"/>
                      <a:pt x="7051" y="673"/>
                      <a:pt x="7922" y="610"/>
                    </a:cubicBezTo>
                    <a:cubicBezTo>
                      <a:pt x="8538" y="566"/>
                      <a:pt x="9161" y="551"/>
                      <a:pt x="9783" y="551"/>
                    </a:cubicBezTo>
                    <a:cubicBezTo>
                      <a:pt x="10438" y="551"/>
                      <a:pt x="11092" y="568"/>
                      <a:pt x="11735" y="583"/>
                    </a:cubicBezTo>
                    <a:cubicBezTo>
                      <a:pt x="12377" y="598"/>
                      <a:pt x="13031" y="615"/>
                      <a:pt x="13687" y="615"/>
                    </a:cubicBezTo>
                    <a:cubicBezTo>
                      <a:pt x="14433" y="615"/>
                      <a:pt x="15183" y="594"/>
                      <a:pt x="15924" y="526"/>
                    </a:cubicBezTo>
                    <a:cubicBezTo>
                      <a:pt x="19479" y="205"/>
                      <a:pt x="23087" y="177"/>
                      <a:pt x="26601" y="177"/>
                    </a:cubicBezTo>
                    <a:cubicBezTo>
                      <a:pt x="26935" y="177"/>
                      <a:pt x="27269" y="177"/>
                      <a:pt x="27602" y="178"/>
                    </a:cubicBezTo>
                    <a:lnTo>
                      <a:pt x="27835" y="178"/>
                    </a:lnTo>
                    <a:cubicBezTo>
                      <a:pt x="30233" y="178"/>
                      <a:pt x="32499" y="294"/>
                      <a:pt x="34755" y="530"/>
                    </a:cubicBezTo>
                    <a:lnTo>
                      <a:pt x="34771" y="357"/>
                    </a:lnTo>
                    <a:cubicBezTo>
                      <a:pt x="32509" y="118"/>
                      <a:pt x="30239" y="1"/>
                      <a:pt x="27835" y="1"/>
                    </a:cubicBezTo>
                    <a:lnTo>
                      <a:pt x="27602" y="1"/>
                    </a:lnTo>
                    <a:cubicBezTo>
                      <a:pt x="27296" y="1"/>
                      <a:pt x="26989" y="1"/>
                      <a:pt x="26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9"/>
              <p:cNvSpPr/>
              <p:nvPr/>
            </p:nvSpPr>
            <p:spPr>
              <a:xfrm>
                <a:off x="7828517" y="1534678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7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90" y="909"/>
                      <a:pt x="276" y="40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3"/>
                    </a:cubicBezTo>
                    <a:cubicBezTo>
                      <a:pt x="2061" y="809"/>
                      <a:pt x="2200" y="1235"/>
                      <a:pt x="2164" y="1435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1"/>
                    </a:cubicBezTo>
                    <a:cubicBezTo>
                      <a:pt x="1896" y="198"/>
                      <a:pt x="1525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7828517" y="1457117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90" y="829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3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0"/>
                    </a:cubicBezTo>
                    <a:cubicBezTo>
                      <a:pt x="1895" y="197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7828517" y="1379511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830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0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7828517" y="1301950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90" y="909"/>
                      <a:pt x="276" y="400"/>
                      <a:pt x="821" y="224"/>
                    </a:cubicBezTo>
                    <a:cubicBezTo>
                      <a:pt x="924" y="191"/>
                      <a:pt x="1028" y="175"/>
                      <a:pt x="1131" y="175"/>
                    </a:cubicBezTo>
                    <a:cubicBezTo>
                      <a:pt x="1463" y="175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4"/>
                    </a:cubicBezTo>
                    <a:lnTo>
                      <a:pt x="2340" y="1464"/>
                    </a:lnTo>
                    <a:cubicBezTo>
                      <a:pt x="2386" y="1191"/>
                      <a:pt x="2210" y="719"/>
                      <a:pt x="2104" y="540"/>
                    </a:cubicBezTo>
                    <a:cubicBezTo>
                      <a:pt x="1895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9"/>
              <p:cNvSpPr/>
              <p:nvPr/>
            </p:nvSpPr>
            <p:spPr>
              <a:xfrm>
                <a:off x="7828517" y="1224344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910"/>
                      <a:pt x="276" y="401"/>
                      <a:pt x="821" y="225"/>
                    </a:cubicBezTo>
                    <a:cubicBezTo>
                      <a:pt x="924" y="192"/>
                      <a:pt x="1028" y="176"/>
                      <a:pt x="1131" y="176"/>
                    </a:cubicBezTo>
                    <a:cubicBezTo>
                      <a:pt x="1463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1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9"/>
              <p:cNvSpPr/>
              <p:nvPr/>
            </p:nvSpPr>
            <p:spPr>
              <a:xfrm>
                <a:off x="7699293" y="1534678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4" y="268"/>
                      <a:pt x="14" y="869"/>
                      <a:pt x="1" y="1431"/>
                    </a:cubicBezTo>
                    <a:lnTo>
                      <a:pt x="177" y="1435"/>
                    </a:lnTo>
                    <a:cubicBezTo>
                      <a:pt x="191" y="909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3"/>
                    </a:cubicBezTo>
                    <a:cubicBezTo>
                      <a:pt x="2060" y="809"/>
                      <a:pt x="2200" y="1235"/>
                      <a:pt x="2164" y="1435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1"/>
                    </a:cubicBezTo>
                    <a:cubicBezTo>
                      <a:pt x="1894" y="198"/>
                      <a:pt x="1524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7699293" y="1457117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3"/>
                    </a:lnTo>
                    <a:cubicBezTo>
                      <a:pt x="191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3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0"/>
                    </a:cubicBezTo>
                    <a:cubicBezTo>
                      <a:pt x="1893" y="197"/>
                      <a:pt x="1523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7699293" y="1379511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0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7699293" y="1301950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4"/>
                    </a:lnTo>
                    <a:cubicBezTo>
                      <a:pt x="191" y="909"/>
                      <a:pt x="274" y="400"/>
                      <a:pt x="818" y="224"/>
                    </a:cubicBezTo>
                    <a:cubicBezTo>
                      <a:pt x="921" y="191"/>
                      <a:pt x="1026" y="175"/>
                      <a:pt x="1128" y="175"/>
                    </a:cubicBezTo>
                    <a:cubicBezTo>
                      <a:pt x="1461" y="175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4"/>
                    </a:cubicBezTo>
                    <a:lnTo>
                      <a:pt x="2336" y="1464"/>
                    </a:lnTo>
                    <a:cubicBezTo>
                      <a:pt x="2387" y="1191"/>
                      <a:pt x="2210" y="719"/>
                      <a:pt x="2104" y="540"/>
                    </a:cubicBezTo>
                    <a:cubicBezTo>
                      <a:pt x="1893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7699293" y="1224344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910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8" y="176"/>
                    </a:cubicBezTo>
                    <a:cubicBezTo>
                      <a:pt x="1461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1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9"/>
              <p:cNvSpPr/>
              <p:nvPr/>
            </p:nvSpPr>
            <p:spPr>
              <a:xfrm>
                <a:off x="7570114" y="1534678"/>
                <a:ext cx="106407" cy="65416"/>
              </a:xfrm>
              <a:custGeom>
                <a:rect b="b" l="l" r="r" t="t"/>
                <a:pathLst>
                  <a:path extrusionOk="0" h="1465" w="2383">
                    <a:moveTo>
                      <a:pt x="1131" y="1"/>
                    </a:moveTo>
                    <a:cubicBezTo>
                      <a:pt x="1010" y="1"/>
                      <a:pt x="886" y="20"/>
                      <a:pt x="764" y="59"/>
                    </a:cubicBezTo>
                    <a:cubicBezTo>
                      <a:pt x="114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86" y="909"/>
                      <a:pt x="273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3"/>
                    </a:cubicBezTo>
                    <a:cubicBezTo>
                      <a:pt x="2057" y="809"/>
                      <a:pt x="2196" y="1235"/>
                      <a:pt x="2163" y="1435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7570114" y="1457117"/>
                <a:ext cx="106407" cy="65371"/>
              </a:xfrm>
              <a:custGeom>
                <a:rect b="b" l="l" r="r" t="t"/>
                <a:pathLst>
                  <a:path extrusionOk="0" h="1464" w="2383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89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3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0"/>
                    </a:cubicBezTo>
                    <a:cubicBezTo>
                      <a:pt x="1892" y="197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9"/>
              <p:cNvSpPr/>
              <p:nvPr/>
            </p:nvSpPr>
            <p:spPr>
              <a:xfrm>
                <a:off x="7570114" y="1379511"/>
                <a:ext cx="106407" cy="65416"/>
              </a:xfrm>
              <a:custGeom>
                <a:rect b="b" l="l" r="r" t="t"/>
                <a:pathLst>
                  <a:path extrusionOk="0" h="1465" w="2383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9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0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>
                <a:off x="7570114" y="1301950"/>
                <a:ext cx="106407" cy="65371"/>
              </a:xfrm>
              <a:custGeom>
                <a:rect b="b" l="l" r="r" t="t"/>
                <a:pathLst>
                  <a:path extrusionOk="0" h="1464" w="2383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86" y="909"/>
                      <a:pt x="273" y="400"/>
                      <a:pt x="818" y="224"/>
                    </a:cubicBezTo>
                    <a:cubicBezTo>
                      <a:pt x="920" y="191"/>
                      <a:pt x="1025" y="175"/>
                      <a:pt x="1128" y="175"/>
                    </a:cubicBezTo>
                    <a:cubicBezTo>
                      <a:pt x="1461" y="175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4"/>
                    </a:cubicBezTo>
                    <a:lnTo>
                      <a:pt x="2336" y="1464"/>
                    </a:lnTo>
                    <a:cubicBezTo>
                      <a:pt x="2382" y="1191"/>
                      <a:pt x="2207" y="719"/>
                      <a:pt x="2100" y="540"/>
                    </a:cubicBezTo>
                    <a:cubicBezTo>
                      <a:pt x="1892" y="198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>
                <a:off x="7570114" y="1224344"/>
                <a:ext cx="106407" cy="65371"/>
              </a:xfrm>
              <a:custGeom>
                <a:rect b="b" l="l" r="r" t="t"/>
                <a:pathLst>
                  <a:path extrusionOk="0" h="1464" w="2383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6" y="910"/>
                      <a:pt x="273" y="401"/>
                      <a:pt x="818" y="225"/>
                    </a:cubicBezTo>
                    <a:cubicBezTo>
                      <a:pt x="920" y="192"/>
                      <a:pt x="1025" y="176"/>
                      <a:pt x="1128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9"/>
            <p:cNvGrpSpPr/>
            <p:nvPr/>
          </p:nvGrpSpPr>
          <p:grpSpPr>
            <a:xfrm>
              <a:off x="1383071" y="3439748"/>
              <a:ext cx="2493674" cy="1832101"/>
              <a:chOff x="1383046" y="3439748"/>
              <a:chExt cx="2493674" cy="1832101"/>
            </a:xfrm>
          </p:grpSpPr>
          <p:sp>
            <p:nvSpPr>
              <p:cNvPr id="35" name="Google Shape;35;p9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rect b="b" l="l" r="r" t="t"/>
                <a:pathLst>
                  <a:path extrusionOk="0" h="12257" w="22061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9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rect b="b" l="l" r="r" t="t"/>
                <a:pathLst>
                  <a:path extrusionOk="0" h="26509" w="4581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rect b="b" l="l" r="r" t="t"/>
                <a:pathLst>
                  <a:path extrusionOk="0" h="30954" w="46149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9"/>
            <p:cNvGrpSpPr/>
            <p:nvPr/>
          </p:nvGrpSpPr>
          <p:grpSpPr>
            <a:xfrm>
              <a:off x="5305884" y="1057227"/>
              <a:ext cx="538986" cy="492576"/>
              <a:chOff x="4549350" y="1221150"/>
              <a:chExt cx="460475" cy="420825"/>
            </a:xfrm>
          </p:grpSpPr>
          <p:sp>
            <p:nvSpPr>
              <p:cNvPr id="39" name="Google Shape;39;p9"/>
              <p:cNvSpPr/>
              <p:nvPr/>
            </p:nvSpPr>
            <p:spPr>
              <a:xfrm>
                <a:off x="4549350" y="1221150"/>
                <a:ext cx="460475" cy="420825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9"/>
              <p:cNvSpPr/>
              <p:nvPr/>
            </p:nvSpPr>
            <p:spPr>
              <a:xfrm>
                <a:off x="4615450" y="1365625"/>
                <a:ext cx="15225" cy="9825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9"/>
              <p:cNvSpPr/>
              <p:nvPr/>
            </p:nvSpPr>
            <p:spPr>
              <a:xfrm>
                <a:off x="4586150" y="1400675"/>
                <a:ext cx="22275" cy="6250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>
                <a:off x="4618050" y="1408400"/>
                <a:ext cx="16700" cy="7425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9"/>
              <p:cNvSpPr/>
              <p:nvPr/>
            </p:nvSpPr>
            <p:spPr>
              <a:xfrm>
                <a:off x="4649675" y="1388875"/>
                <a:ext cx="18300" cy="9825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4643775" y="1362800"/>
                <a:ext cx="15150" cy="5500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9"/>
              <p:cNvSpPr/>
              <p:nvPr/>
            </p:nvSpPr>
            <p:spPr>
              <a:xfrm>
                <a:off x="4949000" y="1495950"/>
                <a:ext cx="21775" cy="8650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4900600" y="1475500"/>
                <a:ext cx="22175" cy="6350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9"/>
              <p:cNvSpPr/>
              <p:nvPr/>
            </p:nvSpPr>
            <p:spPr>
              <a:xfrm>
                <a:off x="4925100" y="1419675"/>
                <a:ext cx="18925" cy="8975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9"/>
              <p:cNvSpPr/>
              <p:nvPr/>
            </p:nvSpPr>
            <p:spPr>
              <a:xfrm>
                <a:off x="4964775" y="1453925"/>
                <a:ext cx="15250" cy="9575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4902250" y="1533725"/>
                <a:ext cx="22200" cy="6350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9"/>
              <p:cNvSpPr/>
              <p:nvPr/>
            </p:nvSpPr>
            <p:spPr>
              <a:xfrm>
                <a:off x="4865700" y="1448600"/>
                <a:ext cx="22125" cy="6925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9"/>
              <p:cNvSpPr/>
              <p:nvPr/>
            </p:nvSpPr>
            <p:spPr>
              <a:xfrm>
                <a:off x="4890700" y="1421600"/>
                <a:ext cx="21950" cy="7675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9"/>
              <p:cNvSpPr/>
              <p:nvPr/>
            </p:nvSpPr>
            <p:spPr>
              <a:xfrm>
                <a:off x="4855825" y="1518625"/>
                <a:ext cx="16875" cy="6575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9"/>
              <p:cNvSpPr/>
              <p:nvPr/>
            </p:nvSpPr>
            <p:spPr>
              <a:xfrm>
                <a:off x="4862550" y="1473925"/>
                <a:ext cx="18375" cy="9500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9"/>
            <p:cNvGrpSpPr/>
            <p:nvPr/>
          </p:nvGrpSpPr>
          <p:grpSpPr>
            <a:xfrm>
              <a:off x="25" y="-10650"/>
              <a:ext cx="9143949" cy="5158468"/>
              <a:chOff x="0" y="-10650"/>
              <a:chExt cx="9143949" cy="5158468"/>
            </a:xfrm>
          </p:grpSpPr>
          <p:grpSp>
            <p:nvGrpSpPr>
              <p:cNvPr id="55" name="Google Shape;55;p9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56" name="Google Shape;56;p9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9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" name="Google Shape;58;p9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59" name="Google Shape;59;p9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9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1" name="Google Shape;61;p9"/>
          <p:cNvSpPr txBox="1"/>
          <p:nvPr>
            <p:ph idx="1" type="subTitle"/>
          </p:nvPr>
        </p:nvSpPr>
        <p:spPr>
          <a:xfrm flipH="1">
            <a:off x="1223900" y="1345424"/>
            <a:ext cx="2910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subTitle"/>
          </p:nvPr>
        </p:nvSpPr>
        <p:spPr>
          <a:xfrm flipH="1">
            <a:off x="1223900" y="2509524"/>
            <a:ext cx="2910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3" type="subTitle"/>
          </p:nvPr>
        </p:nvSpPr>
        <p:spPr>
          <a:xfrm flipH="1">
            <a:off x="5009850" y="2509524"/>
            <a:ext cx="2910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4" type="subTitle"/>
          </p:nvPr>
        </p:nvSpPr>
        <p:spPr>
          <a:xfrm flipH="1">
            <a:off x="5009850" y="3673624"/>
            <a:ext cx="2910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5" type="subTitle"/>
          </p:nvPr>
        </p:nvSpPr>
        <p:spPr>
          <a:xfrm flipH="1">
            <a:off x="1223900" y="1055200"/>
            <a:ext cx="291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6" type="subTitle"/>
          </p:nvPr>
        </p:nvSpPr>
        <p:spPr>
          <a:xfrm flipH="1">
            <a:off x="1223875" y="2219300"/>
            <a:ext cx="291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7" type="subTitle"/>
          </p:nvPr>
        </p:nvSpPr>
        <p:spPr>
          <a:xfrm flipH="1">
            <a:off x="5009849" y="2219300"/>
            <a:ext cx="291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8" type="subTitle"/>
          </p:nvPr>
        </p:nvSpPr>
        <p:spPr>
          <a:xfrm flipH="1">
            <a:off x="5009849" y="3383400"/>
            <a:ext cx="291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8"/>
          <p:cNvGrpSpPr/>
          <p:nvPr/>
        </p:nvGrpSpPr>
        <p:grpSpPr>
          <a:xfrm rot="-6463658">
            <a:off x="7279922" y="68537"/>
            <a:ext cx="1595959" cy="1592536"/>
            <a:chOff x="-156655" y="-225704"/>
            <a:chExt cx="2831920" cy="2825845"/>
          </a:xfrm>
        </p:grpSpPr>
        <p:sp>
          <p:nvSpPr>
            <p:cNvPr id="405" name="Google Shape;405;p18"/>
            <p:cNvSpPr/>
            <p:nvPr/>
          </p:nvSpPr>
          <p:spPr>
            <a:xfrm rot="-9843034">
              <a:off x="164550" y="37507"/>
              <a:ext cx="2237860" cy="2299423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 rot="333063">
              <a:off x="-45146" y="-72548"/>
              <a:ext cx="2342902" cy="2419104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8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408" name="Google Shape;408;p18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12" name="Google Shape;412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415" name="Google Shape;415;p18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18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9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420" name="Google Shape;420;p19"/>
            <p:cNvGrpSpPr/>
            <p:nvPr/>
          </p:nvGrpSpPr>
          <p:grpSpPr>
            <a:xfrm>
              <a:off x="2717150" y="769375"/>
              <a:ext cx="3595679" cy="2367813"/>
              <a:chOff x="2717150" y="769375"/>
              <a:chExt cx="3595679" cy="2367813"/>
            </a:xfrm>
          </p:grpSpPr>
          <p:grpSp>
            <p:nvGrpSpPr>
              <p:cNvPr id="421" name="Google Shape;421;p19"/>
              <p:cNvGrpSpPr/>
              <p:nvPr/>
            </p:nvGrpSpPr>
            <p:grpSpPr>
              <a:xfrm>
                <a:off x="4445430" y="1204414"/>
                <a:ext cx="1867399" cy="1932774"/>
                <a:chOff x="4445430" y="1204414"/>
                <a:chExt cx="1867399" cy="1932774"/>
              </a:xfrm>
            </p:grpSpPr>
            <p:sp>
              <p:nvSpPr>
                <p:cNvPr id="422" name="Google Shape;422;p19"/>
                <p:cNvSpPr/>
                <p:nvPr/>
              </p:nvSpPr>
              <p:spPr>
                <a:xfrm>
                  <a:off x="4445430" y="1240503"/>
                  <a:ext cx="1867399" cy="1896685"/>
                </a:xfrm>
                <a:custGeom>
                  <a:rect b="b" l="l" r="r" t="t"/>
                  <a:pathLst>
                    <a:path extrusionOk="0" h="32900" w="32392">
                      <a:moveTo>
                        <a:pt x="23319" y="1"/>
                      </a:moveTo>
                      <a:cubicBezTo>
                        <a:pt x="22182" y="1"/>
                        <a:pt x="21033" y="223"/>
                        <a:pt x="19917" y="444"/>
                      </a:cubicBezTo>
                      <a:cubicBezTo>
                        <a:pt x="19226" y="580"/>
                        <a:pt x="18594" y="713"/>
                        <a:pt x="18020" y="1138"/>
                      </a:cubicBezTo>
                      <a:cubicBezTo>
                        <a:pt x="17602" y="1451"/>
                        <a:pt x="17206" y="1770"/>
                        <a:pt x="16760" y="2045"/>
                      </a:cubicBezTo>
                      <a:cubicBezTo>
                        <a:pt x="15990" y="2527"/>
                        <a:pt x="15130" y="2998"/>
                        <a:pt x="14296" y="3357"/>
                      </a:cubicBezTo>
                      <a:cubicBezTo>
                        <a:pt x="13829" y="3560"/>
                        <a:pt x="13348" y="3646"/>
                        <a:pt x="12867" y="3646"/>
                      </a:cubicBezTo>
                      <a:cubicBezTo>
                        <a:pt x="11925" y="3646"/>
                        <a:pt x="10981" y="3317"/>
                        <a:pt x="10130" y="2892"/>
                      </a:cubicBezTo>
                      <a:cubicBezTo>
                        <a:pt x="9329" y="2490"/>
                        <a:pt x="8422" y="2403"/>
                        <a:pt x="7578" y="2115"/>
                      </a:cubicBezTo>
                      <a:cubicBezTo>
                        <a:pt x="7027" y="1922"/>
                        <a:pt x="6435" y="1819"/>
                        <a:pt x="5847" y="1816"/>
                      </a:cubicBezTo>
                      <a:cubicBezTo>
                        <a:pt x="5832" y="1816"/>
                        <a:pt x="5817" y="1816"/>
                        <a:pt x="5801" y="1816"/>
                      </a:cubicBezTo>
                      <a:cubicBezTo>
                        <a:pt x="3955" y="1816"/>
                        <a:pt x="1677" y="2431"/>
                        <a:pt x="821" y="4158"/>
                      </a:cubicBezTo>
                      <a:cubicBezTo>
                        <a:pt x="136" y="5540"/>
                        <a:pt x="1" y="6822"/>
                        <a:pt x="628" y="8264"/>
                      </a:cubicBezTo>
                      <a:cubicBezTo>
                        <a:pt x="1432" y="10122"/>
                        <a:pt x="3578" y="12480"/>
                        <a:pt x="4512" y="14430"/>
                      </a:cubicBezTo>
                      <a:cubicBezTo>
                        <a:pt x="4768" y="14968"/>
                        <a:pt x="4934" y="15473"/>
                        <a:pt x="4954" y="15932"/>
                      </a:cubicBezTo>
                      <a:cubicBezTo>
                        <a:pt x="4977" y="16513"/>
                        <a:pt x="5007" y="17114"/>
                        <a:pt x="5246" y="17649"/>
                      </a:cubicBezTo>
                      <a:cubicBezTo>
                        <a:pt x="5714" y="18702"/>
                        <a:pt x="7070" y="18862"/>
                        <a:pt x="8089" y="18942"/>
                      </a:cubicBezTo>
                      <a:cubicBezTo>
                        <a:pt x="8097" y="18942"/>
                        <a:pt x="8105" y="18942"/>
                        <a:pt x="8114" y="18942"/>
                      </a:cubicBezTo>
                      <a:cubicBezTo>
                        <a:pt x="8250" y="18942"/>
                        <a:pt x="8481" y="18872"/>
                        <a:pt x="8632" y="18872"/>
                      </a:cubicBezTo>
                      <a:cubicBezTo>
                        <a:pt x="8639" y="18872"/>
                        <a:pt x="8645" y="18872"/>
                        <a:pt x="8652" y="18872"/>
                      </a:cubicBezTo>
                      <a:cubicBezTo>
                        <a:pt x="9943" y="18912"/>
                        <a:pt x="11276" y="19460"/>
                        <a:pt x="12369" y="20151"/>
                      </a:cubicBezTo>
                      <a:cubicBezTo>
                        <a:pt x="13013" y="20556"/>
                        <a:pt x="13525" y="21128"/>
                        <a:pt x="13897" y="21769"/>
                      </a:cubicBezTo>
                      <a:cubicBezTo>
                        <a:pt x="14149" y="22201"/>
                        <a:pt x="14478" y="22593"/>
                        <a:pt x="14641" y="23071"/>
                      </a:cubicBezTo>
                      <a:cubicBezTo>
                        <a:pt x="14797" y="23540"/>
                        <a:pt x="14847" y="24048"/>
                        <a:pt x="14983" y="24523"/>
                      </a:cubicBezTo>
                      <a:cubicBezTo>
                        <a:pt x="15529" y="26443"/>
                        <a:pt x="15412" y="28954"/>
                        <a:pt x="16804" y="30496"/>
                      </a:cubicBezTo>
                      <a:cubicBezTo>
                        <a:pt x="17279" y="31024"/>
                        <a:pt x="17645" y="31553"/>
                        <a:pt x="18282" y="31892"/>
                      </a:cubicBezTo>
                      <a:cubicBezTo>
                        <a:pt x="18661" y="32091"/>
                        <a:pt x="19089" y="32300"/>
                        <a:pt x="19478" y="32467"/>
                      </a:cubicBezTo>
                      <a:cubicBezTo>
                        <a:pt x="20174" y="32765"/>
                        <a:pt x="20847" y="32899"/>
                        <a:pt x="21538" y="32899"/>
                      </a:cubicBezTo>
                      <a:cubicBezTo>
                        <a:pt x="21939" y="32899"/>
                        <a:pt x="22346" y="32854"/>
                        <a:pt x="22767" y="32769"/>
                      </a:cubicBezTo>
                      <a:cubicBezTo>
                        <a:pt x="23913" y="32533"/>
                        <a:pt x="24993" y="31978"/>
                        <a:pt x="25897" y="31231"/>
                      </a:cubicBezTo>
                      <a:cubicBezTo>
                        <a:pt x="26375" y="30835"/>
                        <a:pt x="26731" y="30330"/>
                        <a:pt x="27222" y="29951"/>
                      </a:cubicBezTo>
                      <a:cubicBezTo>
                        <a:pt x="27628" y="29636"/>
                        <a:pt x="28023" y="29393"/>
                        <a:pt x="28329" y="28965"/>
                      </a:cubicBezTo>
                      <a:cubicBezTo>
                        <a:pt x="28817" y="28287"/>
                        <a:pt x="29106" y="27410"/>
                        <a:pt x="29471" y="26659"/>
                      </a:cubicBezTo>
                      <a:cubicBezTo>
                        <a:pt x="29724" y="26137"/>
                        <a:pt x="30000" y="25636"/>
                        <a:pt x="30186" y="25084"/>
                      </a:cubicBezTo>
                      <a:cubicBezTo>
                        <a:pt x="30614" y="23822"/>
                        <a:pt x="30950" y="22490"/>
                        <a:pt x="31006" y="21154"/>
                      </a:cubicBezTo>
                      <a:cubicBezTo>
                        <a:pt x="31083" y="19264"/>
                        <a:pt x="30793" y="17407"/>
                        <a:pt x="30837" y="15519"/>
                      </a:cubicBezTo>
                      <a:cubicBezTo>
                        <a:pt x="30860" y="14380"/>
                        <a:pt x="31202" y="13194"/>
                        <a:pt x="31438" y="12078"/>
                      </a:cubicBezTo>
                      <a:cubicBezTo>
                        <a:pt x="31528" y="11656"/>
                        <a:pt x="31615" y="11227"/>
                        <a:pt x="31717" y="10806"/>
                      </a:cubicBezTo>
                      <a:cubicBezTo>
                        <a:pt x="31843" y="10294"/>
                        <a:pt x="32129" y="9815"/>
                        <a:pt x="32236" y="9304"/>
                      </a:cubicBezTo>
                      <a:cubicBezTo>
                        <a:pt x="32392" y="8553"/>
                        <a:pt x="32232" y="7869"/>
                        <a:pt x="32272" y="7138"/>
                      </a:cubicBezTo>
                      <a:cubicBezTo>
                        <a:pt x="32328" y="6125"/>
                        <a:pt x="32020" y="5274"/>
                        <a:pt x="31548" y="4370"/>
                      </a:cubicBezTo>
                      <a:cubicBezTo>
                        <a:pt x="30501" y="2360"/>
                        <a:pt x="27870" y="1361"/>
                        <a:pt x="25914" y="503"/>
                      </a:cubicBezTo>
                      <a:cubicBezTo>
                        <a:pt x="25071" y="134"/>
                        <a:pt x="24199" y="1"/>
                        <a:pt x="23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19"/>
                <p:cNvSpPr/>
                <p:nvPr/>
              </p:nvSpPr>
              <p:spPr>
                <a:xfrm>
                  <a:off x="5168475" y="1204414"/>
                  <a:ext cx="95584" cy="68603"/>
                </a:xfrm>
                <a:custGeom>
                  <a:rect b="b" l="l" r="r" t="t"/>
                  <a:pathLst>
                    <a:path extrusionOk="0" h="1190" w="1658">
                      <a:moveTo>
                        <a:pt x="461" y="0"/>
                      </a:moveTo>
                      <a:cubicBezTo>
                        <a:pt x="285" y="0"/>
                        <a:pt x="0" y="148"/>
                        <a:pt x="96" y="239"/>
                      </a:cubicBezTo>
                      <a:lnTo>
                        <a:pt x="1093" y="1160"/>
                      </a:lnTo>
                      <a:cubicBezTo>
                        <a:pt x="1115" y="1180"/>
                        <a:pt x="1151" y="1189"/>
                        <a:pt x="1194" y="1189"/>
                      </a:cubicBezTo>
                      <a:cubicBezTo>
                        <a:pt x="1370" y="1189"/>
                        <a:pt x="1657" y="1039"/>
                        <a:pt x="1561" y="950"/>
                      </a:cubicBezTo>
                      <a:lnTo>
                        <a:pt x="564" y="30"/>
                      </a:lnTo>
                      <a:cubicBezTo>
                        <a:pt x="541" y="9"/>
                        <a:pt x="505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5132617" y="1299017"/>
                  <a:ext cx="68431" cy="49233"/>
                </a:xfrm>
                <a:custGeom>
                  <a:rect b="b" l="l" r="r" t="t"/>
                  <a:pathLst>
                    <a:path extrusionOk="0" h="854" w="1187">
                      <a:moveTo>
                        <a:pt x="388" y="1"/>
                      </a:moveTo>
                      <a:cubicBezTo>
                        <a:pt x="325" y="1"/>
                        <a:pt x="261" y="19"/>
                        <a:pt x="206" y="47"/>
                      </a:cubicBezTo>
                      <a:cubicBezTo>
                        <a:pt x="136" y="83"/>
                        <a:pt x="1" y="206"/>
                        <a:pt x="90" y="292"/>
                      </a:cubicBezTo>
                      <a:cubicBezTo>
                        <a:pt x="273" y="462"/>
                        <a:pt x="455" y="628"/>
                        <a:pt x="634" y="794"/>
                      </a:cubicBezTo>
                      <a:cubicBezTo>
                        <a:pt x="680" y="836"/>
                        <a:pt x="738" y="853"/>
                        <a:pt x="797" y="853"/>
                      </a:cubicBezTo>
                      <a:cubicBezTo>
                        <a:pt x="860" y="853"/>
                        <a:pt x="924" y="835"/>
                        <a:pt x="977" y="807"/>
                      </a:cubicBezTo>
                      <a:cubicBezTo>
                        <a:pt x="1047" y="770"/>
                        <a:pt x="1186" y="648"/>
                        <a:pt x="1093" y="562"/>
                      </a:cubicBezTo>
                      <a:lnTo>
                        <a:pt x="552" y="60"/>
                      </a:lnTo>
                      <a:cubicBezTo>
                        <a:pt x="506" y="18"/>
                        <a:pt x="448" y="1"/>
                        <a:pt x="3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5249588" y="1333088"/>
                  <a:ext cx="67566" cy="49810"/>
                </a:xfrm>
                <a:custGeom>
                  <a:rect b="b" l="l" r="r" t="t"/>
                  <a:pathLst>
                    <a:path extrusionOk="0" h="864" w="1172">
                      <a:moveTo>
                        <a:pt x="360" y="1"/>
                      </a:moveTo>
                      <a:cubicBezTo>
                        <a:pt x="306" y="1"/>
                        <a:pt x="250" y="16"/>
                        <a:pt x="200" y="44"/>
                      </a:cubicBezTo>
                      <a:cubicBezTo>
                        <a:pt x="117" y="90"/>
                        <a:pt x="1" y="233"/>
                        <a:pt x="97" y="326"/>
                      </a:cubicBezTo>
                      <a:cubicBezTo>
                        <a:pt x="180" y="412"/>
                        <a:pt x="260" y="502"/>
                        <a:pt x="344" y="592"/>
                      </a:cubicBezTo>
                      <a:cubicBezTo>
                        <a:pt x="347" y="632"/>
                        <a:pt x="367" y="671"/>
                        <a:pt x="410" y="702"/>
                      </a:cubicBezTo>
                      <a:cubicBezTo>
                        <a:pt x="473" y="745"/>
                        <a:pt x="536" y="785"/>
                        <a:pt x="599" y="828"/>
                      </a:cubicBezTo>
                      <a:cubicBezTo>
                        <a:pt x="636" y="853"/>
                        <a:pt x="680" y="864"/>
                        <a:pt x="727" y="864"/>
                      </a:cubicBezTo>
                      <a:cubicBezTo>
                        <a:pt x="930" y="864"/>
                        <a:pt x="1171" y="659"/>
                        <a:pt x="974" y="506"/>
                      </a:cubicBezTo>
                      <a:cubicBezTo>
                        <a:pt x="815" y="383"/>
                        <a:pt x="692" y="219"/>
                        <a:pt x="549" y="77"/>
                      </a:cubicBezTo>
                      <a:cubicBezTo>
                        <a:pt x="497" y="25"/>
                        <a:pt x="430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5214249" y="1414144"/>
                  <a:ext cx="60936" cy="39087"/>
                </a:xfrm>
                <a:custGeom>
                  <a:rect b="b" l="l" r="r" t="t"/>
                  <a:pathLst>
                    <a:path extrusionOk="0" h="678" w="1057">
                      <a:moveTo>
                        <a:pt x="421" y="0"/>
                      </a:moveTo>
                      <a:cubicBezTo>
                        <a:pt x="257" y="0"/>
                        <a:pt x="0" y="121"/>
                        <a:pt x="40" y="209"/>
                      </a:cubicBezTo>
                      <a:cubicBezTo>
                        <a:pt x="143" y="432"/>
                        <a:pt x="315" y="581"/>
                        <a:pt x="544" y="664"/>
                      </a:cubicBezTo>
                      <a:cubicBezTo>
                        <a:pt x="569" y="673"/>
                        <a:pt x="597" y="677"/>
                        <a:pt x="626" y="677"/>
                      </a:cubicBezTo>
                      <a:cubicBezTo>
                        <a:pt x="720" y="677"/>
                        <a:pt x="828" y="635"/>
                        <a:pt x="897" y="595"/>
                      </a:cubicBezTo>
                      <a:cubicBezTo>
                        <a:pt x="957" y="558"/>
                        <a:pt x="1056" y="472"/>
                        <a:pt x="946" y="432"/>
                      </a:cubicBezTo>
                      <a:cubicBezTo>
                        <a:pt x="764" y="365"/>
                        <a:pt x="624" y="229"/>
                        <a:pt x="544" y="53"/>
                      </a:cubicBezTo>
                      <a:cubicBezTo>
                        <a:pt x="527" y="15"/>
                        <a:pt x="480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5313003" y="1439452"/>
                  <a:ext cx="66182" cy="41508"/>
                </a:xfrm>
                <a:custGeom>
                  <a:rect b="b" l="l" r="r" t="t"/>
                  <a:pathLst>
                    <a:path extrusionOk="0" h="720" w="1148">
                      <a:moveTo>
                        <a:pt x="457" y="0"/>
                      </a:moveTo>
                      <a:cubicBezTo>
                        <a:pt x="274" y="0"/>
                        <a:pt x="0" y="152"/>
                        <a:pt x="110" y="252"/>
                      </a:cubicBezTo>
                      <a:cubicBezTo>
                        <a:pt x="200" y="338"/>
                        <a:pt x="290" y="421"/>
                        <a:pt x="383" y="504"/>
                      </a:cubicBezTo>
                      <a:lnTo>
                        <a:pt x="575" y="683"/>
                      </a:lnTo>
                      <a:cubicBezTo>
                        <a:pt x="602" y="708"/>
                        <a:pt x="645" y="719"/>
                        <a:pt x="693" y="719"/>
                      </a:cubicBezTo>
                      <a:cubicBezTo>
                        <a:pt x="876" y="719"/>
                        <a:pt x="1148" y="567"/>
                        <a:pt x="1038" y="464"/>
                      </a:cubicBezTo>
                      <a:lnTo>
                        <a:pt x="845" y="288"/>
                      </a:lnTo>
                      <a:cubicBezTo>
                        <a:pt x="755" y="202"/>
                        <a:pt x="665" y="119"/>
                        <a:pt x="575" y="36"/>
                      </a:cubicBezTo>
                      <a:cubicBezTo>
                        <a:pt x="548" y="11"/>
                        <a:pt x="506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9"/>
                <p:cNvSpPr/>
                <p:nvPr/>
              </p:nvSpPr>
              <p:spPr>
                <a:xfrm>
                  <a:off x="5301704" y="1257625"/>
                  <a:ext cx="75349" cy="58054"/>
                </a:xfrm>
                <a:custGeom>
                  <a:rect b="b" l="l" r="r" t="t"/>
                  <a:pathLst>
                    <a:path extrusionOk="0" h="1007" w="1307">
                      <a:moveTo>
                        <a:pt x="403" y="1"/>
                      </a:moveTo>
                      <a:cubicBezTo>
                        <a:pt x="337" y="1"/>
                        <a:pt x="269" y="20"/>
                        <a:pt x="213" y="47"/>
                      </a:cubicBezTo>
                      <a:cubicBezTo>
                        <a:pt x="153" y="77"/>
                        <a:pt x="1" y="200"/>
                        <a:pt x="93" y="280"/>
                      </a:cubicBezTo>
                      <a:cubicBezTo>
                        <a:pt x="340" y="489"/>
                        <a:pt x="562" y="715"/>
                        <a:pt x="775" y="954"/>
                      </a:cubicBezTo>
                      <a:cubicBezTo>
                        <a:pt x="810" y="992"/>
                        <a:pt x="863" y="1006"/>
                        <a:pt x="917" y="1006"/>
                      </a:cubicBezTo>
                      <a:cubicBezTo>
                        <a:pt x="978" y="1006"/>
                        <a:pt x="1040" y="989"/>
                        <a:pt x="1084" y="970"/>
                      </a:cubicBezTo>
                      <a:cubicBezTo>
                        <a:pt x="1147" y="947"/>
                        <a:pt x="1306" y="855"/>
                        <a:pt x="1257" y="761"/>
                      </a:cubicBezTo>
                      <a:cubicBezTo>
                        <a:pt x="1250" y="748"/>
                        <a:pt x="1243" y="738"/>
                        <a:pt x="1237" y="725"/>
                      </a:cubicBezTo>
                      <a:lnTo>
                        <a:pt x="1237" y="721"/>
                      </a:lnTo>
                      <a:cubicBezTo>
                        <a:pt x="1167" y="608"/>
                        <a:pt x="1087" y="522"/>
                        <a:pt x="975" y="442"/>
                      </a:cubicBezTo>
                      <a:lnTo>
                        <a:pt x="967" y="442"/>
                      </a:lnTo>
                      <a:cubicBezTo>
                        <a:pt x="835" y="306"/>
                        <a:pt x="702" y="173"/>
                        <a:pt x="556" y="50"/>
                      </a:cubicBezTo>
                      <a:cubicBezTo>
                        <a:pt x="513" y="15"/>
                        <a:pt x="459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5381491" y="1357301"/>
                  <a:ext cx="88839" cy="62781"/>
                </a:xfrm>
                <a:custGeom>
                  <a:rect b="b" l="l" r="r" t="t"/>
                  <a:pathLst>
                    <a:path extrusionOk="0" h="1089" w="1541">
                      <a:moveTo>
                        <a:pt x="465" y="1"/>
                      </a:moveTo>
                      <a:cubicBezTo>
                        <a:pt x="297" y="1"/>
                        <a:pt x="0" y="152"/>
                        <a:pt x="82" y="228"/>
                      </a:cubicBezTo>
                      <a:cubicBezTo>
                        <a:pt x="384" y="507"/>
                        <a:pt x="687" y="783"/>
                        <a:pt x="989" y="1062"/>
                      </a:cubicBezTo>
                      <a:cubicBezTo>
                        <a:pt x="1009" y="1081"/>
                        <a:pt x="1041" y="1089"/>
                        <a:pt x="1080" y="1089"/>
                      </a:cubicBezTo>
                      <a:cubicBezTo>
                        <a:pt x="1249" y="1089"/>
                        <a:pt x="1541" y="938"/>
                        <a:pt x="1457" y="863"/>
                      </a:cubicBezTo>
                      <a:lnTo>
                        <a:pt x="554" y="26"/>
                      </a:lnTo>
                      <a:cubicBezTo>
                        <a:pt x="534" y="8"/>
                        <a:pt x="503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5082865" y="1400365"/>
                  <a:ext cx="69641" cy="46293"/>
                </a:xfrm>
                <a:custGeom>
                  <a:rect b="b" l="l" r="r" t="t"/>
                  <a:pathLst>
                    <a:path extrusionOk="0" h="803" w="1208">
                      <a:moveTo>
                        <a:pt x="459" y="0"/>
                      </a:moveTo>
                      <a:cubicBezTo>
                        <a:pt x="305" y="0"/>
                        <a:pt x="1" y="153"/>
                        <a:pt x="56" y="205"/>
                      </a:cubicBezTo>
                      <a:cubicBezTo>
                        <a:pt x="176" y="315"/>
                        <a:pt x="295" y="428"/>
                        <a:pt x="418" y="541"/>
                      </a:cubicBezTo>
                      <a:cubicBezTo>
                        <a:pt x="505" y="621"/>
                        <a:pt x="591" y="700"/>
                        <a:pt x="680" y="783"/>
                      </a:cubicBezTo>
                      <a:cubicBezTo>
                        <a:pt x="695" y="797"/>
                        <a:pt x="719" y="803"/>
                        <a:pt x="748" y="803"/>
                      </a:cubicBezTo>
                      <a:cubicBezTo>
                        <a:pt x="902" y="803"/>
                        <a:pt x="1208" y="647"/>
                        <a:pt x="1152" y="594"/>
                      </a:cubicBezTo>
                      <a:lnTo>
                        <a:pt x="528" y="20"/>
                      </a:lnTo>
                      <a:cubicBezTo>
                        <a:pt x="513" y="6"/>
                        <a:pt x="489" y="0"/>
                        <a:pt x="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19"/>
                <p:cNvSpPr/>
                <p:nvPr/>
              </p:nvSpPr>
              <p:spPr>
                <a:xfrm>
                  <a:off x="5014608" y="2117584"/>
                  <a:ext cx="788594" cy="863828"/>
                </a:xfrm>
                <a:custGeom>
                  <a:rect b="b" l="l" r="r" t="t"/>
                  <a:pathLst>
                    <a:path extrusionOk="0" h="14984" w="13679">
                      <a:moveTo>
                        <a:pt x="187" y="133"/>
                      </a:moveTo>
                      <a:cubicBezTo>
                        <a:pt x="187" y="143"/>
                        <a:pt x="180" y="156"/>
                        <a:pt x="174" y="163"/>
                      </a:cubicBezTo>
                      <a:lnTo>
                        <a:pt x="177" y="136"/>
                      </a:lnTo>
                      <a:lnTo>
                        <a:pt x="187" y="133"/>
                      </a:lnTo>
                      <a:close/>
                      <a:moveTo>
                        <a:pt x="153" y="0"/>
                      </a:moveTo>
                      <a:cubicBezTo>
                        <a:pt x="107" y="0"/>
                        <a:pt x="70" y="14"/>
                        <a:pt x="44" y="43"/>
                      </a:cubicBezTo>
                      <a:cubicBezTo>
                        <a:pt x="24" y="66"/>
                        <a:pt x="1" y="110"/>
                        <a:pt x="18" y="176"/>
                      </a:cubicBezTo>
                      <a:lnTo>
                        <a:pt x="27" y="230"/>
                      </a:lnTo>
                      <a:lnTo>
                        <a:pt x="81" y="242"/>
                      </a:lnTo>
                      <a:cubicBezTo>
                        <a:pt x="715" y="405"/>
                        <a:pt x="1343" y="728"/>
                        <a:pt x="1875" y="1020"/>
                      </a:cubicBezTo>
                      <a:cubicBezTo>
                        <a:pt x="2143" y="1170"/>
                        <a:pt x="2413" y="1336"/>
                        <a:pt x="2675" y="1495"/>
                      </a:cubicBezTo>
                      <a:cubicBezTo>
                        <a:pt x="3120" y="1765"/>
                        <a:pt x="3582" y="2044"/>
                        <a:pt x="4057" y="2263"/>
                      </a:cubicBezTo>
                      <a:cubicBezTo>
                        <a:pt x="4483" y="2462"/>
                        <a:pt x="4874" y="2877"/>
                        <a:pt x="5190" y="3209"/>
                      </a:cubicBezTo>
                      <a:cubicBezTo>
                        <a:pt x="5326" y="3355"/>
                        <a:pt x="5443" y="3525"/>
                        <a:pt x="5556" y="3691"/>
                      </a:cubicBezTo>
                      <a:cubicBezTo>
                        <a:pt x="5599" y="3758"/>
                        <a:pt x="5645" y="3824"/>
                        <a:pt x="5691" y="3887"/>
                      </a:cubicBezTo>
                      <a:cubicBezTo>
                        <a:pt x="5808" y="4053"/>
                        <a:pt x="5935" y="4192"/>
                        <a:pt x="6061" y="4329"/>
                      </a:cubicBezTo>
                      <a:cubicBezTo>
                        <a:pt x="6127" y="4405"/>
                        <a:pt x="6194" y="4479"/>
                        <a:pt x="6263" y="4558"/>
                      </a:cubicBezTo>
                      <a:cubicBezTo>
                        <a:pt x="6489" y="4827"/>
                        <a:pt x="6645" y="5129"/>
                        <a:pt x="6812" y="5452"/>
                      </a:cubicBezTo>
                      <a:cubicBezTo>
                        <a:pt x="6875" y="5568"/>
                        <a:pt x="6934" y="5687"/>
                        <a:pt x="7001" y="5804"/>
                      </a:cubicBezTo>
                      <a:cubicBezTo>
                        <a:pt x="7270" y="6289"/>
                        <a:pt x="7479" y="6741"/>
                        <a:pt x="7619" y="7153"/>
                      </a:cubicBezTo>
                      <a:cubicBezTo>
                        <a:pt x="7649" y="7246"/>
                        <a:pt x="7682" y="7335"/>
                        <a:pt x="7715" y="7429"/>
                      </a:cubicBezTo>
                      <a:cubicBezTo>
                        <a:pt x="7861" y="7844"/>
                        <a:pt x="8011" y="8272"/>
                        <a:pt x="8077" y="8694"/>
                      </a:cubicBezTo>
                      <a:cubicBezTo>
                        <a:pt x="8130" y="9043"/>
                        <a:pt x="8247" y="9382"/>
                        <a:pt x="8359" y="9714"/>
                      </a:cubicBezTo>
                      <a:cubicBezTo>
                        <a:pt x="8429" y="9913"/>
                        <a:pt x="8502" y="10123"/>
                        <a:pt x="8555" y="10325"/>
                      </a:cubicBezTo>
                      <a:cubicBezTo>
                        <a:pt x="8738" y="11003"/>
                        <a:pt x="8931" y="11618"/>
                        <a:pt x="9130" y="12153"/>
                      </a:cubicBezTo>
                      <a:cubicBezTo>
                        <a:pt x="9287" y="12584"/>
                        <a:pt x="9526" y="12920"/>
                        <a:pt x="9775" y="13279"/>
                      </a:cubicBezTo>
                      <a:cubicBezTo>
                        <a:pt x="9845" y="13375"/>
                        <a:pt x="9911" y="13472"/>
                        <a:pt x="9977" y="13571"/>
                      </a:cubicBezTo>
                      <a:cubicBezTo>
                        <a:pt x="10452" y="14279"/>
                        <a:pt x="11064" y="14983"/>
                        <a:pt x="12024" y="14983"/>
                      </a:cubicBezTo>
                      <a:cubicBezTo>
                        <a:pt x="12103" y="14983"/>
                        <a:pt x="12183" y="14976"/>
                        <a:pt x="12266" y="14967"/>
                      </a:cubicBezTo>
                      <a:cubicBezTo>
                        <a:pt x="12552" y="14933"/>
                        <a:pt x="12907" y="14814"/>
                        <a:pt x="13220" y="14645"/>
                      </a:cubicBezTo>
                      <a:cubicBezTo>
                        <a:pt x="13253" y="14628"/>
                        <a:pt x="13293" y="14601"/>
                        <a:pt x="13336" y="14571"/>
                      </a:cubicBezTo>
                      <a:cubicBezTo>
                        <a:pt x="13417" y="14514"/>
                        <a:pt x="13537" y="14432"/>
                        <a:pt x="13611" y="14432"/>
                      </a:cubicBezTo>
                      <a:cubicBezTo>
                        <a:pt x="13618" y="14432"/>
                        <a:pt x="13625" y="14433"/>
                        <a:pt x="13632" y="14435"/>
                      </a:cubicBezTo>
                      <a:lnTo>
                        <a:pt x="13678" y="14266"/>
                      </a:lnTo>
                      <a:cubicBezTo>
                        <a:pt x="13656" y="14260"/>
                        <a:pt x="13634" y="14257"/>
                        <a:pt x="13612" y="14257"/>
                      </a:cubicBezTo>
                      <a:cubicBezTo>
                        <a:pt x="13482" y="14257"/>
                        <a:pt x="13347" y="14348"/>
                        <a:pt x="13236" y="14425"/>
                      </a:cubicBezTo>
                      <a:cubicBezTo>
                        <a:pt x="13200" y="14452"/>
                        <a:pt x="13166" y="14475"/>
                        <a:pt x="13137" y="14491"/>
                      </a:cubicBezTo>
                      <a:cubicBezTo>
                        <a:pt x="12844" y="14648"/>
                        <a:pt x="12513" y="14761"/>
                        <a:pt x="12246" y="14794"/>
                      </a:cubicBezTo>
                      <a:cubicBezTo>
                        <a:pt x="12169" y="14803"/>
                        <a:pt x="12093" y="14807"/>
                        <a:pt x="12020" y="14807"/>
                      </a:cubicBezTo>
                      <a:cubicBezTo>
                        <a:pt x="11147" y="14807"/>
                        <a:pt x="10592" y="14171"/>
                        <a:pt x="10124" y="13475"/>
                      </a:cubicBezTo>
                      <a:cubicBezTo>
                        <a:pt x="10057" y="13372"/>
                        <a:pt x="9987" y="13276"/>
                        <a:pt x="9921" y="13179"/>
                      </a:cubicBezTo>
                      <a:cubicBezTo>
                        <a:pt x="9675" y="12831"/>
                        <a:pt x="9446" y="12501"/>
                        <a:pt x="9293" y="12093"/>
                      </a:cubicBezTo>
                      <a:cubicBezTo>
                        <a:pt x="9100" y="11568"/>
                        <a:pt x="8905" y="10940"/>
                        <a:pt x="8725" y="10279"/>
                      </a:cubicBezTo>
                      <a:cubicBezTo>
                        <a:pt x="8669" y="10069"/>
                        <a:pt x="8595" y="9861"/>
                        <a:pt x="8526" y="9654"/>
                      </a:cubicBezTo>
                      <a:cubicBezTo>
                        <a:pt x="8416" y="9332"/>
                        <a:pt x="8303" y="9000"/>
                        <a:pt x="8250" y="8668"/>
                      </a:cubicBezTo>
                      <a:cubicBezTo>
                        <a:pt x="8183" y="8229"/>
                        <a:pt x="8028" y="7794"/>
                        <a:pt x="7881" y="7372"/>
                      </a:cubicBezTo>
                      <a:cubicBezTo>
                        <a:pt x="7848" y="7279"/>
                        <a:pt x="7815" y="7186"/>
                        <a:pt x="7784" y="7096"/>
                      </a:cubicBezTo>
                      <a:cubicBezTo>
                        <a:pt x="7642" y="6674"/>
                        <a:pt x="7430" y="6213"/>
                        <a:pt x="7154" y="5718"/>
                      </a:cubicBezTo>
                      <a:cubicBezTo>
                        <a:pt x="7091" y="5604"/>
                        <a:pt x="7027" y="5488"/>
                        <a:pt x="6967" y="5368"/>
                      </a:cubicBezTo>
                      <a:cubicBezTo>
                        <a:pt x="6804" y="5057"/>
                        <a:pt x="6639" y="4731"/>
                        <a:pt x="6396" y="4445"/>
                      </a:cubicBezTo>
                      <a:cubicBezTo>
                        <a:pt x="6326" y="4365"/>
                        <a:pt x="6257" y="4289"/>
                        <a:pt x="6190" y="4212"/>
                      </a:cubicBezTo>
                      <a:cubicBezTo>
                        <a:pt x="6064" y="4073"/>
                        <a:pt x="5944" y="3940"/>
                        <a:pt x="5835" y="3787"/>
                      </a:cubicBezTo>
                      <a:cubicBezTo>
                        <a:pt x="5788" y="3721"/>
                        <a:pt x="5745" y="3658"/>
                        <a:pt x="5699" y="3591"/>
                      </a:cubicBezTo>
                      <a:cubicBezTo>
                        <a:pt x="5582" y="3422"/>
                        <a:pt x="5463" y="3246"/>
                        <a:pt x="5317" y="3090"/>
                      </a:cubicBezTo>
                      <a:cubicBezTo>
                        <a:pt x="4994" y="2744"/>
                        <a:pt x="4589" y="2315"/>
                        <a:pt x="4130" y="2103"/>
                      </a:cubicBezTo>
                      <a:cubicBezTo>
                        <a:pt x="3665" y="1887"/>
                        <a:pt x="3210" y="1611"/>
                        <a:pt x="2768" y="1342"/>
                      </a:cubicBezTo>
                      <a:cubicBezTo>
                        <a:pt x="2502" y="1182"/>
                        <a:pt x="2230" y="1017"/>
                        <a:pt x="1958" y="868"/>
                      </a:cubicBezTo>
                      <a:cubicBezTo>
                        <a:pt x="1436" y="575"/>
                        <a:pt x="818" y="259"/>
                        <a:pt x="183" y="86"/>
                      </a:cubicBezTo>
                      <a:lnTo>
                        <a:pt x="194" y="3"/>
                      </a:lnTo>
                      <a:cubicBezTo>
                        <a:pt x="180" y="1"/>
                        <a:pt x="166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19"/>
                <p:cNvSpPr/>
                <p:nvPr/>
              </p:nvSpPr>
              <p:spPr>
                <a:xfrm>
                  <a:off x="5658153" y="2014507"/>
                  <a:ext cx="271243" cy="280064"/>
                </a:xfrm>
                <a:custGeom>
                  <a:rect b="b" l="l" r="r" t="t"/>
                  <a:pathLst>
                    <a:path extrusionOk="0" h="4858" w="4705">
                      <a:moveTo>
                        <a:pt x="2256" y="177"/>
                      </a:moveTo>
                      <a:cubicBezTo>
                        <a:pt x="3124" y="177"/>
                        <a:pt x="3887" y="678"/>
                        <a:pt x="4203" y="1463"/>
                      </a:cubicBezTo>
                      <a:cubicBezTo>
                        <a:pt x="4522" y="2257"/>
                        <a:pt x="4495" y="3107"/>
                        <a:pt x="4130" y="3738"/>
                      </a:cubicBezTo>
                      <a:cubicBezTo>
                        <a:pt x="3690" y="4499"/>
                        <a:pt x="3116" y="4684"/>
                        <a:pt x="2664" y="4684"/>
                      </a:cubicBezTo>
                      <a:cubicBezTo>
                        <a:pt x="2499" y="4684"/>
                        <a:pt x="2350" y="4659"/>
                        <a:pt x="2230" y="4629"/>
                      </a:cubicBezTo>
                      <a:cubicBezTo>
                        <a:pt x="1555" y="4459"/>
                        <a:pt x="911" y="3918"/>
                        <a:pt x="552" y="3220"/>
                      </a:cubicBezTo>
                      <a:cubicBezTo>
                        <a:pt x="240" y="2616"/>
                        <a:pt x="183" y="1984"/>
                        <a:pt x="393" y="1446"/>
                      </a:cubicBezTo>
                      <a:cubicBezTo>
                        <a:pt x="701" y="655"/>
                        <a:pt x="1393" y="180"/>
                        <a:pt x="2243" y="177"/>
                      </a:cubicBezTo>
                      <a:close/>
                      <a:moveTo>
                        <a:pt x="2243" y="0"/>
                      </a:moveTo>
                      <a:cubicBezTo>
                        <a:pt x="1330" y="4"/>
                        <a:pt x="559" y="535"/>
                        <a:pt x="229" y="1380"/>
                      </a:cubicBezTo>
                      <a:cubicBezTo>
                        <a:pt x="0" y="1971"/>
                        <a:pt x="60" y="2652"/>
                        <a:pt x="396" y="3303"/>
                      </a:cubicBezTo>
                      <a:cubicBezTo>
                        <a:pt x="778" y="4044"/>
                        <a:pt x="1462" y="4615"/>
                        <a:pt x="2187" y="4798"/>
                      </a:cubicBezTo>
                      <a:cubicBezTo>
                        <a:pt x="2349" y="4838"/>
                        <a:pt x="2509" y="4858"/>
                        <a:pt x="2661" y="4858"/>
                      </a:cubicBezTo>
                      <a:cubicBezTo>
                        <a:pt x="3316" y="4858"/>
                        <a:pt x="3891" y="4499"/>
                        <a:pt x="4280" y="3824"/>
                      </a:cubicBezTo>
                      <a:cubicBezTo>
                        <a:pt x="4674" y="3147"/>
                        <a:pt x="4705" y="2240"/>
                        <a:pt x="4366" y="1396"/>
                      </a:cubicBezTo>
                      <a:cubicBezTo>
                        <a:pt x="4024" y="546"/>
                        <a:pt x="3196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19"/>
                <p:cNvSpPr/>
                <p:nvPr/>
              </p:nvSpPr>
              <p:spPr>
                <a:xfrm>
                  <a:off x="4915565" y="1525061"/>
                  <a:ext cx="930932" cy="392193"/>
                </a:xfrm>
                <a:custGeom>
                  <a:rect b="b" l="l" r="r" t="t"/>
                  <a:pathLst>
                    <a:path extrusionOk="0" h="6803" w="16148">
                      <a:moveTo>
                        <a:pt x="14116" y="1"/>
                      </a:moveTo>
                      <a:cubicBezTo>
                        <a:pt x="13443" y="1"/>
                        <a:pt x="12661" y="527"/>
                        <a:pt x="12157" y="1095"/>
                      </a:cubicBezTo>
                      <a:cubicBezTo>
                        <a:pt x="11217" y="2159"/>
                        <a:pt x="10403" y="3484"/>
                        <a:pt x="9104" y="4149"/>
                      </a:cubicBezTo>
                      <a:cubicBezTo>
                        <a:pt x="8546" y="4434"/>
                        <a:pt x="7944" y="4541"/>
                        <a:pt x="7331" y="4541"/>
                      </a:cubicBezTo>
                      <a:cubicBezTo>
                        <a:pt x="6389" y="4541"/>
                        <a:pt x="5422" y="4290"/>
                        <a:pt x="4553" y="4053"/>
                      </a:cubicBezTo>
                      <a:cubicBezTo>
                        <a:pt x="4086" y="3924"/>
                        <a:pt x="3374" y="3768"/>
                        <a:pt x="2697" y="3768"/>
                      </a:cubicBezTo>
                      <a:cubicBezTo>
                        <a:pt x="1971" y="3768"/>
                        <a:pt x="1285" y="3947"/>
                        <a:pt x="981" y="4531"/>
                      </a:cubicBezTo>
                      <a:cubicBezTo>
                        <a:pt x="0" y="6414"/>
                        <a:pt x="3363" y="6802"/>
                        <a:pt x="4919" y="6802"/>
                      </a:cubicBezTo>
                      <a:cubicBezTo>
                        <a:pt x="5112" y="6802"/>
                        <a:pt x="5278" y="6796"/>
                        <a:pt x="5403" y="6787"/>
                      </a:cubicBezTo>
                      <a:cubicBezTo>
                        <a:pt x="6540" y="6693"/>
                        <a:pt x="8015" y="6547"/>
                        <a:pt x="9479" y="6222"/>
                      </a:cubicBezTo>
                      <a:cubicBezTo>
                        <a:pt x="11646" y="5744"/>
                        <a:pt x="16147" y="4149"/>
                        <a:pt x="15283" y="1082"/>
                      </a:cubicBezTo>
                      <a:cubicBezTo>
                        <a:pt x="15061" y="294"/>
                        <a:pt x="14619" y="1"/>
                        <a:pt x="141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4" name="Google Shape;434;p19"/>
              <p:cNvSpPr/>
              <p:nvPr/>
            </p:nvSpPr>
            <p:spPr>
              <a:xfrm>
                <a:off x="2717150" y="769375"/>
                <a:ext cx="731463" cy="670066"/>
              </a:xfrm>
              <a:custGeom>
                <a:rect b="b" l="l" r="r" t="t"/>
                <a:pathLst>
                  <a:path extrusionOk="0" h="11623" w="12688">
                    <a:moveTo>
                      <a:pt x="2361" y="11"/>
                    </a:moveTo>
                    <a:cubicBezTo>
                      <a:pt x="2293" y="11"/>
                      <a:pt x="2226" y="13"/>
                      <a:pt x="2163" y="20"/>
                    </a:cubicBezTo>
                    <a:cubicBezTo>
                      <a:pt x="2008" y="37"/>
                      <a:pt x="1824" y="194"/>
                      <a:pt x="1921" y="269"/>
                    </a:cubicBezTo>
                    <a:cubicBezTo>
                      <a:pt x="1903" y="265"/>
                      <a:pt x="1885" y="262"/>
                      <a:pt x="1866" y="262"/>
                    </a:cubicBezTo>
                    <a:cubicBezTo>
                      <a:pt x="1541" y="262"/>
                      <a:pt x="1080" y="934"/>
                      <a:pt x="964" y="1106"/>
                    </a:cubicBezTo>
                    <a:cubicBezTo>
                      <a:pt x="223" y="2203"/>
                      <a:pt x="74" y="3638"/>
                      <a:pt x="74" y="4904"/>
                    </a:cubicBezTo>
                    <a:cubicBezTo>
                      <a:pt x="74" y="5519"/>
                      <a:pt x="1" y="6193"/>
                      <a:pt x="180" y="6795"/>
                    </a:cubicBezTo>
                    <a:cubicBezTo>
                      <a:pt x="373" y="7429"/>
                      <a:pt x="768" y="8020"/>
                      <a:pt x="1087" y="8595"/>
                    </a:cubicBezTo>
                    <a:cubicBezTo>
                      <a:pt x="1459" y="9266"/>
                      <a:pt x="1789" y="9791"/>
                      <a:pt x="2373" y="10296"/>
                    </a:cubicBezTo>
                    <a:cubicBezTo>
                      <a:pt x="2891" y="10738"/>
                      <a:pt x="3459" y="10953"/>
                      <a:pt x="4097" y="11160"/>
                    </a:cubicBezTo>
                    <a:cubicBezTo>
                      <a:pt x="5017" y="11457"/>
                      <a:pt x="6057" y="11622"/>
                      <a:pt x="7070" y="11622"/>
                    </a:cubicBezTo>
                    <a:cubicBezTo>
                      <a:pt x="7527" y="11622"/>
                      <a:pt x="7979" y="11589"/>
                      <a:pt x="8413" y="11519"/>
                    </a:cubicBezTo>
                    <a:cubicBezTo>
                      <a:pt x="9971" y="11263"/>
                      <a:pt x="11416" y="10130"/>
                      <a:pt x="12130" y="8734"/>
                    </a:cubicBezTo>
                    <a:cubicBezTo>
                      <a:pt x="12476" y="8063"/>
                      <a:pt x="12612" y="7296"/>
                      <a:pt x="12619" y="6542"/>
                    </a:cubicBezTo>
                    <a:cubicBezTo>
                      <a:pt x="12628" y="5815"/>
                      <a:pt x="12688" y="5037"/>
                      <a:pt x="12592" y="4309"/>
                    </a:cubicBezTo>
                    <a:cubicBezTo>
                      <a:pt x="12513" y="3698"/>
                      <a:pt x="12203" y="2745"/>
                      <a:pt x="11502" y="2595"/>
                    </a:cubicBezTo>
                    <a:cubicBezTo>
                      <a:pt x="11441" y="2582"/>
                      <a:pt x="11383" y="2576"/>
                      <a:pt x="11327" y="2576"/>
                    </a:cubicBezTo>
                    <a:cubicBezTo>
                      <a:pt x="10345" y="2576"/>
                      <a:pt x="10177" y="4533"/>
                      <a:pt x="9845" y="5197"/>
                    </a:cubicBezTo>
                    <a:cubicBezTo>
                      <a:pt x="9722" y="5439"/>
                      <a:pt x="9685" y="5715"/>
                      <a:pt x="9552" y="5950"/>
                    </a:cubicBezTo>
                    <a:cubicBezTo>
                      <a:pt x="9383" y="6249"/>
                      <a:pt x="9107" y="6482"/>
                      <a:pt x="8928" y="6778"/>
                    </a:cubicBezTo>
                    <a:cubicBezTo>
                      <a:pt x="8549" y="7402"/>
                      <a:pt x="7891" y="7837"/>
                      <a:pt x="7270" y="8203"/>
                    </a:cubicBezTo>
                    <a:cubicBezTo>
                      <a:pt x="6702" y="8538"/>
                      <a:pt x="6007" y="8495"/>
                      <a:pt x="5369" y="8502"/>
                    </a:cubicBezTo>
                    <a:cubicBezTo>
                      <a:pt x="5355" y="8502"/>
                      <a:pt x="5341" y="8502"/>
                      <a:pt x="5327" y="8502"/>
                    </a:cubicBezTo>
                    <a:cubicBezTo>
                      <a:pt x="4711" y="8502"/>
                      <a:pt x="4196" y="8280"/>
                      <a:pt x="3728" y="7864"/>
                    </a:cubicBezTo>
                    <a:cubicBezTo>
                      <a:pt x="2572" y="6831"/>
                      <a:pt x="2034" y="5316"/>
                      <a:pt x="2044" y="3805"/>
                    </a:cubicBezTo>
                    <a:cubicBezTo>
                      <a:pt x="2048" y="3107"/>
                      <a:pt x="2040" y="2572"/>
                      <a:pt x="2379" y="1968"/>
                    </a:cubicBezTo>
                    <a:cubicBezTo>
                      <a:pt x="2506" y="1748"/>
                      <a:pt x="2532" y="1489"/>
                      <a:pt x="2686" y="1279"/>
                    </a:cubicBezTo>
                    <a:cubicBezTo>
                      <a:pt x="2735" y="1206"/>
                      <a:pt x="2825" y="1233"/>
                      <a:pt x="2878" y="1134"/>
                    </a:cubicBezTo>
                    <a:cubicBezTo>
                      <a:pt x="2918" y="1067"/>
                      <a:pt x="2908" y="957"/>
                      <a:pt x="2931" y="881"/>
                    </a:cubicBezTo>
                    <a:cubicBezTo>
                      <a:pt x="2997" y="668"/>
                      <a:pt x="3057" y="502"/>
                      <a:pt x="3028" y="266"/>
                    </a:cubicBezTo>
                    <a:cubicBezTo>
                      <a:pt x="2997" y="1"/>
                      <a:pt x="2994" y="30"/>
                      <a:pt x="2718" y="20"/>
                    </a:cubicBezTo>
                    <a:cubicBezTo>
                      <a:pt x="2608" y="18"/>
                      <a:pt x="2483" y="11"/>
                      <a:pt x="2361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9"/>
            <p:cNvGrpSpPr/>
            <p:nvPr/>
          </p:nvGrpSpPr>
          <p:grpSpPr>
            <a:xfrm>
              <a:off x="0" y="-10650"/>
              <a:ext cx="9143949" cy="5158468"/>
              <a:chOff x="0" y="-10650"/>
              <a:chExt cx="9143949" cy="5158468"/>
            </a:xfrm>
          </p:grpSpPr>
          <p:grpSp>
            <p:nvGrpSpPr>
              <p:cNvPr id="436" name="Google Shape;436;p19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37" name="Google Shape;437;p19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9" name="Google Shape;439;p19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40" name="Google Shape;440;p19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42" name="Google Shape;442;p19"/>
          <p:cNvSpPr txBox="1"/>
          <p:nvPr>
            <p:ph type="ctrTitle"/>
          </p:nvPr>
        </p:nvSpPr>
        <p:spPr>
          <a:xfrm>
            <a:off x="725275" y="1119280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19"/>
          <p:cNvSpPr txBox="1"/>
          <p:nvPr>
            <p:ph idx="1" type="subTitle"/>
          </p:nvPr>
        </p:nvSpPr>
        <p:spPr>
          <a:xfrm>
            <a:off x="725275" y="2539450"/>
            <a:ext cx="3537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0"/>
          <p:cNvGrpSpPr/>
          <p:nvPr/>
        </p:nvGrpSpPr>
        <p:grpSpPr>
          <a:xfrm flipH="1">
            <a:off x="140177" y="-178718"/>
            <a:ext cx="1849489" cy="1442284"/>
            <a:chOff x="6340148" y="-341440"/>
            <a:chExt cx="2540157" cy="1980887"/>
          </a:xfrm>
        </p:grpSpPr>
        <p:grpSp>
          <p:nvGrpSpPr>
            <p:cNvPr id="446" name="Google Shape;446;p20"/>
            <p:cNvGrpSpPr/>
            <p:nvPr/>
          </p:nvGrpSpPr>
          <p:grpSpPr>
            <a:xfrm rot="-10371840">
              <a:off x="6443628" y="-238913"/>
              <a:ext cx="1761400" cy="1775833"/>
              <a:chOff x="3284843" y="173314"/>
              <a:chExt cx="1814343" cy="1833238"/>
            </a:xfrm>
          </p:grpSpPr>
          <p:sp>
            <p:nvSpPr>
              <p:cNvPr id="447" name="Google Shape;447;p2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7" name="Google Shape;457;p20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0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468" name="Google Shape;468;p2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69" name="Google Shape;469;p2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2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72" name="Google Shape;472;p2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4" name="Google Shape;474;p20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475" name="Google Shape;475;p2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20"/>
          <p:cNvSpPr txBox="1"/>
          <p:nvPr>
            <p:ph type="title"/>
          </p:nvPr>
        </p:nvSpPr>
        <p:spPr>
          <a:xfrm>
            <a:off x="3017750" y="1531950"/>
            <a:ext cx="31083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1"/>
          <p:cNvGrpSpPr/>
          <p:nvPr/>
        </p:nvGrpSpPr>
        <p:grpSpPr>
          <a:xfrm>
            <a:off x="228812" y="-187211"/>
            <a:ext cx="8444105" cy="5300563"/>
            <a:chOff x="228812" y="-187211"/>
            <a:chExt cx="8444105" cy="5300563"/>
          </a:xfrm>
        </p:grpSpPr>
        <p:sp>
          <p:nvSpPr>
            <p:cNvPr id="480" name="Google Shape;480;p21"/>
            <p:cNvSpPr/>
            <p:nvPr/>
          </p:nvSpPr>
          <p:spPr>
            <a:xfrm>
              <a:off x="6919028" y="3510484"/>
              <a:ext cx="1753889" cy="160286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7140066" y="3979383"/>
              <a:ext cx="63241" cy="40811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7018359" y="4124975"/>
              <a:ext cx="92525" cy="25961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7150866" y="4157063"/>
              <a:ext cx="69368" cy="30842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7282231" y="4075960"/>
              <a:ext cx="76014" cy="40811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7257724" y="3967648"/>
              <a:ext cx="62930" cy="22846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8525576" y="4520732"/>
              <a:ext cx="90448" cy="35930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8324531" y="4435786"/>
              <a:ext cx="92110" cy="26376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8426300" y="4203898"/>
              <a:ext cx="78610" cy="3728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8591103" y="4346167"/>
              <a:ext cx="63345" cy="39772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8331385" y="4677643"/>
              <a:ext cx="92214" cy="26376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8179562" y="4324048"/>
              <a:ext cx="91902" cy="28765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8283408" y="4211894"/>
              <a:ext cx="91175" cy="31880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8138543" y="4614920"/>
              <a:ext cx="70095" cy="27311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8166477" y="4429244"/>
              <a:ext cx="76325" cy="39461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 rot="-10147741">
              <a:off x="1617298" y="175541"/>
              <a:ext cx="1791972" cy="1841269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 rot="-10147741">
              <a:off x="1197504" y="4118"/>
              <a:ext cx="2250021" cy="2323202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 flipH="1" rot="353828">
              <a:off x="342956" y="219591"/>
              <a:ext cx="1514249" cy="2299937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 flipH="1" rot="353828">
              <a:off x="847788" y="406704"/>
              <a:ext cx="936354" cy="548178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 flipH="1" rot="353828">
              <a:off x="768191" y="614737"/>
              <a:ext cx="879413" cy="625426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 flipH="1" rot="353828">
              <a:off x="699786" y="792876"/>
              <a:ext cx="754112" cy="745706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 flipH="1" rot="353828">
              <a:off x="587950" y="980141"/>
              <a:ext cx="555951" cy="87837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 flipH="1" rot="353828">
              <a:off x="354492" y="1144986"/>
              <a:ext cx="555951" cy="878446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 rot="-3860111">
              <a:off x="6480234" y="3873788"/>
              <a:ext cx="441427" cy="697481"/>
            </a:xfrm>
            <a:custGeom>
              <a:rect b="b" l="l" r="r" t="t"/>
              <a:pathLst>
                <a:path extrusionOk="0" h="17567" w="11117">
                  <a:moveTo>
                    <a:pt x="7050" y="5225"/>
                  </a:moveTo>
                  <a:cubicBezTo>
                    <a:pt x="7273" y="5225"/>
                    <a:pt x="7512" y="5261"/>
                    <a:pt x="7755" y="5331"/>
                  </a:cubicBezTo>
                  <a:cubicBezTo>
                    <a:pt x="8236" y="5467"/>
                    <a:pt x="8801" y="5809"/>
                    <a:pt x="9197" y="6208"/>
                  </a:cubicBezTo>
                  <a:cubicBezTo>
                    <a:pt x="9539" y="6550"/>
                    <a:pt x="9755" y="6946"/>
                    <a:pt x="9871" y="7441"/>
                  </a:cubicBezTo>
                  <a:cubicBezTo>
                    <a:pt x="9372" y="7984"/>
                    <a:pt x="8700" y="8380"/>
                    <a:pt x="7994" y="8380"/>
                  </a:cubicBezTo>
                  <a:cubicBezTo>
                    <a:pt x="7859" y="8380"/>
                    <a:pt x="7722" y="8365"/>
                    <a:pt x="7586" y="8334"/>
                  </a:cubicBezTo>
                  <a:cubicBezTo>
                    <a:pt x="7054" y="8215"/>
                    <a:pt x="6279" y="7746"/>
                    <a:pt x="5901" y="7119"/>
                  </a:cubicBezTo>
                  <a:cubicBezTo>
                    <a:pt x="5698" y="6780"/>
                    <a:pt x="5635" y="6450"/>
                    <a:pt x="5721" y="6138"/>
                  </a:cubicBezTo>
                  <a:cubicBezTo>
                    <a:pt x="5811" y="5809"/>
                    <a:pt x="5991" y="5564"/>
                    <a:pt x="6263" y="5411"/>
                  </a:cubicBezTo>
                  <a:cubicBezTo>
                    <a:pt x="6479" y="5288"/>
                    <a:pt x="6748" y="5225"/>
                    <a:pt x="7050" y="5225"/>
                  </a:cubicBezTo>
                  <a:close/>
                  <a:moveTo>
                    <a:pt x="3472" y="10707"/>
                  </a:moveTo>
                  <a:cubicBezTo>
                    <a:pt x="4160" y="10707"/>
                    <a:pt x="5047" y="11198"/>
                    <a:pt x="5516" y="11676"/>
                  </a:cubicBezTo>
                  <a:cubicBezTo>
                    <a:pt x="6077" y="12251"/>
                    <a:pt x="6370" y="12912"/>
                    <a:pt x="6509" y="13540"/>
                  </a:cubicBezTo>
                  <a:cubicBezTo>
                    <a:pt x="6348" y="13565"/>
                    <a:pt x="6185" y="13578"/>
                    <a:pt x="6022" y="13578"/>
                  </a:cubicBezTo>
                  <a:cubicBezTo>
                    <a:pt x="5902" y="13578"/>
                    <a:pt x="5781" y="13571"/>
                    <a:pt x="5662" y="13557"/>
                  </a:cubicBezTo>
                  <a:cubicBezTo>
                    <a:pt x="4997" y="13480"/>
                    <a:pt x="4476" y="13198"/>
                    <a:pt x="4014" y="12902"/>
                  </a:cubicBezTo>
                  <a:cubicBezTo>
                    <a:pt x="3576" y="12623"/>
                    <a:pt x="3090" y="12281"/>
                    <a:pt x="2881" y="11759"/>
                  </a:cubicBezTo>
                  <a:cubicBezTo>
                    <a:pt x="2762" y="11454"/>
                    <a:pt x="2675" y="11138"/>
                    <a:pt x="2871" y="10919"/>
                  </a:cubicBezTo>
                  <a:cubicBezTo>
                    <a:pt x="2987" y="10793"/>
                    <a:pt x="3263" y="10710"/>
                    <a:pt x="3452" y="10710"/>
                  </a:cubicBezTo>
                  <a:cubicBezTo>
                    <a:pt x="3459" y="10707"/>
                    <a:pt x="3466" y="10707"/>
                    <a:pt x="3472" y="10707"/>
                  </a:cubicBezTo>
                  <a:close/>
                  <a:moveTo>
                    <a:pt x="7548" y="1"/>
                  </a:moveTo>
                  <a:cubicBezTo>
                    <a:pt x="7297" y="1"/>
                    <a:pt x="7074" y="68"/>
                    <a:pt x="6814" y="145"/>
                  </a:cubicBezTo>
                  <a:lnTo>
                    <a:pt x="6685" y="185"/>
                  </a:lnTo>
                  <a:lnTo>
                    <a:pt x="6732" y="351"/>
                  </a:lnTo>
                  <a:lnTo>
                    <a:pt x="6865" y="314"/>
                  </a:lnTo>
                  <a:cubicBezTo>
                    <a:pt x="7115" y="239"/>
                    <a:pt x="7320" y="178"/>
                    <a:pt x="7546" y="178"/>
                  </a:cubicBezTo>
                  <a:cubicBezTo>
                    <a:pt x="7671" y="178"/>
                    <a:pt x="7802" y="197"/>
                    <a:pt x="7951" y="242"/>
                  </a:cubicBezTo>
                  <a:cubicBezTo>
                    <a:pt x="9210" y="620"/>
                    <a:pt x="10107" y="2016"/>
                    <a:pt x="10493" y="3095"/>
                  </a:cubicBezTo>
                  <a:cubicBezTo>
                    <a:pt x="10855" y="4105"/>
                    <a:pt x="10937" y="5667"/>
                    <a:pt x="10399" y="6696"/>
                  </a:cubicBezTo>
                  <a:cubicBezTo>
                    <a:pt x="10293" y="6899"/>
                    <a:pt x="10160" y="7095"/>
                    <a:pt x="10010" y="7278"/>
                  </a:cubicBezTo>
                  <a:cubicBezTo>
                    <a:pt x="9881" y="6806"/>
                    <a:pt x="9659" y="6421"/>
                    <a:pt x="9323" y="6085"/>
                  </a:cubicBezTo>
                  <a:cubicBezTo>
                    <a:pt x="8907" y="5667"/>
                    <a:pt x="8309" y="5305"/>
                    <a:pt x="7805" y="5161"/>
                  </a:cubicBezTo>
                  <a:cubicBezTo>
                    <a:pt x="7545" y="5087"/>
                    <a:pt x="7291" y="5051"/>
                    <a:pt x="7051" y="5051"/>
                  </a:cubicBezTo>
                  <a:cubicBezTo>
                    <a:pt x="6721" y="5051"/>
                    <a:pt x="6420" y="5121"/>
                    <a:pt x="6177" y="5258"/>
                  </a:cubicBezTo>
                  <a:cubicBezTo>
                    <a:pt x="5864" y="5434"/>
                    <a:pt x="5652" y="5716"/>
                    <a:pt x="5552" y="6092"/>
                  </a:cubicBezTo>
                  <a:cubicBezTo>
                    <a:pt x="5456" y="6447"/>
                    <a:pt x="5525" y="6832"/>
                    <a:pt x="5752" y="7208"/>
                  </a:cubicBezTo>
                  <a:cubicBezTo>
                    <a:pt x="6160" y="7886"/>
                    <a:pt x="6964" y="8374"/>
                    <a:pt x="7549" y="8507"/>
                  </a:cubicBezTo>
                  <a:cubicBezTo>
                    <a:pt x="7695" y="8539"/>
                    <a:pt x="7842" y="8555"/>
                    <a:pt x="7987" y="8555"/>
                  </a:cubicBezTo>
                  <a:cubicBezTo>
                    <a:pt x="8704" y="8555"/>
                    <a:pt x="9392" y="8180"/>
                    <a:pt x="9914" y="7650"/>
                  </a:cubicBezTo>
                  <a:lnTo>
                    <a:pt x="9914" y="7650"/>
                  </a:lnTo>
                  <a:cubicBezTo>
                    <a:pt x="10180" y="9115"/>
                    <a:pt x="9887" y="10699"/>
                    <a:pt x="9143" y="11799"/>
                  </a:cubicBezTo>
                  <a:cubicBezTo>
                    <a:pt x="8526" y="12713"/>
                    <a:pt x="7635" y="13318"/>
                    <a:pt x="6681" y="13510"/>
                  </a:cubicBezTo>
                  <a:cubicBezTo>
                    <a:pt x="6515" y="12752"/>
                    <a:pt x="6167" y="12091"/>
                    <a:pt x="5642" y="11553"/>
                  </a:cubicBezTo>
                  <a:cubicBezTo>
                    <a:pt x="5154" y="11055"/>
                    <a:pt x="4234" y="10534"/>
                    <a:pt x="3472" y="10534"/>
                  </a:cubicBezTo>
                  <a:lnTo>
                    <a:pt x="3449" y="10534"/>
                  </a:lnTo>
                  <a:cubicBezTo>
                    <a:pt x="3220" y="10537"/>
                    <a:pt x="2898" y="10630"/>
                    <a:pt x="2742" y="10802"/>
                  </a:cubicBezTo>
                  <a:cubicBezTo>
                    <a:pt x="2446" y="11131"/>
                    <a:pt x="2629" y="11600"/>
                    <a:pt x="2719" y="11826"/>
                  </a:cubicBezTo>
                  <a:cubicBezTo>
                    <a:pt x="2944" y="12394"/>
                    <a:pt x="3456" y="12756"/>
                    <a:pt x="3918" y="13051"/>
                  </a:cubicBezTo>
                  <a:cubicBezTo>
                    <a:pt x="4399" y="13358"/>
                    <a:pt x="4941" y="13653"/>
                    <a:pt x="5642" y="13732"/>
                  </a:cubicBezTo>
                  <a:cubicBezTo>
                    <a:pt x="5768" y="13746"/>
                    <a:pt x="5895" y="13753"/>
                    <a:pt x="6021" y="13753"/>
                  </a:cubicBezTo>
                  <a:cubicBezTo>
                    <a:pt x="6197" y="13753"/>
                    <a:pt x="6372" y="13740"/>
                    <a:pt x="6546" y="13712"/>
                  </a:cubicBezTo>
                  <a:cubicBezTo>
                    <a:pt x="6622" y="14148"/>
                    <a:pt x="6632" y="14563"/>
                    <a:pt x="6609" y="14919"/>
                  </a:cubicBezTo>
                  <a:cubicBezTo>
                    <a:pt x="6575" y="15494"/>
                    <a:pt x="6506" y="16098"/>
                    <a:pt x="6117" y="16600"/>
                  </a:cubicBezTo>
                  <a:cubicBezTo>
                    <a:pt x="5768" y="17048"/>
                    <a:pt x="5336" y="17294"/>
                    <a:pt x="4752" y="17371"/>
                  </a:cubicBezTo>
                  <a:cubicBezTo>
                    <a:pt x="4640" y="17385"/>
                    <a:pt x="4529" y="17392"/>
                    <a:pt x="4418" y="17392"/>
                  </a:cubicBezTo>
                  <a:cubicBezTo>
                    <a:pt x="3115" y="17392"/>
                    <a:pt x="1936" y="16415"/>
                    <a:pt x="1054" y="15686"/>
                  </a:cubicBezTo>
                  <a:cubicBezTo>
                    <a:pt x="755" y="15437"/>
                    <a:pt x="459" y="15161"/>
                    <a:pt x="123" y="14822"/>
                  </a:cubicBezTo>
                  <a:lnTo>
                    <a:pt x="1" y="14945"/>
                  </a:lnTo>
                  <a:cubicBezTo>
                    <a:pt x="336" y="15291"/>
                    <a:pt x="638" y="15566"/>
                    <a:pt x="945" y="15822"/>
                  </a:cubicBezTo>
                  <a:cubicBezTo>
                    <a:pt x="1845" y="16567"/>
                    <a:pt x="3050" y="17567"/>
                    <a:pt x="4416" y="17567"/>
                  </a:cubicBezTo>
                  <a:cubicBezTo>
                    <a:pt x="4533" y="17567"/>
                    <a:pt x="4655" y="17560"/>
                    <a:pt x="4775" y="17544"/>
                  </a:cubicBezTo>
                  <a:cubicBezTo>
                    <a:pt x="5399" y="17464"/>
                    <a:pt x="5881" y="17188"/>
                    <a:pt x="6256" y="16706"/>
                  </a:cubicBezTo>
                  <a:cubicBezTo>
                    <a:pt x="6675" y="16164"/>
                    <a:pt x="6748" y="15530"/>
                    <a:pt x="6785" y="14928"/>
                  </a:cubicBezTo>
                  <a:cubicBezTo>
                    <a:pt x="6811" y="14494"/>
                    <a:pt x="6788" y="14075"/>
                    <a:pt x="6718" y="13683"/>
                  </a:cubicBezTo>
                  <a:cubicBezTo>
                    <a:pt x="7715" y="13480"/>
                    <a:pt x="8645" y="12849"/>
                    <a:pt x="9286" y="11899"/>
                  </a:cubicBezTo>
                  <a:cubicBezTo>
                    <a:pt x="10070" y="10742"/>
                    <a:pt x="10369" y="9072"/>
                    <a:pt x="10074" y="7540"/>
                  </a:cubicBezTo>
                  <a:cubicBezTo>
                    <a:pt x="10070" y="7524"/>
                    <a:pt x="10067" y="7507"/>
                    <a:pt x="10060" y="7490"/>
                  </a:cubicBezTo>
                  <a:cubicBezTo>
                    <a:pt x="10257" y="7268"/>
                    <a:pt x="10422" y="7025"/>
                    <a:pt x="10552" y="6776"/>
                  </a:cubicBezTo>
                  <a:cubicBezTo>
                    <a:pt x="11117" y="5703"/>
                    <a:pt x="11031" y="4082"/>
                    <a:pt x="10655" y="3035"/>
                  </a:cubicBezTo>
                  <a:cubicBezTo>
                    <a:pt x="10257" y="1919"/>
                    <a:pt x="9323" y="474"/>
                    <a:pt x="8001" y="72"/>
                  </a:cubicBezTo>
                  <a:cubicBezTo>
                    <a:pt x="7834" y="21"/>
                    <a:pt x="7687" y="1"/>
                    <a:pt x="7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90652" y="3016251"/>
              <a:ext cx="765908" cy="69995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492204" y="3457409"/>
              <a:ext cx="39498" cy="15690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8404411" y="3420314"/>
              <a:ext cx="40223" cy="11518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8448852" y="3319053"/>
              <a:ext cx="34328" cy="1628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8520819" y="3381179"/>
              <a:ext cx="27662" cy="17368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8407404" y="3525929"/>
              <a:ext cx="40269" cy="11518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341106" y="3371520"/>
              <a:ext cx="40133" cy="1256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386454" y="3322545"/>
              <a:ext cx="39815" cy="13922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323194" y="3498539"/>
              <a:ext cx="30610" cy="11926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8335392" y="3417457"/>
              <a:ext cx="33330" cy="17232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515" name="Google Shape;515;p2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16" name="Google Shape;516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19" name="Google Shape;519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1" name="Google Shape;521;p21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522" name="Google Shape;522;p2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21"/>
          <p:cNvSpPr txBox="1"/>
          <p:nvPr>
            <p:ph idx="1" type="subTitle"/>
          </p:nvPr>
        </p:nvSpPr>
        <p:spPr>
          <a:xfrm>
            <a:off x="721692" y="2960025"/>
            <a:ext cx="76893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5" name="Google Shape;525;p21"/>
          <p:cNvSpPr txBox="1"/>
          <p:nvPr>
            <p:ph hasCustomPrompt="1" type="title"/>
          </p:nvPr>
        </p:nvSpPr>
        <p:spPr>
          <a:xfrm>
            <a:off x="721400" y="1856725"/>
            <a:ext cx="7689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dk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2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528" name="Google Shape;528;p22"/>
            <p:cNvGrpSpPr/>
            <p:nvPr/>
          </p:nvGrpSpPr>
          <p:grpSpPr>
            <a:xfrm>
              <a:off x="283817" y="190913"/>
              <a:ext cx="8412049" cy="4567020"/>
              <a:chOff x="283817" y="190913"/>
              <a:chExt cx="8412049" cy="4567020"/>
            </a:xfrm>
          </p:grpSpPr>
          <p:grpSp>
            <p:nvGrpSpPr>
              <p:cNvPr id="529" name="Google Shape;529;p22"/>
              <p:cNvGrpSpPr/>
              <p:nvPr/>
            </p:nvGrpSpPr>
            <p:grpSpPr>
              <a:xfrm>
                <a:off x="6644458" y="3697128"/>
                <a:ext cx="2051408" cy="1060805"/>
                <a:chOff x="6600053" y="3660125"/>
                <a:chExt cx="2051408" cy="1060805"/>
              </a:xfrm>
            </p:grpSpPr>
            <p:sp>
              <p:nvSpPr>
                <p:cNvPr id="530" name="Google Shape;530;p22"/>
                <p:cNvSpPr/>
                <p:nvPr/>
              </p:nvSpPr>
              <p:spPr>
                <a:xfrm>
                  <a:off x="6600053" y="3660125"/>
                  <a:ext cx="2051408" cy="1060805"/>
                </a:xfrm>
                <a:custGeom>
                  <a:rect b="b" l="l" r="r" t="t"/>
                  <a:pathLst>
                    <a:path extrusionOk="0" h="16546" w="31997">
                      <a:moveTo>
                        <a:pt x="15698" y="1"/>
                      </a:moveTo>
                      <a:cubicBezTo>
                        <a:pt x="15192" y="1"/>
                        <a:pt x="14688" y="20"/>
                        <a:pt x="14196" y="84"/>
                      </a:cubicBezTo>
                      <a:cubicBezTo>
                        <a:pt x="12841" y="257"/>
                        <a:pt x="11329" y="546"/>
                        <a:pt x="10004" y="905"/>
                      </a:cubicBezTo>
                      <a:cubicBezTo>
                        <a:pt x="8738" y="1247"/>
                        <a:pt x="7432" y="1652"/>
                        <a:pt x="6243" y="2211"/>
                      </a:cubicBezTo>
                      <a:cubicBezTo>
                        <a:pt x="5260" y="2675"/>
                        <a:pt x="3837" y="3330"/>
                        <a:pt x="3140" y="4167"/>
                      </a:cubicBezTo>
                      <a:cubicBezTo>
                        <a:pt x="2439" y="5004"/>
                        <a:pt x="1884" y="5791"/>
                        <a:pt x="1362" y="6755"/>
                      </a:cubicBezTo>
                      <a:cubicBezTo>
                        <a:pt x="1149" y="7147"/>
                        <a:pt x="867" y="7519"/>
                        <a:pt x="724" y="7944"/>
                      </a:cubicBezTo>
                      <a:cubicBezTo>
                        <a:pt x="588" y="8343"/>
                        <a:pt x="575" y="8765"/>
                        <a:pt x="502" y="9180"/>
                      </a:cubicBezTo>
                      <a:cubicBezTo>
                        <a:pt x="316" y="10230"/>
                        <a:pt x="170" y="11107"/>
                        <a:pt x="170" y="12170"/>
                      </a:cubicBezTo>
                      <a:cubicBezTo>
                        <a:pt x="173" y="13632"/>
                        <a:pt x="77" y="15077"/>
                        <a:pt x="0" y="16546"/>
                      </a:cubicBezTo>
                      <a:lnTo>
                        <a:pt x="31213" y="16546"/>
                      </a:lnTo>
                      <a:cubicBezTo>
                        <a:pt x="31843" y="16064"/>
                        <a:pt x="31996" y="13576"/>
                        <a:pt x="31913" y="13018"/>
                      </a:cubicBezTo>
                      <a:cubicBezTo>
                        <a:pt x="31774" y="12104"/>
                        <a:pt x="31903" y="11217"/>
                        <a:pt x="31711" y="10296"/>
                      </a:cubicBezTo>
                      <a:cubicBezTo>
                        <a:pt x="31501" y="9296"/>
                        <a:pt x="31013" y="8187"/>
                        <a:pt x="30578" y="7263"/>
                      </a:cubicBezTo>
                      <a:cubicBezTo>
                        <a:pt x="30292" y="6656"/>
                        <a:pt x="29840" y="6121"/>
                        <a:pt x="29465" y="5572"/>
                      </a:cubicBezTo>
                      <a:cubicBezTo>
                        <a:pt x="29166" y="5134"/>
                        <a:pt x="28916" y="4609"/>
                        <a:pt x="28565" y="4213"/>
                      </a:cubicBezTo>
                      <a:cubicBezTo>
                        <a:pt x="27893" y="3466"/>
                        <a:pt x="26907" y="2735"/>
                        <a:pt x="26013" y="2267"/>
                      </a:cubicBezTo>
                      <a:cubicBezTo>
                        <a:pt x="24943" y="1705"/>
                        <a:pt x="23770" y="1257"/>
                        <a:pt x="22611" y="921"/>
                      </a:cubicBezTo>
                      <a:cubicBezTo>
                        <a:pt x="21771" y="676"/>
                        <a:pt x="20907" y="323"/>
                        <a:pt x="20060" y="127"/>
                      </a:cubicBezTo>
                      <a:cubicBezTo>
                        <a:pt x="19725" y="50"/>
                        <a:pt x="19403" y="31"/>
                        <a:pt x="19079" y="31"/>
                      </a:cubicBezTo>
                      <a:cubicBezTo>
                        <a:pt x="18791" y="31"/>
                        <a:pt x="18501" y="46"/>
                        <a:pt x="18199" y="47"/>
                      </a:cubicBezTo>
                      <a:cubicBezTo>
                        <a:pt x="18152" y="48"/>
                        <a:pt x="18105" y="48"/>
                        <a:pt x="18058" y="48"/>
                      </a:cubicBezTo>
                      <a:cubicBezTo>
                        <a:pt x="17283" y="48"/>
                        <a:pt x="16487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2"/>
                <p:cNvSpPr/>
                <p:nvPr/>
              </p:nvSpPr>
              <p:spPr>
                <a:xfrm>
                  <a:off x="8021563" y="4332613"/>
                  <a:ext cx="87193" cy="24299"/>
                </a:xfrm>
                <a:custGeom>
                  <a:rect b="b" l="l" r="r" t="t"/>
                  <a:pathLst>
                    <a:path extrusionOk="0" h="379" w="1360">
                      <a:moveTo>
                        <a:pt x="838" y="0"/>
                      </a:moveTo>
                      <a:cubicBezTo>
                        <a:pt x="585" y="0"/>
                        <a:pt x="1" y="379"/>
                        <a:pt x="519" y="379"/>
                      </a:cubicBezTo>
                      <a:cubicBezTo>
                        <a:pt x="775" y="379"/>
                        <a:pt x="1359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2"/>
                <p:cNvSpPr/>
                <p:nvPr/>
              </p:nvSpPr>
              <p:spPr>
                <a:xfrm>
                  <a:off x="8008805" y="4128091"/>
                  <a:ext cx="86552" cy="28851"/>
                </a:xfrm>
                <a:custGeom>
                  <a:rect b="b" l="l" r="r" t="t"/>
                  <a:pathLst>
                    <a:path extrusionOk="0" h="450" w="1350">
                      <a:moveTo>
                        <a:pt x="824" y="1"/>
                      </a:moveTo>
                      <a:cubicBezTo>
                        <a:pt x="529" y="1"/>
                        <a:pt x="0" y="450"/>
                        <a:pt x="525" y="450"/>
                      </a:cubicBezTo>
                      <a:cubicBezTo>
                        <a:pt x="821" y="450"/>
                        <a:pt x="134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2"/>
                <p:cNvSpPr/>
                <p:nvPr/>
              </p:nvSpPr>
              <p:spPr>
                <a:xfrm>
                  <a:off x="8195181" y="4257216"/>
                  <a:ext cx="79307" cy="18593"/>
                </a:xfrm>
                <a:custGeom>
                  <a:rect b="b" l="l" r="r" t="t"/>
                  <a:pathLst>
                    <a:path extrusionOk="0" h="290" w="1237">
                      <a:moveTo>
                        <a:pt x="874" y="0"/>
                      </a:moveTo>
                      <a:cubicBezTo>
                        <a:pt x="724" y="0"/>
                        <a:pt x="0" y="290"/>
                        <a:pt x="362" y="290"/>
                      </a:cubicBezTo>
                      <a:cubicBezTo>
                        <a:pt x="512" y="290"/>
                        <a:pt x="1236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8152354" y="4004159"/>
                  <a:ext cx="86552" cy="28402"/>
                </a:xfrm>
                <a:custGeom>
                  <a:rect b="b" l="l" r="r" t="t"/>
                  <a:pathLst>
                    <a:path extrusionOk="0" h="443" w="1350">
                      <a:moveTo>
                        <a:pt x="828" y="0"/>
                      </a:moveTo>
                      <a:cubicBezTo>
                        <a:pt x="532" y="0"/>
                        <a:pt x="0" y="442"/>
                        <a:pt x="526" y="442"/>
                      </a:cubicBezTo>
                      <a:cubicBezTo>
                        <a:pt x="817" y="442"/>
                        <a:pt x="1349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2"/>
                <p:cNvSpPr/>
                <p:nvPr/>
              </p:nvSpPr>
              <p:spPr>
                <a:xfrm>
                  <a:off x="8361939" y="4215221"/>
                  <a:ext cx="72062" cy="37313"/>
                </a:xfrm>
                <a:custGeom>
                  <a:rect b="b" l="l" r="r" t="t"/>
                  <a:pathLst>
                    <a:path extrusionOk="0" h="582" w="1124">
                      <a:moveTo>
                        <a:pt x="595" y="1"/>
                      </a:moveTo>
                      <a:cubicBezTo>
                        <a:pt x="147" y="1"/>
                        <a:pt x="0" y="582"/>
                        <a:pt x="529" y="582"/>
                      </a:cubicBezTo>
                      <a:cubicBezTo>
                        <a:pt x="977" y="582"/>
                        <a:pt x="1124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6" name="Google Shape;536;p22"/>
              <p:cNvGrpSpPr/>
              <p:nvPr/>
            </p:nvGrpSpPr>
            <p:grpSpPr>
              <a:xfrm>
                <a:off x="283817" y="190913"/>
                <a:ext cx="2299121" cy="1826197"/>
                <a:chOff x="283817" y="190913"/>
                <a:chExt cx="2299121" cy="1826197"/>
              </a:xfrm>
            </p:grpSpPr>
            <p:grpSp>
              <p:nvGrpSpPr>
                <p:cNvPr id="537" name="Google Shape;537;p22"/>
                <p:cNvGrpSpPr/>
                <p:nvPr/>
              </p:nvGrpSpPr>
              <p:grpSpPr>
                <a:xfrm>
                  <a:off x="283817" y="190913"/>
                  <a:ext cx="1797999" cy="1826197"/>
                  <a:chOff x="283817" y="190913"/>
                  <a:chExt cx="1797999" cy="1826197"/>
                </a:xfrm>
              </p:grpSpPr>
              <p:sp>
                <p:nvSpPr>
                  <p:cNvPr id="538" name="Google Shape;538;p22"/>
                  <p:cNvSpPr/>
                  <p:nvPr/>
                </p:nvSpPr>
                <p:spPr>
                  <a:xfrm>
                    <a:off x="283817" y="190913"/>
                    <a:ext cx="1797999" cy="1826197"/>
                  </a:xfrm>
                  <a:custGeom>
                    <a:rect b="b" l="l" r="r" t="t"/>
                    <a:pathLst>
                      <a:path extrusionOk="0" h="32900" w="32392">
                        <a:moveTo>
                          <a:pt x="23319" y="1"/>
                        </a:moveTo>
                        <a:cubicBezTo>
                          <a:pt x="22182" y="1"/>
                          <a:pt x="21033" y="223"/>
                          <a:pt x="19917" y="444"/>
                        </a:cubicBezTo>
                        <a:cubicBezTo>
                          <a:pt x="19226" y="580"/>
                          <a:pt x="18594" y="713"/>
                          <a:pt x="18020" y="1138"/>
                        </a:cubicBezTo>
                        <a:cubicBezTo>
                          <a:pt x="17602" y="1451"/>
                          <a:pt x="17206" y="1770"/>
                          <a:pt x="16760" y="2045"/>
                        </a:cubicBezTo>
                        <a:cubicBezTo>
                          <a:pt x="15990" y="2527"/>
                          <a:pt x="15130" y="2998"/>
                          <a:pt x="14296" y="3357"/>
                        </a:cubicBezTo>
                        <a:cubicBezTo>
                          <a:pt x="13829" y="3560"/>
                          <a:pt x="13348" y="3646"/>
                          <a:pt x="12867" y="3646"/>
                        </a:cubicBezTo>
                        <a:cubicBezTo>
                          <a:pt x="11925" y="3646"/>
                          <a:pt x="10981" y="3317"/>
                          <a:pt x="10130" y="2892"/>
                        </a:cubicBezTo>
                        <a:cubicBezTo>
                          <a:pt x="9329" y="2490"/>
                          <a:pt x="8422" y="2403"/>
                          <a:pt x="7578" y="2115"/>
                        </a:cubicBezTo>
                        <a:cubicBezTo>
                          <a:pt x="7027" y="1922"/>
                          <a:pt x="6435" y="1819"/>
                          <a:pt x="5847" y="1816"/>
                        </a:cubicBezTo>
                        <a:cubicBezTo>
                          <a:pt x="5832" y="1816"/>
                          <a:pt x="5817" y="1816"/>
                          <a:pt x="5801" y="1816"/>
                        </a:cubicBezTo>
                        <a:cubicBezTo>
                          <a:pt x="3955" y="1816"/>
                          <a:pt x="1677" y="2431"/>
                          <a:pt x="821" y="4158"/>
                        </a:cubicBezTo>
                        <a:cubicBezTo>
                          <a:pt x="136" y="5540"/>
                          <a:pt x="1" y="6822"/>
                          <a:pt x="628" y="8264"/>
                        </a:cubicBezTo>
                        <a:cubicBezTo>
                          <a:pt x="1432" y="10122"/>
                          <a:pt x="3578" y="12480"/>
                          <a:pt x="4512" y="14430"/>
                        </a:cubicBezTo>
                        <a:cubicBezTo>
                          <a:pt x="4768" y="14968"/>
                          <a:pt x="4934" y="15473"/>
                          <a:pt x="4954" y="15932"/>
                        </a:cubicBezTo>
                        <a:cubicBezTo>
                          <a:pt x="4977" y="16513"/>
                          <a:pt x="5007" y="17114"/>
                          <a:pt x="5246" y="17649"/>
                        </a:cubicBezTo>
                        <a:cubicBezTo>
                          <a:pt x="5714" y="18702"/>
                          <a:pt x="7070" y="18862"/>
                          <a:pt x="8089" y="18942"/>
                        </a:cubicBezTo>
                        <a:cubicBezTo>
                          <a:pt x="8097" y="18942"/>
                          <a:pt x="8105" y="18942"/>
                          <a:pt x="8114" y="18942"/>
                        </a:cubicBezTo>
                        <a:cubicBezTo>
                          <a:pt x="8250" y="18942"/>
                          <a:pt x="8481" y="18872"/>
                          <a:pt x="8632" y="18872"/>
                        </a:cubicBezTo>
                        <a:cubicBezTo>
                          <a:pt x="8639" y="18872"/>
                          <a:pt x="8645" y="18872"/>
                          <a:pt x="8652" y="18872"/>
                        </a:cubicBezTo>
                        <a:cubicBezTo>
                          <a:pt x="9943" y="18912"/>
                          <a:pt x="11276" y="19460"/>
                          <a:pt x="12369" y="20151"/>
                        </a:cubicBezTo>
                        <a:cubicBezTo>
                          <a:pt x="13013" y="20556"/>
                          <a:pt x="13525" y="21128"/>
                          <a:pt x="13897" y="21769"/>
                        </a:cubicBezTo>
                        <a:cubicBezTo>
                          <a:pt x="14149" y="22201"/>
                          <a:pt x="14478" y="22593"/>
                          <a:pt x="14641" y="23071"/>
                        </a:cubicBezTo>
                        <a:cubicBezTo>
                          <a:pt x="14797" y="23540"/>
                          <a:pt x="14847" y="24048"/>
                          <a:pt x="14983" y="24523"/>
                        </a:cubicBezTo>
                        <a:cubicBezTo>
                          <a:pt x="15529" y="26443"/>
                          <a:pt x="15412" y="28954"/>
                          <a:pt x="16804" y="30496"/>
                        </a:cubicBezTo>
                        <a:cubicBezTo>
                          <a:pt x="17279" y="31024"/>
                          <a:pt x="17645" y="31553"/>
                          <a:pt x="18282" y="31892"/>
                        </a:cubicBezTo>
                        <a:cubicBezTo>
                          <a:pt x="18661" y="32091"/>
                          <a:pt x="19089" y="32300"/>
                          <a:pt x="19478" y="32467"/>
                        </a:cubicBezTo>
                        <a:cubicBezTo>
                          <a:pt x="20174" y="32765"/>
                          <a:pt x="20847" y="32899"/>
                          <a:pt x="21538" y="32899"/>
                        </a:cubicBezTo>
                        <a:cubicBezTo>
                          <a:pt x="21939" y="32899"/>
                          <a:pt x="22346" y="32854"/>
                          <a:pt x="22767" y="32769"/>
                        </a:cubicBezTo>
                        <a:cubicBezTo>
                          <a:pt x="23913" y="32533"/>
                          <a:pt x="24993" y="31978"/>
                          <a:pt x="25897" y="31231"/>
                        </a:cubicBezTo>
                        <a:cubicBezTo>
                          <a:pt x="26375" y="30835"/>
                          <a:pt x="26731" y="30330"/>
                          <a:pt x="27222" y="29951"/>
                        </a:cubicBezTo>
                        <a:cubicBezTo>
                          <a:pt x="27628" y="29636"/>
                          <a:pt x="28023" y="29393"/>
                          <a:pt x="28329" y="28965"/>
                        </a:cubicBezTo>
                        <a:cubicBezTo>
                          <a:pt x="28817" y="28287"/>
                          <a:pt x="29106" y="27410"/>
                          <a:pt x="29471" y="26659"/>
                        </a:cubicBezTo>
                        <a:cubicBezTo>
                          <a:pt x="29724" y="26137"/>
                          <a:pt x="30000" y="25636"/>
                          <a:pt x="30186" y="25084"/>
                        </a:cubicBezTo>
                        <a:cubicBezTo>
                          <a:pt x="30614" y="23822"/>
                          <a:pt x="30950" y="22490"/>
                          <a:pt x="31006" y="21154"/>
                        </a:cubicBezTo>
                        <a:cubicBezTo>
                          <a:pt x="31083" y="19264"/>
                          <a:pt x="30793" y="17407"/>
                          <a:pt x="30837" y="15519"/>
                        </a:cubicBezTo>
                        <a:cubicBezTo>
                          <a:pt x="30860" y="14380"/>
                          <a:pt x="31202" y="13194"/>
                          <a:pt x="31438" y="12078"/>
                        </a:cubicBezTo>
                        <a:cubicBezTo>
                          <a:pt x="31528" y="11656"/>
                          <a:pt x="31615" y="11227"/>
                          <a:pt x="31717" y="10806"/>
                        </a:cubicBezTo>
                        <a:cubicBezTo>
                          <a:pt x="31843" y="10294"/>
                          <a:pt x="32129" y="9815"/>
                          <a:pt x="32236" y="9304"/>
                        </a:cubicBezTo>
                        <a:cubicBezTo>
                          <a:pt x="32392" y="8553"/>
                          <a:pt x="32232" y="7869"/>
                          <a:pt x="32272" y="7138"/>
                        </a:cubicBezTo>
                        <a:cubicBezTo>
                          <a:pt x="32328" y="6125"/>
                          <a:pt x="32020" y="5274"/>
                          <a:pt x="31548" y="4370"/>
                        </a:cubicBezTo>
                        <a:cubicBezTo>
                          <a:pt x="30501" y="2360"/>
                          <a:pt x="27870" y="1361"/>
                          <a:pt x="25914" y="503"/>
                        </a:cubicBezTo>
                        <a:cubicBezTo>
                          <a:pt x="25071" y="134"/>
                          <a:pt x="24199" y="1"/>
                          <a:pt x="2331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9" name="Google Shape;539;p22"/>
                  <p:cNvSpPr/>
                  <p:nvPr/>
                </p:nvSpPr>
                <p:spPr>
                  <a:xfrm>
                    <a:off x="736489" y="464904"/>
                    <a:ext cx="896335" cy="377618"/>
                  </a:xfrm>
                  <a:custGeom>
                    <a:rect b="b" l="l" r="r" t="t"/>
                    <a:pathLst>
                      <a:path extrusionOk="0" h="6803" w="16148">
                        <a:moveTo>
                          <a:pt x="14116" y="1"/>
                        </a:moveTo>
                        <a:cubicBezTo>
                          <a:pt x="13443" y="1"/>
                          <a:pt x="12661" y="527"/>
                          <a:pt x="12157" y="1095"/>
                        </a:cubicBezTo>
                        <a:cubicBezTo>
                          <a:pt x="11217" y="2159"/>
                          <a:pt x="10403" y="3484"/>
                          <a:pt x="9104" y="4149"/>
                        </a:cubicBezTo>
                        <a:cubicBezTo>
                          <a:pt x="8546" y="4434"/>
                          <a:pt x="7944" y="4541"/>
                          <a:pt x="7331" y="4541"/>
                        </a:cubicBezTo>
                        <a:cubicBezTo>
                          <a:pt x="6389" y="4541"/>
                          <a:pt x="5422" y="4290"/>
                          <a:pt x="4553" y="4053"/>
                        </a:cubicBezTo>
                        <a:cubicBezTo>
                          <a:pt x="4086" y="3924"/>
                          <a:pt x="3374" y="3768"/>
                          <a:pt x="2697" y="3768"/>
                        </a:cubicBezTo>
                        <a:cubicBezTo>
                          <a:pt x="1971" y="3768"/>
                          <a:pt x="1285" y="3947"/>
                          <a:pt x="981" y="4531"/>
                        </a:cubicBezTo>
                        <a:cubicBezTo>
                          <a:pt x="0" y="6414"/>
                          <a:pt x="3363" y="6802"/>
                          <a:pt x="4919" y="6802"/>
                        </a:cubicBezTo>
                        <a:cubicBezTo>
                          <a:pt x="5112" y="6802"/>
                          <a:pt x="5278" y="6796"/>
                          <a:pt x="5403" y="6787"/>
                        </a:cubicBezTo>
                        <a:cubicBezTo>
                          <a:pt x="6540" y="6693"/>
                          <a:pt x="8015" y="6547"/>
                          <a:pt x="9479" y="6222"/>
                        </a:cubicBezTo>
                        <a:cubicBezTo>
                          <a:pt x="11646" y="5744"/>
                          <a:pt x="16147" y="4149"/>
                          <a:pt x="15283" y="1082"/>
                        </a:cubicBezTo>
                        <a:cubicBezTo>
                          <a:pt x="15061" y="294"/>
                          <a:pt x="14619" y="1"/>
                          <a:pt x="141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40" name="Google Shape;540;p22"/>
                <p:cNvSpPr/>
                <p:nvPr/>
              </p:nvSpPr>
              <p:spPr>
                <a:xfrm rot="2251708">
                  <a:off x="1755036" y="687997"/>
                  <a:ext cx="704275" cy="645160"/>
                </a:xfrm>
                <a:custGeom>
                  <a:rect b="b" l="l" r="r" t="t"/>
                  <a:pathLst>
                    <a:path extrusionOk="0" h="11623" w="12688">
                      <a:moveTo>
                        <a:pt x="2361" y="11"/>
                      </a:moveTo>
                      <a:cubicBezTo>
                        <a:pt x="2293" y="11"/>
                        <a:pt x="2226" y="13"/>
                        <a:pt x="2163" y="20"/>
                      </a:cubicBezTo>
                      <a:cubicBezTo>
                        <a:pt x="2008" y="37"/>
                        <a:pt x="1824" y="194"/>
                        <a:pt x="1921" y="269"/>
                      </a:cubicBezTo>
                      <a:cubicBezTo>
                        <a:pt x="1903" y="265"/>
                        <a:pt x="1885" y="262"/>
                        <a:pt x="1866" y="262"/>
                      </a:cubicBezTo>
                      <a:cubicBezTo>
                        <a:pt x="1541" y="262"/>
                        <a:pt x="1080" y="934"/>
                        <a:pt x="964" y="1106"/>
                      </a:cubicBezTo>
                      <a:cubicBezTo>
                        <a:pt x="223" y="2203"/>
                        <a:pt x="74" y="3638"/>
                        <a:pt x="74" y="4904"/>
                      </a:cubicBezTo>
                      <a:cubicBezTo>
                        <a:pt x="74" y="5519"/>
                        <a:pt x="1" y="6193"/>
                        <a:pt x="180" y="6795"/>
                      </a:cubicBezTo>
                      <a:cubicBezTo>
                        <a:pt x="373" y="7429"/>
                        <a:pt x="768" y="8020"/>
                        <a:pt x="1087" y="8595"/>
                      </a:cubicBezTo>
                      <a:cubicBezTo>
                        <a:pt x="1459" y="9266"/>
                        <a:pt x="1789" y="9791"/>
                        <a:pt x="2373" y="10296"/>
                      </a:cubicBezTo>
                      <a:cubicBezTo>
                        <a:pt x="2891" y="10738"/>
                        <a:pt x="3459" y="10953"/>
                        <a:pt x="4097" y="11160"/>
                      </a:cubicBezTo>
                      <a:cubicBezTo>
                        <a:pt x="5017" y="11457"/>
                        <a:pt x="6057" y="11622"/>
                        <a:pt x="7070" y="11622"/>
                      </a:cubicBezTo>
                      <a:cubicBezTo>
                        <a:pt x="7527" y="11622"/>
                        <a:pt x="7979" y="11589"/>
                        <a:pt x="8413" y="11519"/>
                      </a:cubicBezTo>
                      <a:cubicBezTo>
                        <a:pt x="9971" y="11263"/>
                        <a:pt x="11416" y="10130"/>
                        <a:pt x="12130" y="8734"/>
                      </a:cubicBezTo>
                      <a:cubicBezTo>
                        <a:pt x="12476" y="8063"/>
                        <a:pt x="12612" y="7296"/>
                        <a:pt x="12619" y="6542"/>
                      </a:cubicBezTo>
                      <a:cubicBezTo>
                        <a:pt x="12628" y="5815"/>
                        <a:pt x="12688" y="5037"/>
                        <a:pt x="12592" y="4309"/>
                      </a:cubicBezTo>
                      <a:cubicBezTo>
                        <a:pt x="12513" y="3698"/>
                        <a:pt x="12203" y="2745"/>
                        <a:pt x="11502" y="2595"/>
                      </a:cubicBezTo>
                      <a:cubicBezTo>
                        <a:pt x="11441" y="2582"/>
                        <a:pt x="11383" y="2576"/>
                        <a:pt x="11327" y="2576"/>
                      </a:cubicBezTo>
                      <a:cubicBezTo>
                        <a:pt x="10345" y="2576"/>
                        <a:pt x="10177" y="4533"/>
                        <a:pt x="9845" y="5197"/>
                      </a:cubicBezTo>
                      <a:cubicBezTo>
                        <a:pt x="9722" y="5439"/>
                        <a:pt x="9685" y="5715"/>
                        <a:pt x="9552" y="5950"/>
                      </a:cubicBezTo>
                      <a:cubicBezTo>
                        <a:pt x="9383" y="6249"/>
                        <a:pt x="9107" y="6482"/>
                        <a:pt x="8928" y="6778"/>
                      </a:cubicBezTo>
                      <a:cubicBezTo>
                        <a:pt x="8549" y="7402"/>
                        <a:pt x="7891" y="7837"/>
                        <a:pt x="7270" y="8203"/>
                      </a:cubicBezTo>
                      <a:cubicBezTo>
                        <a:pt x="6702" y="8538"/>
                        <a:pt x="6007" y="8495"/>
                        <a:pt x="5369" y="8502"/>
                      </a:cubicBezTo>
                      <a:cubicBezTo>
                        <a:pt x="5355" y="8502"/>
                        <a:pt x="5341" y="8502"/>
                        <a:pt x="5327" y="8502"/>
                      </a:cubicBezTo>
                      <a:cubicBezTo>
                        <a:pt x="4711" y="8502"/>
                        <a:pt x="4196" y="8280"/>
                        <a:pt x="3728" y="7864"/>
                      </a:cubicBezTo>
                      <a:cubicBezTo>
                        <a:pt x="2572" y="6831"/>
                        <a:pt x="2034" y="5316"/>
                        <a:pt x="2044" y="3805"/>
                      </a:cubicBezTo>
                      <a:cubicBezTo>
                        <a:pt x="2048" y="3107"/>
                        <a:pt x="2040" y="2572"/>
                        <a:pt x="2379" y="1968"/>
                      </a:cubicBezTo>
                      <a:cubicBezTo>
                        <a:pt x="2506" y="1748"/>
                        <a:pt x="2532" y="1489"/>
                        <a:pt x="2686" y="1279"/>
                      </a:cubicBezTo>
                      <a:cubicBezTo>
                        <a:pt x="2735" y="1206"/>
                        <a:pt x="2825" y="1233"/>
                        <a:pt x="2878" y="1134"/>
                      </a:cubicBezTo>
                      <a:cubicBezTo>
                        <a:pt x="2918" y="1067"/>
                        <a:pt x="2908" y="957"/>
                        <a:pt x="2931" y="881"/>
                      </a:cubicBezTo>
                      <a:cubicBezTo>
                        <a:pt x="2997" y="668"/>
                        <a:pt x="3057" y="502"/>
                        <a:pt x="3028" y="266"/>
                      </a:cubicBezTo>
                      <a:cubicBezTo>
                        <a:pt x="2997" y="1"/>
                        <a:pt x="2994" y="30"/>
                        <a:pt x="2718" y="20"/>
                      </a:cubicBezTo>
                      <a:cubicBezTo>
                        <a:pt x="2608" y="18"/>
                        <a:pt x="2483" y="11"/>
                        <a:pt x="2361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22"/>
                <p:cNvSpPr/>
                <p:nvPr/>
              </p:nvSpPr>
              <p:spPr>
                <a:xfrm>
                  <a:off x="854975" y="992957"/>
                  <a:ext cx="326852" cy="253372"/>
                </a:xfrm>
                <a:custGeom>
                  <a:rect b="b" l="l" r="r" t="t"/>
                  <a:pathLst>
                    <a:path extrusionOk="0" h="6655" w="8585">
                      <a:moveTo>
                        <a:pt x="10" y="1"/>
                      </a:moveTo>
                      <a:lnTo>
                        <a:pt x="0" y="176"/>
                      </a:lnTo>
                      <a:cubicBezTo>
                        <a:pt x="273" y="190"/>
                        <a:pt x="638" y="452"/>
                        <a:pt x="880" y="625"/>
                      </a:cubicBezTo>
                      <a:cubicBezTo>
                        <a:pt x="920" y="655"/>
                        <a:pt x="957" y="682"/>
                        <a:pt x="990" y="705"/>
                      </a:cubicBezTo>
                      <a:cubicBezTo>
                        <a:pt x="2107" y="1479"/>
                        <a:pt x="3173" y="2339"/>
                        <a:pt x="4203" y="3166"/>
                      </a:cubicBezTo>
                      <a:cubicBezTo>
                        <a:pt x="5250" y="4014"/>
                        <a:pt x="6242" y="4931"/>
                        <a:pt x="7199" y="5821"/>
                      </a:cubicBezTo>
                      <a:cubicBezTo>
                        <a:pt x="7226" y="5844"/>
                        <a:pt x="7273" y="5891"/>
                        <a:pt x="7329" y="5950"/>
                      </a:cubicBezTo>
                      <a:cubicBezTo>
                        <a:pt x="7757" y="6402"/>
                        <a:pt x="8033" y="6654"/>
                        <a:pt x="8206" y="6654"/>
                      </a:cubicBezTo>
                      <a:cubicBezTo>
                        <a:pt x="8220" y="6654"/>
                        <a:pt x="8236" y="6651"/>
                        <a:pt x="8249" y="6648"/>
                      </a:cubicBezTo>
                      <a:lnTo>
                        <a:pt x="8585" y="6552"/>
                      </a:lnTo>
                      <a:lnTo>
                        <a:pt x="8150" y="6459"/>
                      </a:lnTo>
                      <a:lnTo>
                        <a:pt x="8150" y="6462"/>
                      </a:lnTo>
                      <a:cubicBezTo>
                        <a:pt x="8033" y="6402"/>
                        <a:pt x="7801" y="6193"/>
                        <a:pt x="7455" y="5831"/>
                      </a:cubicBezTo>
                      <a:cubicBezTo>
                        <a:pt x="7395" y="5765"/>
                        <a:pt x="7346" y="5714"/>
                        <a:pt x="7319" y="5691"/>
                      </a:cubicBezTo>
                      <a:cubicBezTo>
                        <a:pt x="6359" y="4801"/>
                        <a:pt x="5365" y="3881"/>
                        <a:pt x="4313" y="3031"/>
                      </a:cubicBezTo>
                      <a:cubicBezTo>
                        <a:pt x="3280" y="2200"/>
                        <a:pt x="2213" y="1339"/>
                        <a:pt x="1090" y="559"/>
                      </a:cubicBezTo>
                      <a:cubicBezTo>
                        <a:pt x="1057" y="535"/>
                        <a:pt x="1020" y="512"/>
                        <a:pt x="980" y="482"/>
                      </a:cubicBezTo>
                      <a:cubicBezTo>
                        <a:pt x="725" y="296"/>
                        <a:pt x="333" y="17"/>
                        <a:pt x="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22"/>
                <p:cNvSpPr/>
                <p:nvPr/>
              </p:nvSpPr>
              <p:spPr>
                <a:xfrm>
                  <a:off x="943379" y="961700"/>
                  <a:ext cx="250745" cy="191809"/>
                </a:xfrm>
                <a:custGeom>
                  <a:rect b="b" l="l" r="r" t="t"/>
                  <a:pathLst>
                    <a:path extrusionOk="0" h="5038" w="6586">
                      <a:moveTo>
                        <a:pt x="97" y="1"/>
                      </a:moveTo>
                      <a:lnTo>
                        <a:pt x="1" y="144"/>
                      </a:lnTo>
                      <a:lnTo>
                        <a:pt x="147" y="240"/>
                      </a:lnTo>
                      <a:lnTo>
                        <a:pt x="170" y="207"/>
                      </a:lnTo>
                      <a:cubicBezTo>
                        <a:pt x="502" y="327"/>
                        <a:pt x="778" y="523"/>
                        <a:pt x="1070" y="728"/>
                      </a:cubicBezTo>
                      <a:lnTo>
                        <a:pt x="1166" y="795"/>
                      </a:lnTo>
                      <a:cubicBezTo>
                        <a:pt x="2100" y="1452"/>
                        <a:pt x="3023" y="2160"/>
                        <a:pt x="3881" y="2831"/>
                      </a:cubicBezTo>
                      <a:cubicBezTo>
                        <a:pt x="4093" y="2994"/>
                        <a:pt x="4319" y="3157"/>
                        <a:pt x="4538" y="3313"/>
                      </a:cubicBezTo>
                      <a:cubicBezTo>
                        <a:pt x="4951" y="3608"/>
                        <a:pt x="5375" y="3915"/>
                        <a:pt x="5734" y="4257"/>
                      </a:cubicBezTo>
                      <a:cubicBezTo>
                        <a:pt x="5858" y="4373"/>
                        <a:pt x="5970" y="4502"/>
                        <a:pt x="6084" y="4629"/>
                      </a:cubicBezTo>
                      <a:cubicBezTo>
                        <a:pt x="6203" y="4769"/>
                        <a:pt x="6329" y="4911"/>
                        <a:pt x="6465" y="5037"/>
                      </a:cubicBezTo>
                      <a:lnTo>
                        <a:pt x="6585" y="4911"/>
                      </a:lnTo>
                      <a:cubicBezTo>
                        <a:pt x="6456" y="4788"/>
                        <a:pt x="6332" y="4649"/>
                        <a:pt x="6217" y="4516"/>
                      </a:cubicBezTo>
                      <a:cubicBezTo>
                        <a:pt x="6100" y="4386"/>
                        <a:pt x="5984" y="4250"/>
                        <a:pt x="5854" y="4127"/>
                      </a:cubicBezTo>
                      <a:cubicBezTo>
                        <a:pt x="5489" y="3781"/>
                        <a:pt x="5057" y="3469"/>
                        <a:pt x="4642" y="3170"/>
                      </a:cubicBezTo>
                      <a:cubicBezTo>
                        <a:pt x="4423" y="3014"/>
                        <a:pt x="4196" y="2851"/>
                        <a:pt x="3991" y="2691"/>
                      </a:cubicBezTo>
                      <a:cubicBezTo>
                        <a:pt x="3130" y="2021"/>
                        <a:pt x="2206" y="1310"/>
                        <a:pt x="1266" y="652"/>
                      </a:cubicBezTo>
                      <a:lnTo>
                        <a:pt x="1170" y="586"/>
                      </a:lnTo>
                      <a:cubicBezTo>
                        <a:pt x="851" y="359"/>
                        <a:pt x="545" y="144"/>
                        <a:pt x="160" y="20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22"/>
                <p:cNvSpPr/>
                <p:nvPr/>
              </p:nvSpPr>
              <p:spPr>
                <a:xfrm>
                  <a:off x="947415" y="997449"/>
                  <a:ext cx="158915" cy="177304"/>
                </a:xfrm>
                <a:custGeom>
                  <a:rect b="b" l="l" r="r" t="t"/>
                  <a:pathLst>
                    <a:path extrusionOk="0" h="4657" w="4174">
                      <a:moveTo>
                        <a:pt x="4132" y="0"/>
                      </a:moveTo>
                      <a:cubicBezTo>
                        <a:pt x="3806" y="0"/>
                        <a:pt x="3252" y="934"/>
                        <a:pt x="3227" y="979"/>
                      </a:cubicBezTo>
                      <a:cubicBezTo>
                        <a:pt x="2742" y="1583"/>
                        <a:pt x="2193" y="2215"/>
                        <a:pt x="1502" y="2956"/>
                      </a:cubicBezTo>
                      <a:cubicBezTo>
                        <a:pt x="1290" y="3181"/>
                        <a:pt x="1074" y="3407"/>
                        <a:pt x="858" y="3637"/>
                      </a:cubicBezTo>
                      <a:cubicBezTo>
                        <a:pt x="685" y="3816"/>
                        <a:pt x="516" y="3995"/>
                        <a:pt x="343" y="4175"/>
                      </a:cubicBezTo>
                      <a:cubicBezTo>
                        <a:pt x="317" y="4204"/>
                        <a:pt x="286" y="4235"/>
                        <a:pt x="254" y="4264"/>
                      </a:cubicBezTo>
                      <a:cubicBezTo>
                        <a:pt x="157" y="4357"/>
                        <a:pt x="44" y="4460"/>
                        <a:pt x="1" y="4607"/>
                      </a:cubicBezTo>
                      <a:lnTo>
                        <a:pt x="171" y="4656"/>
                      </a:lnTo>
                      <a:cubicBezTo>
                        <a:pt x="200" y="4557"/>
                        <a:pt x="286" y="4477"/>
                        <a:pt x="376" y="4391"/>
                      </a:cubicBezTo>
                      <a:cubicBezTo>
                        <a:pt x="410" y="4361"/>
                        <a:pt x="442" y="4328"/>
                        <a:pt x="473" y="4298"/>
                      </a:cubicBezTo>
                      <a:cubicBezTo>
                        <a:pt x="642" y="4115"/>
                        <a:pt x="815" y="3936"/>
                        <a:pt x="984" y="3756"/>
                      </a:cubicBezTo>
                      <a:cubicBezTo>
                        <a:pt x="1200" y="3531"/>
                        <a:pt x="1419" y="3301"/>
                        <a:pt x="1632" y="3075"/>
                      </a:cubicBezTo>
                      <a:cubicBezTo>
                        <a:pt x="2313" y="2344"/>
                        <a:pt x="2854" y="1723"/>
                        <a:pt x="3336" y="1125"/>
                      </a:cubicBezTo>
                      <a:lnTo>
                        <a:pt x="3383" y="1065"/>
                      </a:lnTo>
                      <a:lnTo>
                        <a:pt x="3326" y="1022"/>
                      </a:lnTo>
                      <a:lnTo>
                        <a:pt x="3389" y="1048"/>
                      </a:lnTo>
                      <a:cubicBezTo>
                        <a:pt x="3462" y="891"/>
                        <a:pt x="3980" y="174"/>
                        <a:pt x="4121" y="174"/>
                      </a:cubicBezTo>
                      <a:cubicBezTo>
                        <a:pt x="4123" y="174"/>
                        <a:pt x="4125" y="174"/>
                        <a:pt x="4127" y="175"/>
                      </a:cubicBezTo>
                      <a:lnTo>
                        <a:pt x="4173" y="6"/>
                      </a:lnTo>
                      <a:cubicBezTo>
                        <a:pt x="4160" y="2"/>
                        <a:pt x="4146" y="0"/>
                        <a:pt x="4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22"/>
                <p:cNvSpPr/>
                <p:nvPr/>
              </p:nvSpPr>
              <p:spPr>
                <a:xfrm>
                  <a:off x="1023445" y="1055052"/>
                  <a:ext cx="136376" cy="164854"/>
                </a:xfrm>
                <a:custGeom>
                  <a:rect b="b" l="l" r="r" t="t"/>
                  <a:pathLst>
                    <a:path extrusionOk="0" h="4330" w="3582">
                      <a:moveTo>
                        <a:pt x="3556" y="0"/>
                      </a:moveTo>
                      <a:lnTo>
                        <a:pt x="3379" y="24"/>
                      </a:lnTo>
                      <a:cubicBezTo>
                        <a:pt x="3392" y="130"/>
                        <a:pt x="3257" y="247"/>
                        <a:pt x="3147" y="339"/>
                      </a:cubicBezTo>
                      <a:cubicBezTo>
                        <a:pt x="3113" y="369"/>
                        <a:pt x="3080" y="396"/>
                        <a:pt x="3053" y="423"/>
                      </a:cubicBezTo>
                      <a:cubicBezTo>
                        <a:pt x="2502" y="957"/>
                        <a:pt x="1861" y="1592"/>
                        <a:pt x="1279" y="2269"/>
                      </a:cubicBezTo>
                      <a:cubicBezTo>
                        <a:pt x="881" y="2738"/>
                        <a:pt x="462" y="3240"/>
                        <a:pt x="153" y="3812"/>
                      </a:cubicBezTo>
                      <a:cubicBezTo>
                        <a:pt x="63" y="3974"/>
                        <a:pt x="0" y="4117"/>
                        <a:pt x="34" y="4330"/>
                      </a:cubicBezTo>
                      <a:lnTo>
                        <a:pt x="207" y="4299"/>
                      </a:lnTo>
                      <a:cubicBezTo>
                        <a:pt x="183" y="4154"/>
                        <a:pt x="216" y="4060"/>
                        <a:pt x="306" y="3898"/>
                      </a:cubicBezTo>
                      <a:cubicBezTo>
                        <a:pt x="609" y="3339"/>
                        <a:pt x="1020" y="2844"/>
                        <a:pt x="1412" y="2383"/>
                      </a:cubicBezTo>
                      <a:cubicBezTo>
                        <a:pt x="1990" y="1711"/>
                        <a:pt x="2628" y="1081"/>
                        <a:pt x="3177" y="549"/>
                      </a:cubicBezTo>
                      <a:cubicBezTo>
                        <a:pt x="3200" y="526"/>
                        <a:pt x="3229" y="503"/>
                        <a:pt x="3260" y="472"/>
                      </a:cubicBezTo>
                      <a:cubicBezTo>
                        <a:pt x="3396" y="359"/>
                        <a:pt x="3582" y="204"/>
                        <a:pt x="35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5" name="Google Shape;545;p22"/>
            <p:cNvGrpSpPr/>
            <p:nvPr/>
          </p:nvGrpSpPr>
          <p:grpSpPr>
            <a:xfrm>
              <a:off x="0" y="-7487"/>
              <a:ext cx="9143949" cy="5158468"/>
              <a:chOff x="0" y="-10650"/>
              <a:chExt cx="9143949" cy="5158468"/>
            </a:xfrm>
          </p:grpSpPr>
          <p:grpSp>
            <p:nvGrpSpPr>
              <p:cNvPr id="546" name="Google Shape;546;p22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547" name="Google Shape;547;p2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2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9" name="Google Shape;549;p22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550" name="Google Shape;550;p2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2" name="Google Shape;552;p22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3" name="Google Shape;553;p22"/>
          <p:cNvSpPr txBox="1"/>
          <p:nvPr>
            <p:ph idx="1" type="body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solidFill>
          <a:schemeClr val="dk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/>
          <p:nvPr>
            <p:ph idx="1" type="subTitle"/>
          </p:nvPr>
        </p:nvSpPr>
        <p:spPr>
          <a:xfrm>
            <a:off x="5651961" y="3150307"/>
            <a:ext cx="2716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2" type="subTitle"/>
          </p:nvPr>
        </p:nvSpPr>
        <p:spPr>
          <a:xfrm>
            <a:off x="3200521" y="1998975"/>
            <a:ext cx="2716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3" type="subTitle"/>
          </p:nvPr>
        </p:nvSpPr>
        <p:spPr>
          <a:xfrm>
            <a:off x="5651960" y="3520053"/>
            <a:ext cx="2716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8" name="Google Shape;558;p23"/>
          <p:cNvSpPr txBox="1"/>
          <p:nvPr>
            <p:ph idx="4" type="subTitle"/>
          </p:nvPr>
        </p:nvSpPr>
        <p:spPr>
          <a:xfrm>
            <a:off x="3200571" y="2368724"/>
            <a:ext cx="2716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9" name="Google Shape;559;p23"/>
          <p:cNvSpPr txBox="1"/>
          <p:nvPr>
            <p:ph idx="5" type="subTitle"/>
          </p:nvPr>
        </p:nvSpPr>
        <p:spPr>
          <a:xfrm>
            <a:off x="775837" y="3150307"/>
            <a:ext cx="2716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6" type="subTitle"/>
          </p:nvPr>
        </p:nvSpPr>
        <p:spPr>
          <a:xfrm>
            <a:off x="775837" y="3520053"/>
            <a:ext cx="2716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1" name="Google Shape;561;p23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62" name="Google Shape;562;p23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563" name="Google Shape;563;p23"/>
            <p:cNvGrpSpPr/>
            <p:nvPr/>
          </p:nvGrpSpPr>
          <p:grpSpPr>
            <a:xfrm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64" name="Google Shape;564;p2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23"/>
            <p:cNvGrpSpPr/>
            <p:nvPr/>
          </p:nvGrpSpPr>
          <p:grpSpPr>
            <a:xfrm rot="10800000"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67" name="Google Shape;567;p2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_1">
    <p:bg>
      <p:bgPr>
        <a:solidFill>
          <a:schemeClr val="dk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4"/>
          <p:cNvGrpSpPr/>
          <p:nvPr/>
        </p:nvGrpSpPr>
        <p:grpSpPr>
          <a:xfrm>
            <a:off x="6340148" y="-341440"/>
            <a:ext cx="2540157" cy="1980887"/>
            <a:chOff x="6340148" y="-341440"/>
            <a:chExt cx="2540157" cy="1980887"/>
          </a:xfrm>
        </p:grpSpPr>
        <p:grpSp>
          <p:nvGrpSpPr>
            <p:cNvPr id="571" name="Google Shape;571;p24"/>
            <p:cNvGrpSpPr/>
            <p:nvPr/>
          </p:nvGrpSpPr>
          <p:grpSpPr>
            <a:xfrm rot="-10371840">
              <a:off x="6443628" y="-238913"/>
              <a:ext cx="1761400" cy="1775833"/>
              <a:chOff x="3284843" y="173314"/>
              <a:chExt cx="1814343" cy="1833238"/>
            </a:xfrm>
          </p:grpSpPr>
          <p:sp>
            <p:nvSpPr>
              <p:cNvPr id="572" name="Google Shape;572;p24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2" name="Google Shape;582;p24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2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593" name="Google Shape;593;p2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94" name="Google Shape;594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9" name="Google Shape;599;p2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00" name="Google Shape;600;p2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 txBox="1"/>
          <p:nvPr>
            <p:ph idx="1" type="subTitle"/>
          </p:nvPr>
        </p:nvSpPr>
        <p:spPr>
          <a:xfrm flipH="1">
            <a:off x="729375" y="1636100"/>
            <a:ext cx="52356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3" name="Google Shape;603;p24"/>
          <p:cNvSpPr txBox="1"/>
          <p:nvPr>
            <p:ph type="title"/>
          </p:nvPr>
        </p:nvSpPr>
        <p:spPr>
          <a:xfrm>
            <a:off x="729325" y="781450"/>
            <a:ext cx="4421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5"/>
          <p:cNvGrpSpPr/>
          <p:nvPr/>
        </p:nvGrpSpPr>
        <p:grpSpPr>
          <a:xfrm flipH="1" rot="10800000">
            <a:off x="6967079" y="-79809"/>
            <a:ext cx="2097081" cy="1605087"/>
            <a:chOff x="1480207" y="884874"/>
            <a:chExt cx="2454449" cy="1878613"/>
          </a:xfrm>
        </p:grpSpPr>
        <p:sp>
          <p:nvSpPr>
            <p:cNvPr id="606" name="Google Shape;606;p25"/>
            <p:cNvSpPr/>
            <p:nvPr/>
          </p:nvSpPr>
          <p:spPr>
            <a:xfrm rot="5088045">
              <a:off x="1941963" y="589909"/>
              <a:ext cx="1530936" cy="232528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725275" y="3874322"/>
            <a:ext cx="1502099" cy="846606"/>
            <a:chOff x="725275" y="3874322"/>
            <a:chExt cx="1502099" cy="846606"/>
          </a:xfrm>
        </p:grpSpPr>
        <p:sp>
          <p:nvSpPr>
            <p:cNvPr id="613" name="Google Shape;613;p25"/>
            <p:cNvSpPr/>
            <p:nvPr/>
          </p:nvSpPr>
          <p:spPr>
            <a:xfrm>
              <a:off x="725275" y="3944176"/>
              <a:ext cx="1502099" cy="776752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1766121" y="4436578"/>
              <a:ext cx="63845" cy="17792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756779" y="4286825"/>
              <a:ext cx="63376" cy="21125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1893245" y="4381372"/>
              <a:ext cx="58071" cy="13614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861887" y="4196081"/>
              <a:ext cx="63376" cy="20797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2015347" y="4350623"/>
              <a:ext cx="52766" cy="27322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069704" y="3916431"/>
              <a:ext cx="69291" cy="95674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974314" y="3874322"/>
              <a:ext cx="49949" cy="66192"/>
            </a:xfrm>
            <a:custGeom>
              <a:rect b="b" l="l" r="r" t="t"/>
              <a:pathLst>
                <a:path extrusionOk="0" h="1410" w="1064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1053884" y="4085808"/>
              <a:ext cx="52156" cy="61733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891223" y="3978633"/>
              <a:ext cx="43894" cy="58916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87514" y="4086418"/>
              <a:ext cx="47368" cy="60418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970277" y="4012058"/>
              <a:ext cx="57883" cy="76004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944129" y="4134912"/>
              <a:ext cx="64174" cy="88867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132515" y="4002950"/>
              <a:ext cx="50184" cy="6915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628" name="Google Shape;628;p25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29" name="Google Shape;629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1" name="Google Shape;631;p25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4" name="Google Shape;634;p25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35" name="Google Shape;635;p25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25"/>
          <p:cNvSpPr txBox="1"/>
          <p:nvPr>
            <p:ph type="title"/>
          </p:nvPr>
        </p:nvSpPr>
        <p:spPr>
          <a:xfrm>
            <a:off x="1602675" y="730525"/>
            <a:ext cx="59388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8" name="Google Shape;638;p25"/>
          <p:cNvSpPr/>
          <p:nvPr/>
        </p:nvSpPr>
        <p:spPr>
          <a:xfrm flipH="1" rot="5829318">
            <a:off x="7224858" y="2476454"/>
            <a:ext cx="680958" cy="622323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5"/>
          <p:cNvSpPr/>
          <p:nvPr/>
        </p:nvSpPr>
        <p:spPr>
          <a:xfrm flipH="1" rot="5829318">
            <a:off x="7614050" y="2664445"/>
            <a:ext cx="32201" cy="12792"/>
          </a:xfrm>
          <a:custGeom>
            <a:rect b="b" l="l" r="r" t="t"/>
            <a:pathLst>
              <a:path extrusionOk="0" h="346" w="871">
                <a:moveTo>
                  <a:pt x="529" y="0"/>
                </a:moveTo>
                <a:cubicBezTo>
                  <a:pt x="300" y="0"/>
                  <a:pt x="1" y="345"/>
                  <a:pt x="343" y="345"/>
                </a:cubicBezTo>
                <a:cubicBezTo>
                  <a:pt x="572" y="345"/>
                  <a:pt x="871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5"/>
          <p:cNvSpPr/>
          <p:nvPr/>
        </p:nvSpPr>
        <p:spPr>
          <a:xfrm flipH="1" rot="5829318">
            <a:off x="7636572" y="2740850"/>
            <a:ext cx="32793" cy="9390"/>
          </a:xfrm>
          <a:custGeom>
            <a:rect b="b" l="l" r="r" t="t"/>
            <a:pathLst>
              <a:path extrusionOk="0" h="254" w="887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5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5"/>
          <p:cNvSpPr/>
          <p:nvPr/>
        </p:nvSpPr>
        <p:spPr>
          <a:xfrm flipH="1" rot="5829318">
            <a:off x="7723177" y="2715384"/>
            <a:ext cx="27987" cy="13272"/>
          </a:xfrm>
          <a:custGeom>
            <a:rect b="b" l="l" r="r" t="t"/>
            <a:pathLst>
              <a:path extrusionOk="0" h="359" w="757">
                <a:moveTo>
                  <a:pt x="424" y="0"/>
                </a:moveTo>
                <a:cubicBezTo>
                  <a:pt x="333" y="0"/>
                  <a:pt x="238" y="26"/>
                  <a:pt x="180" y="84"/>
                </a:cubicBezTo>
                <a:lnTo>
                  <a:pt x="149" y="115"/>
                </a:lnTo>
                <a:cubicBezTo>
                  <a:pt x="0" y="263"/>
                  <a:pt x="161" y="359"/>
                  <a:pt x="336" y="359"/>
                </a:cubicBezTo>
                <a:cubicBezTo>
                  <a:pt x="426" y="359"/>
                  <a:pt x="521" y="334"/>
                  <a:pt x="578" y="277"/>
                </a:cubicBezTo>
                <a:cubicBezTo>
                  <a:pt x="588" y="264"/>
                  <a:pt x="598" y="254"/>
                  <a:pt x="608" y="244"/>
                </a:cubicBezTo>
                <a:cubicBezTo>
                  <a:pt x="756" y="95"/>
                  <a:pt x="598" y="0"/>
                  <a:pt x="4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5"/>
          <p:cNvSpPr/>
          <p:nvPr/>
        </p:nvSpPr>
        <p:spPr>
          <a:xfrm flipH="1" rot="5829318">
            <a:off x="7682166" y="2653056"/>
            <a:ext cx="22552" cy="14160"/>
          </a:xfrm>
          <a:custGeom>
            <a:rect b="b" l="l" r="r" t="t"/>
            <a:pathLst>
              <a:path extrusionOk="0" h="383" w="610">
                <a:moveTo>
                  <a:pt x="293" y="0"/>
                </a:moveTo>
                <a:cubicBezTo>
                  <a:pt x="180" y="0"/>
                  <a:pt x="25" y="86"/>
                  <a:pt x="14" y="209"/>
                </a:cubicBezTo>
                <a:cubicBezTo>
                  <a:pt x="1" y="342"/>
                  <a:pt x="147" y="382"/>
                  <a:pt x="250" y="382"/>
                </a:cubicBezTo>
                <a:lnTo>
                  <a:pt x="316" y="382"/>
                </a:lnTo>
                <a:cubicBezTo>
                  <a:pt x="430" y="382"/>
                  <a:pt x="583" y="296"/>
                  <a:pt x="595" y="173"/>
                </a:cubicBezTo>
                <a:cubicBezTo>
                  <a:pt x="609" y="40"/>
                  <a:pt x="463" y="0"/>
                  <a:pt x="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5"/>
          <p:cNvSpPr/>
          <p:nvPr/>
        </p:nvSpPr>
        <p:spPr>
          <a:xfrm flipH="1" rot="5829318">
            <a:off x="7551423" y="2727687"/>
            <a:ext cx="32830" cy="9390"/>
          </a:xfrm>
          <a:custGeom>
            <a:rect b="b" l="l" r="r" t="t"/>
            <a:pathLst>
              <a:path extrusionOk="0" h="254" w="888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8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5"/>
          <p:cNvSpPr/>
          <p:nvPr/>
        </p:nvSpPr>
        <p:spPr>
          <a:xfrm flipH="1" rot="5829318">
            <a:off x="7669226" y="2796573"/>
            <a:ext cx="32719" cy="10241"/>
          </a:xfrm>
          <a:custGeom>
            <a:rect b="b" l="l" r="r" t="t"/>
            <a:pathLst>
              <a:path extrusionOk="0" h="277" w="885">
                <a:moveTo>
                  <a:pt x="542" y="0"/>
                </a:moveTo>
                <a:cubicBezTo>
                  <a:pt x="360" y="0"/>
                  <a:pt x="1" y="276"/>
                  <a:pt x="340" y="276"/>
                </a:cubicBezTo>
                <a:cubicBezTo>
                  <a:pt x="526" y="276"/>
                  <a:pt x="884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5"/>
          <p:cNvSpPr/>
          <p:nvPr/>
        </p:nvSpPr>
        <p:spPr>
          <a:xfrm flipH="1" rot="5829318">
            <a:off x="7713012" y="2764368"/>
            <a:ext cx="32460" cy="11350"/>
          </a:xfrm>
          <a:custGeom>
            <a:rect b="b" l="l" r="r" t="t"/>
            <a:pathLst>
              <a:path extrusionOk="0" h="307" w="878">
                <a:moveTo>
                  <a:pt x="536" y="1"/>
                </a:moveTo>
                <a:cubicBezTo>
                  <a:pt x="332" y="1"/>
                  <a:pt x="1" y="306"/>
                  <a:pt x="343" y="306"/>
                </a:cubicBezTo>
                <a:cubicBezTo>
                  <a:pt x="545" y="306"/>
                  <a:pt x="878" y="1"/>
                  <a:pt x="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5"/>
          <p:cNvSpPr/>
          <p:nvPr/>
        </p:nvSpPr>
        <p:spPr>
          <a:xfrm flipH="1" rot="5829318">
            <a:off x="7568311" y="2802309"/>
            <a:ext cx="24955" cy="9723"/>
          </a:xfrm>
          <a:custGeom>
            <a:rect b="b" l="l" r="r" t="t"/>
            <a:pathLst>
              <a:path extrusionOk="0" h="263" w="675">
                <a:moveTo>
                  <a:pt x="406" y="0"/>
                </a:moveTo>
                <a:cubicBezTo>
                  <a:pt x="296" y="0"/>
                  <a:pt x="140" y="36"/>
                  <a:pt x="70" y="133"/>
                </a:cubicBezTo>
                <a:cubicBezTo>
                  <a:pt x="0" y="229"/>
                  <a:pt x="130" y="263"/>
                  <a:pt x="203" y="263"/>
                </a:cubicBezTo>
                <a:lnTo>
                  <a:pt x="269" y="263"/>
                </a:lnTo>
                <a:cubicBezTo>
                  <a:pt x="379" y="263"/>
                  <a:pt x="535" y="223"/>
                  <a:pt x="605" y="130"/>
                </a:cubicBezTo>
                <a:cubicBezTo>
                  <a:pt x="675" y="33"/>
                  <a:pt x="545" y="0"/>
                  <a:pt x="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5"/>
          <p:cNvSpPr/>
          <p:nvPr/>
        </p:nvSpPr>
        <p:spPr>
          <a:xfrm flipH="1" rot="5829318">
            <a:off x="7632023" y="2797141"/>
            <a:ext cx="27173" cy="14049"/>
          </a:xfrm>
          <a:custGeom>
            <a:rect b="b" l="l" r="r" t="t"/>
            <a:pathLst>
              <a:path extrusionOk="0" h="380" w="735">
                <a:moveTo>
                  <a:pt x="389" y="1"/>
                </a:moveTo>
                <a:cubicBezTo>
                  <a:pt x="97" y="1"/>
                  <a:pt x="0" y="380"/>
                  <a:pt x="346" y="380"/>
                </a:cubicBezTo>
                <a:cubicBezTo>
                  <a:pt x="638" y="380"/>
                  <a:pt x="735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CAPTION_ONLY_1"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6"/>
          <p:cNvGrpSpPr/>
          <p:nvPr/>
        </p:nvGrpSpPr>
        <p:grpSpPr>
          <a:xfrm flipH="1" rot="5400000">
            <a:off x="399787" y="-63281"/>
            <a:ext cx="1073093" cy="1346011"/>
            <a:chOff x="7876138" y="3519332"/>
            <a:chExt cx="1073093" cy="1346011"/>
          </a:xfrm>
        </p:grpSpPr>
        <p:sp>
          <p:nvSpPr>
            <p:cNvPr id="650" name="Google Shape;650;p26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26"/>
          <p:cNvGrpSpPr/>
          <p:nvPr/>
        </p:nvGrpSpPr>
        <p:grpSpPr>
          <a:xfrm flipH="1" rot="-5400000">
            <a:off x="7620815" y="3854445"/>
            <a:ext cx="1073093" cy="1346011"/>
            <a:chOff x="7876138" y="3519332"/>
            <a:chExt cx="1073093" cy="1346011"/>
          </a:xfrm>
        </p:grpSpPr>
        <p:sp>
          <p:nvSpPr>
            <p:cNvPr id="671" name="Google Shape;671;p26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26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692" name="Google Shape;692;p26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93" name="Google Shape;693;p2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26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96" name="Google Shape;696;p2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8" name="Google Shape;698;p26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99" name="Google Shape;699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26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 ">
  <p:cSld name="CAPTION_ONLY_1_1">
    <p:bg>
      <p:bgPr>
        <a:solidFill>
          <a:schemeClr val="dk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7"/>
          <p:cNvGrpSpPr/>
          <p:nvPr/>
        </p:nvGrpSpPr>
        <p:grpSpPr>
          <a:xfrm flipH="1" rot="10800000">
            <a:off x="7622789" y="-6143"/>
            <a:ext cx="1310869" cy="1106378"/>
            <a:chOff x="1650154" y="1061628"/>
            <a:chExt cx="2016411" cy="1701859"/>
          </a:xfrm>
        </p:grpSpPr>
        <p:sp>
          <p:nvSpPr>
            <p:cNvPr id="704" name="Google Shape;704;p27"/>
            <p:cNvSpPr/>
            <p:nvPr/>
          </p:nvSpPr>
          <p:spPr>
            <a:xfrm rot="5088020">
              <a:off x="2014995" y="828580"/>
              <a:ext cx="1209603" cy="1837222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27"/>
          <p:cNvGrpSpPr/>
          <p:nvPr/>
        </p:nvGrpSpPr>
        <p:grpSpPr>
          <a:xfrm flipH="1">
            <a:off x="210275" y="4043270"/>
            <a:ext cx="1310869" cy="1106378"/>
            <a:chOff x="1650154" y="1061628"/>
            <a:chExt cx="2016411" cy="1701859"/>
          </a:xfrm>
        </p:grpSpPr>
        <p:sp>
          <p:nvSpPr>
            <p:cNvPr id="711" name="Google Shape;711;p27"/>
            <p:cNvSpPr/>
            <p:nvPr/>
          </p:nvSpPr>
          <p:spPr>
            <a:xfrm rot="5088020">
              <a:off x="2014995" y="828580"/>
              <a:ext cx="1209603" cy="1837222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27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18" name="Google Shape;718;p27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19" name="Google Shape;719;p27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1" name="Google Shape;721;p27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22" name="Google Shape;722;p27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4" name="Google Shape;724;p27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25" name="Google Shape;725;p27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27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725275" y="374700"/>
            <a:ext cx="7940969" cy="4346218"/>
            <a:chOff x="725275" y="374700"/>
            <a:chExt cx="7940969" cy="4346218"/>
          </a:xfrm>
        </p:grpSpPr>
        <p:sp>
          <p:nvSpPr>
            <p:cNvPr id="71" name="Google Shape;71;p10"/>
            <p:cNvSpPr/>
            <p:nvPr/>
          </p:nvSpPr>
          <p:spPr>
            <a:xfrm>
              <a:off x="6373262" y="374700"/>
              <a:ext cx="2292982" cy="1185726"/>
            </a:xfrm>
            <a:custGeom>
              <a:rect b="b" l="l" r="r" t="t"/>
              <a:pathLst>
                <a:path extrusionOk="0" h="12844" w="24838">
                  <a:moveTo>
                    <a:pt x="608" y="1"/>
                  </a:moveTo>
                  <a:cubicBezTo>
                    <a:pt x="120" y="373"/>
                    <a:pt x="1" y="2307"/>
                    <a:pt x="64" y="2739"/>
                  </a:cubicBezTo>
                  <a:cubicBezTo>
                    <a:pt x="174" y="3449"/>
                    <a:pt x="70" y="4137"/>
                    <a:pt x="220" y="4852"/>
                  </a:cubicBezTo>
                  <a:cubicBezTo>
                    <a:pt x="383" y="5626"/>
                    <a:pt x="765" y="6490"/>
                    <a:pt x="1100" y="7207"/>
                  </a:cubicBezTo>
                  <a:cubicBezTo>
                    <a:pt x="1323" y="7679"/>
                    <a:pt x="1672" y="8094"/>
                    <a:pt x="1964" y="8520"/>
                  </a:cubicBezTo>
                  <a:cubicBezTo>
                    <a:pt x="2200" y="8858"/>
                    <a:pt x="2390" y="9267"/>
                    <a:pt x="2666" y="9573"/>
                  </a:cubicBezTo>
                  <a:cubicBezTo>
                    <a:pt x="3184" y="10154"/>
                    <a:pt x="3951" y="10722"/>
                    <a:pt x="4645" y="11084"/>
                  </a:cubicBezTo>
                  <a:cubicBezTo>
                    <a:pt x="5476" y="11519"/>
                    <a:pt x="6386" y="11868"/>
                    <a:pt x="7286" y="12131"/>
                  </a:cubicBezTo>
                  <a:cubicBezTo>
                    <a:pt x="7937" y="12320"/>
                    <a:pt x="8609" y="12592"/>
                    <a:pt x="9267" y="12745"/>
                  </a:cubicBezTo>
                  <a:cubicBezTo>
                    <a:pt x="9531" y="12806"/>
                    <a:pt x="9785" y="12820"/>
                    <a:pt x="10040" y="12820"/>
                  </a:cubicBezTo>
                  <a:cubicBezTo>
                    <a:pt x="10258" y="12820"/>
                    <a:pt x="10478" y="12810"/>
                    <a:pt x="10708" y="12808"/>
                  </a:cubicBezTo>
                  <a:cubicBezTo>
                    <a:pt x="10754" y="12808"/>
                    <a:pt x="10800" y="12808"/>
                    <a:pt x="10846" y="12808"/>
                  </a:cubicBezTo>
                  <a:cubicBezTo>
                    <a:pt x="11440" y="12808"/>
                    <a:pt x="12049" y="12843"/>
                    <a:pt x="12652" y="12843"/>
                  </a:cubicBezTo>
                  <a:cubicBezTo>
                    <a:pt x="13045" y="12843"/>
                    <a:pt x="13436" y="12828"/>
                    <a:pt x="13818" y="12778"/>
                  </a:cubicBezTo>
                  <a:cubicBezTo>
                    <a:pt x="14871" y="12643"/>
                    <a:pt x="16044" y="12419"/>
                    <a:pt x="17070" y="12144"/>
                  </a:cubicBezTo>
                  <a:cubicBezTo>
                    <a:pt x="18054" y="11878"/>
                    <a:pt x="19067" y="11562"/>
                    <a:pt x="19991" y="11128"/>
                  </a:cubicBezTo>
                  <a:cubicBezTo>
                    <a:pt x="20754" y="10769"/>
                    <a:pt x="21857" y="10260"/>
                    <a:pt x="22399" y="9609"/>
                  </a:cubicBezTo>
                  <a:cubicBezTo>
                    <a:pt x="22944" y="8961"/>
                    <a:pt x="23372" y="8347"/>
                    <a:pt x="23778" y="7603"/>
                  </a:cubicBezTo>
                  <a:cubicBezTo>
                    <a:pt x="23944" y="7296"/>
                    <a:pt x="24163" y="7008"/>
                    <a:pt x="24276" y="6679"/>
                  </a:cubicBezTo>
                  <a:cubicBezTo>
                    <a:pt x="24379" y="6370"/>
                    <a:pt x="24389" y="6041"/>
                    <a:pt x="24445" y="5719"/>
                  </a:cubicBezTo>
                  <a:cubicBezTo>
                    <a:pt x="24592" y="4904"/>
                    <a:pt x="24704" y="4224"/>
                    <a:pt x="24704" y="3397"/>
                  </a:cubicBezTo>
                  <a:cubicBezTo>
                    <a:pt x="24704" y="2264"/>
                    <a:pt x="24778" y="1141"/>
                    <a:pt x="24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6549033" y="543732"/>
              <a:ext cx="1756525" cy="36281"/>
            </a:xfrm>
            <a:custGeom>
              <a:rect b="b" l="l" r="r" t="t"/>
              <a:pathLst>
                <a:path extrusionOk="0" h="393" w="19027">
                  <a:moveTo>
                    <a:pt x="429" y="1"/>
                  </a:moveTo>
                  <a:cubicBezTo>
                    <a:pt x="120" y="1"/>
                    <a:pt x="0" y="393"/>
                    <a:pt x="376" y="393"/>
                  </a:cubicBezTo>
                  <a:lnTo>
                    <a:pt x="18598" y="393"/>
                  </a:lnTo>
                  <a:cubicBezTo>
                    <a:pt x="18910" y="393"/>
                    <a:pt x="19027" y="1"/>
                    <a:pt x="18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725275" y="3443070"/>
              <a:ext cx="2471128" cy="1277848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437615" y="4253136"/>
              <a:ext cx="105033" cy="2927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422246" y="4006772"/>
              <a:ext cx="104260" cy="34754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2646754" y="4162313"/>
              <a:ext cx="95534" cy="22397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2595164" y="3857486"/>
              <a:ext cx="104260" cy="34213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2847628" y="4111728"/>
              <a:ext cx="86807" cy="4494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291910" y="3397427"/>
              <a:ext cx="113991" cy="157395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134979" y="3328152"/>
              <a:ext cx="82173" cy="108894"/>
            </a:xfrm>
            <a:custGeom>
              <a:rect b="b" l="l" r="r" t="t"/>
              <a:pathLst>
                <a:path extrusionOk="0" h="1410" w="1064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265884" y="3676073"/>
              <a:ext cx="85803" cy="101557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998282" y="3499757"/>
              <a:ext cx="72210" cy="969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992181" y="3677077"/>
              <a:ext cx="77925" cy="9939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128338" y="3554744"/>
              <a:ext cx="95225" cy="125035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085321" y="3756855"/>
              <a:ext cx="105573" cy="146196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395244" y="3539762"/>
              <a:ext cx="82559" cy="11376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7955375" y="1250775"/>
              <a:ext cx="460475" cy="420825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89" name="Google Shape;89;p1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0" name="Google Shape;90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" name="Google Shape;93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10"/>
          <p:cNvSpPr txBox="1"/>
          <p:nvPr>
            <p:ph type="ctrTitle"/>
          </p:nvPr>
        </p:nvSpPr>
        <p:spPr>
          <a:xfrm>
            <a:off x="1529406" y="3328138"/>
            <a:ext cx="608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" type="subTitle"/>
          </p:nvPr>
        </p:nvSpPr>
        <p:spPr>
          <a:xfrm>
            <a:off x="1343600" y="1560425"/>
            <a:ext cx="64566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">
  <p:cSld name="CAPTION_ONLY_1_1_1"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8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30" name="Google Shape;730;p28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1" name="Google Shape;731;p2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3" name="Google Shape;733;p28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4" name="Google Shape;734;p2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6" name="Google Shape;736;p28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37" name="Google Shape;737;p28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28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TITLE_AND_DESCRIPTION_1"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9"/>
          <p:cNvGrpSpPr/>
          <p:nvPr/>
        </p:nvGrpSpPr>
        <p:grpSpPr>
          <a:xfrm>
            <a:off x="-486694" y="-10650"/>
            <a:ext cx="9639125" cy="5747817"/>
            <a:chOff x="-486694" y="-10650"/>
            <a:chExt cx="9639125" cy="5747817"/>
          </a:xfrm>
        </p:grpSpPr>
        <p:sp>
          <p:nvSpPr>
            <p:cNvPr id="742" name="Google Shape;742;p29"/>
            <p:cNvSpPr/>
            <p:nvPr/>
          </p:nvSpPr>
          <p:spPr>
            <a:xfrm rot="10800000">
              <a:off x="2210528" y="227932"/>
              <a:ext cx="2211073" cy="1143370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 rot="10800000">
              <a:off x="2795489" y="620298"/>
              <a:ext cx="93979" cy="2619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 rot="10800000">
              <a:off x="2809932" y="835828"/>
              <a:ext cx="93288" cy="31096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 rot="10800000">
              <a:off x="2616861" y="707712"/>
              <a:ext cx="85480" cy="20040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 rot="10800000">
              <a:off x="2655212" y="969886"/>
              <a:ext cx="93288" cy="30612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 rot="10800000">
              <a:off x="2444935" y="732796"/>
              <a:ext cx="77671" cy="4021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 rot="10800000">
              <a:off x="3812603" y="1271311"/>
              <a:ext cx="101995" cy="140831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 rot="10800000">
              <a:off x="3981489" y="1376692"/>
              <a:ext cx="73525" cy="97435"/>
            </a:xfrm>
            <a:custGeom>
              <a:rect b="b" l="l" r="r" t="t"/>
              <a:pathLst>
                <a:path extrusionOk="0" h="1410" w="1064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 rot="10800000">
              <a:off x="3861113" y="1071951"/>
              <a:ext cx="76773" cy="90870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 rot="10800000">
              <a:off x="4112714" y="1233857"/>
              <a:ext cx="64611" cy="867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 rot="10800000">
              <a:off x="4113059" y="1072987"/>
              <a:ext cx="69724" cy="8893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 rot="10800000">
              <a:off x="3975753" y="1159503"/>
              <a:ext cx="85203" cy="111877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 rot="10800000">
              <a:off x="4004983" y="959728"/>
              <a:ext cx="94463" cy="130811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 rot="10800000">
              <a:off x="3748269" y="1182998"/>
              <a:ext cx="73871" cy="101788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6" name="Google Shape;756;p29"/>
            <p:cNvGrpSpPr/>
            <p:nvPr/>
          </p:nvGrpSpPr>
          <p:grpSpPr>
            <a:xfrm rot="4336452">
              <a:off x="-52267" y="1895999"/>
              <a:ext cx="3408028" cy="3400717"/>
              <a:chOff x="-156655" y="-225704"/>
              <a:chExt cx="2831920" cy="2825845"/>
            </a:xfrm>
          </p:grpSpPr>
          <p:sp>
            <p:nvSpPr>
              <p:cNvPr id="757" name="Google Shape;757;p29"/>
              <p:cNvSpPr/>
              <p:nvPr/>
            </p:nvSpPr>
            <p:spPr>
              <a:xfrm rot="-9843034">
                <a:off x="164550" y="37507"/>
                <a:ext cx="2237860" cy="2299423"/>
              </a:xfrm>
              <a:custGeom>
                <a:rect b="b" l="l" r="r" t="t"/>
                <a:pathLst>
                  <a:path extrusionOk="0" h="33690" w="32788">
                    <a:moveTo>
                      <a:pt x="11724" y="0"/>
                    </a:moveTo>
                    <a:cubicBezTo>
                      <a:pt x="10869" y="0"/>
                      <a:pt x="10018" y="148"/>
                      <a:pt x="9236" y="517"/>
                    </a:cubicBezTo>
                    <a:cubicBezTo>
                      <a:pt x="8685" y="776"/>
                      <a:pt x="8392" y="1041"/>
                      <a:pt x="8316" y="1676"/>
                    </a:cubicBezTo>
                    <a:cubicBezTo>
                      <a:pt x="8180" y="2815"/>
                      <a:pt x="8366" y="3959"/>
                      <a:pt x="8571" y="5081"/>
                    </a:cubicBezTo>
                    <a:cubicBezTo>
                      <a:pt x="8874" y="6722"/>
                      <a:pt x="9748" y="8197"/>
                      <a:pt x="10063" y="9819"/>
                    </a:cubicBezTo>
                    <a:cubicBezTo>
                      <a:pt x="10246" y="10746"/>
                      <a:pt x="10359" y="11693"/>
                      <a:pt x="10522" y="12626"/>
                    </a:cubicBezTo>
                    <a:cubicBezTo>
                      <a:pt x="10748" y="13932"/>
                      <a:pt x="10871" y="15234"/>
                      <a:pt x="10545" y="16529"/>
                    </a:cubicBezTo>
                    <a:cubicBezTo>
                      <a:pt x="10226" y="17792"/>
                      <a:pt x="9712" y="18991"/>
                      <a:pt x="8851" y="19988"/>
                    </a:cubicBezTo>
                    <a:cubicBezTo>
                      <a:pt x="8312" y="20609"/>
                      <a:pt x="7615" y="21028"/>
                      <a:pt x="6987" y="21549"/>
                    </a:cubicBezTo>
                    <a:cubicBezTo>
                      <a:pt x="6369" y="22061"/>
                      <a:pt x="5751" y="22536"/>
                      <a:pt x="5100" y="23004"/>
                    </a:cubicBezTo>
                    <a:cubicBezTo>
                      <a:pt x="4243" y="23622"/>
                      <a:pt x="3396" y="24297"/>
                      <a:pt x="2691" y="25091"/>
                    </a:cubicBezTo>
                    <a:cubicBezTo>
                      <a:pt x="2137" y="25712"/>
                      <a:pt x="1731" y="26427"/>
                      <a:pt x="1270" y="27118"/>
                    </a:cubicBezTo>
                    <a:cubicBezTo>
                      <a:pt x="884" y="27699"/>
                      <a:pt x="449" y="28290"/>
                      <a:pt x="233" y="28968"/>
                    </a:cubicBezTo>
                    <a:cubicBezTo>
                      <a:pt x="0" y="29702"/>
                      <a:pt x="137" y="30383"/>
                      <a:pt x="273" y="31117"/>
                    </a:cubicBezTo>
                    <a:cubicBezTo>
                      <a:pt x="366" y="31606"/>
                      <a:pt x="389" y="31911"/>
                      <a:pt x="645" y="32290"/>
                    </a:cubicBezTo>
                    <a:cubicBezTo>
                      <a:pt x="828" y="32954"/>
                      <a:pt x="1443" y="33320"/>
                      <a:pt x="1691" y="33483"/>
                    </a:cubicBezTo>
                    <a:cubicBezTo>
                      <a:pt x="1934" y="33639"/>
                      <a:pt x="2145" y="33689"/>
                      <a:pt x="2360" y="33689"/>
                    </a:cubicBezTo>
                    <a:cubicBezTo>
                      <a:pt x="2589" y="33689"/>
                      <a:pt x="2824" y="33632"/>
                      <a:pt x="3110" y="33586"/>
                    </a:cubicBezTo>
                    <a:cubicBezTo>
                      <a:pt x="3652" y="33496"/>
                      <a:pt x="4286" y="33516"/>
                      <a:pt x="4704" y="33118"/>
                    </a:cubicBezTo>
                    <a:cubicBezTo>
                      <a:pt x="5306" y="32543"/>
                      <a:pt x="5920" y="31832"/>
                      <a:pt x="6429" y="31171"/>
                    </a:cubicBezTo>
                    <a:cubicBezTo>
                      <a:pt x="6841" y="30626"/>
                      <a:pt x="7156" y="29998"/>
                      <a:pt x="7702" y="29566"/>
                    </a:cubicBezTo>
                    <a:cubicBezTo>
                      <a:pt x="8021" y="29310"/>
                      <a:pt x="8392" y="29121"/>
                      <a:pt x="8738" y="28901"/>
                    </a:cubicBezTo>
                    <a:cubicBezTo>
                      <a:pt x="9814" y="28224"/>
                      <a:pt x="10798" y="27696"/>
                      <a:pt x="12050" y="27367"/>
                    </a:cubicBezTo>
                    <a:cubicBezTo>
                      <a:pt x="13186" y="27068"/>
                      <a:pt x="14372" y="26951"/>
                      <a:pt x="15528" y="26755"/>
                    </a:cubicBezTo>
                    <a:cubicBezTo>
                      <a:pt x="16773" y="26546"/>
                      <a:pt x="18079" y="26380"/>
                      <a:pt x="19356" y="26380"/>
                    </a:cubicBezTo>
                    <a:cubicBezTo>
                      <a:pt x="19561" y="26380"/>
                      <a:pt x="19766" y="26384"/>
                      <a:pt x="19970" y="26393"/>
                    </a:cubicBezTo>
                    <a:cubicBezTo>
                      <a:pt x="21000" y="26442"/>
                      <a:pt x="22014" y="26522"/>
                      <a:pt x="23039" y="26522"/>
                    </a:cubicBezTo>
                    <a:cubicBezTo>
                      <a:pt x="23406" y="26522"/>
                      <a:pt x="23775" y="26512"/>
                      <a:pt x="24146" y="26486"/>
                    </a:cubicBezTo>
                    <a:cubicBezTo>
                      <a:pt x="25508" y="26393"/>
                      <a:pt x="26880" y="26068"/>
                      <a:pt x="28226" y="25845"/>
                    </a:cubicBezTo>
                    <a:cubicBezTo>
                      <a:pt x="29740" y="25596"/>
                      <a:pt x="32698" y="25726"/>
                      <a:pt x="32764" y="23579"/>
                    </a:cubicBezTo>
                    <a:cubicBezTo>
                      <a:pt x="32787" y="22862"/>
                      <a:pt x="32538" y="22091"/>
                      <a:pt x="32425" y="21387"/>
                    </a:cubicBezTo>
                    <a:cubicBezTo>
                      <a:pt x="32376" y="21065"/>
                      <a:pt x="32339" y="20729"/>
                      <a:pt x="32272" y="20410"/>
                    </a:cubicBezTo>
                    <a:cubicBezTo>
                      <a:pt x="32037" y="19271"/>
                      <a:pt x="31724" y="18168"/>
                      <a:pt x="31531" y="17012"/>
                    </a:cubicBezTo>
                    <a:cubicBezTo>
                      <a:pt x="31186" y="14935"/>
                      <a:pt x="30741" y="12832"/>
                      <a:pt x="30701" y="10729"/>
                    </a:cubicBezTo>
                    <a:cubicBezTo>
                      <a:pt x="30681" y="9809"/>
                      <a:pt x="30704" y="8939"/>
                      <a:pt x="30555" y="8035"/>
                    </a:cubicBezTo>
                    <a:cubicBezTo>
                      <a:pt x="30372" y="6926"/>
                      <a:pt x="30073" y="5852"/>
                      <a:pt x="29847" y="4753"/>
                    </a:cubicBezTo>
                    <a:cubicBezTo>
                      <a:pt x="29674" y="3905"/>
                      <a:pt x="29199" y="2740"/>
                      <a:pt x="28558" y="2131"/>
                    </a:cubicBezTo>
                    <a:cubicBezTo>
                      <a:pt x="28079" y="1674"/>
                      <a:pt x="27559" y="1534"/>
                      <a:pt x="27012" y="1534"/>
                    </a:cubicBezTo>
                    <a:cubicBezTo>
                      <a:pt x="26423" y="1534"/>
                      <a:pt x="25804" y="1697"/>
                      <a:pt x="25173" y="1803"/>
                    </a:cubicBezTo>
                    <a:cubicBezTo>
                      <a:pt x="24171" y="1968"/>
                      <a:pt x="22984" y="2340"/>
                      <a:pt x="21924" y="2340"/>
                    </a:cubicBezTo>
                    <a:cubicBezTo>
                      <a:pt x="21705" y="2340"/>
                      <a:pt x="21491" y="2325"/>
                      <a:pt x="21286" y="2287"/>
                    </a:cubicBezTo>
                    <a:cubicBezTo>
                      <a:pt x="19858" y="2032"/>
                      <a:pt x="18383" y="1739"/>
                      <a:pt x="17003" y="1291"/>
                    </a:cubicBezTo>
                    <a:cubicBezTo>
                      <a:pt x="15804" y="902"/>
                      <a:pt x="14642" y="411"/>
                      <a:pt x="13402" y="171"/>
                    </a:cubicBezTo>
                    <a:cubicBezTo>
                      <a:pt x="12853" y="64"/>
                      <a:pt x="12288" y="0"/>
                      <a:pt x="117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 rot="333063">
                <a:off x="-45146" y="-72548"/>
                <a:ext cx="2342902" cy="2419104"/>
              </a:xfrm>
              <a:custGeom>
                <a:rect b="b" l="l" r="r" t="t"/>
                <a:pathLst>
                  <a:path extrusionOk="0" h="42508" w="41169">
                    <a:moveTo>
                      <a:pt x="29429" y="4923"/>
                    </a:moveTo>
                    <a:cubicBezTo>
                      <a:pt x="29623" y="4923"/>
                      <a:pt x="29809" y="5026"/>
                      <a:pt x="29986" y="5233"/>
                    </a:cubicBezTo>
                    <a:lnTo>
                      <a:pt x="30016" y="5253"/>
                    </a:lnTo>
                    <a:cubicBezTo>
                      <a:pt x="30817" y="5641"/>
                      <a:pt x="31601" y="6087"/>
                      <a:pt x="32338" y="6581"/>
                    </a:cubicBezTo>
                    <a:cubicBezTo>
                      <a:pt x="33833" y="7674"/>
                      <a:pt x="35355" y="9136"/>
                      <a:pt x="36731" y="10800"/>
                    </a:cubicBezTo>
                    <a:lnTo>
                      <a:pt x="36913" y="11053"/>
                    </a:lnTo>
                    <a:cubicBezTo>
                      <a:pt x="35418" y="10405"/>
                      <a:pt x="34060" y="9488"/>
                      <a:pt x="32876" y="8322"/>
                    </a:cubicBezTo>
                    <a:cubicBezTo>
                      <a:pt x="31621" y="7263"/>
                      <a:pt x="30412" y="6130"/>
                      <a:pt x="29279" y="4943"/>
                    </a:cubicBezTo>
                    <a:cubicBezTo>
                      <a:pt x="29329" y="4930"/>
                      <a:pt x="29379" y="4923"/>
                      <a:pt x="29429" y="4923"/>
                    </a:cubicBezTo>
                    <a:close/>
                    <a:moveTo>
                      <a:pt x="12043" y="174"/>
                    </a:moveTo>
                    <a:cubicBezTo>
                      <a:pt x="12586" y="174"/>
                      <a:pt x="13166" y="457"/>
                      <a:pt x="13794" y="1027"/>
                    </a:cubicBezTo>
                    <a:lnTo>
                      <a:pt x="17169" y="3319"/>
                    </a:lnTo>
                    <a:lnTo>
                      <a:pt x="21266" y="6857"/>
                    </a:lnTo>
                    <a:lnTo>
                      <a:pt x="25924" y="11708"/>
                    </a:lnTo>
                    <a:cubicBezTo>
                      <a:pt x="28575" y="14601"/>
                      <a:pt x="31007" y="17720"/>
                      <a:pt x="33080" y="20863"/>
                    </a:cubicBezTo>
                    <a:lnTo>
                      <a:pt x="31172" y="20618"/>
                    </a:lnTo>
                    <a:lnTo>
                      <a:pt x="25498" y="18289"/>
                    </a:lnTo>
                    <a:lnTo>
                      <a:pt x="18555" y="14146"/>
                    </a:lnTo>
                    <a:cubicBezTo>
                      <a:pt x="15794" y="12605"/>
                      <a:pt x="13588" y="10495"/>
                      <a:pt x="12000" y="7881"/>
                    </a:cubicBezTo>
                    <a:lnTo>
                      <a:pt x="11986" y="7864"/>
                    </a:lnTo>
                    <a:cubicBezTo>
                      <a:pt x="11054" y="6947"/>
                      <a:pt x="10479" y="5837"/>
                      <a:pt x="10272" y="4572"/>
                    </a:cubicBezTo>
                    <a:lnTo>
                      <a:pt x="10263" y="4541"/>
                    </a:lnTo>
                    <a:cubicBezTo>
                      <a:pt x="9807" y="3754"/>
                      <a:pt x="9721" y="2933"/>
                      <a:pt x="10007" y="2103"/>
                    </a:cubicBezTo>
                    <a:lnTo>
                      <a:pt x="10013" y="2083"/>
                    </a:lnTo>
                    <a:lnTo>
                      <a:pt x="10010" y="2060"/>
                    </a:lnTo>
                    <a:cubicBezTo>
                      <a:pt x="9877" y="1332"/>
                      <a:pt x="10137" y="887"/>
                      <a:pt x="10804" y="701"/>
                    </a:cubicBezTo>
                    <a:lnTo>
                      <a:pt x="10841" y="681"/>
                    </a:lnTo>
                    <a:cubicBezTo>
                      <a:pt x="11223" y="343"/>
                      <a:pt x="11622" y="174"/>
                      <a:pt x="12043" y="174"/>
                    </a:cubicBezTo>
                    <a:close/>
                    <a:moveTo>
                      <a:pt x="9155" y="8634"/>
                    </a:moveTo>
                    <a:cubicBezTo>
                      <a:pt x="9670" y="8634"/>
                      <a:pt x="10162" y="8801"/>
                      <a:pt x="10625" y="9136"/>
                    </a:cubicBezTo>
                    <a:lnTo>
                      <a:pt x="10644" y="9146"/>
                    </a:lnTo>
                    <a:cubicBezTo>
                      <a:pt x="12186" y="9724"/>
                      <a:pt x="13575" y="10618"/>
                      <a:pt x="14774" y="11803"/>
                    </a:cubicBezTo>
                    <a:lnTo>
                      <a:pt x="18568" y="15524"/>
                    </a:lnTo>
                    <a:lnTo>
                      <a:pt x="22292" y="20255"/>
                    </a:lnTo>
                    <a:cubicBezTo>
                      <a:pt x="24385" y="23249"/>
                      <a:pt x="25916" y="26052"/>
                      <a:pt x="26980" y="28833"/>
                    </a:cubicBezTo>
                    <a:cubicBezTo>
                      <a:pt x="24803" y="27570"/>
                      <a:pt x="22738" y="26126"/>
                      <a:pt x="20804" y="24514"/>
                    </a:cubicBezTo>
                    <a:cubicBezTo>
                      <a:pt x="18495" y="22983"/>
                      <a:pt x="16362" y="21186"/>
                      <a:pt x="14449" y="19166"/>
                    </a:cubicBezTo>
                    <a:cubicBezTo>
                      <a:pt x="12748" y="17853"/>
                      <a:pt x="11299" y="16279"/>
                      <a:pt x="10133" y="14471"/>
                    </a:cubicBezTo>
                    <a:cubicBezTo>
                      <a:pt x="8927" y="13229"/>
                      <a:pt x="8127" y="11737"/>
                      <a:pt x="7757" y="10040"/>
                    </a:cubicBezTo>
                    <a:lnTo>
                      <a:pt x="8179" y="8824"/>
                    </a:lnTo>
                    <a:cubicBezTo>
                      <a:pt x="8512" y="8697"/>
                      <a:pt x="8838" y="8634"/>
                      <a:pt x="9155" y="8634"/>
                    </a:cubicBezTo>
                    <a:close/>
                    <a:moveTo>
                      <a:pt x="15329" y="12102"/>
                    </a:moveTo>
                    <a:cubicBezTo>
                      <a:pt x="16279" y="12927"/>
                      <a:pt x="17325" y="13661"/>
                      <a:pt x="18469" y="14295"/>
                    </a:cubicBezTo>
                    <a:lnTo>
                      <a:pt x="25418" y="18445"/>
                    </a:lnTo>
                    <a:lnTo>
                      <a:pt x="31116" y="20784"/>
                    </a:lnTo>
                    <a:lnTo>
                      <a:pt x="33206" y="21056"/>
                    </a:lnTo>
                    <a:cubicBezTo>
                      <a:pt x="33813" y="21986"/>
                      <a:pt x="34388" y="22917"/>
                      <a:pt x="34929" y="23843"/>
                    </a:cubicBezTo>
                    <a:cubicBezTo>
                      <a:pt x="35594" y="24793"/>
                      <a:pt x="36116" y="25830"/>
                      <a:pt x="36481" y="26923"/>
                    </a:cubicBezTo>
                    <a:lnTo>
                      <a:pt x="36491" y="26943"/>
                    </a:lnTo>
                    <a:cubicBezTo>
                      <a:pt x="37122" y="27920"/>
                      <a:pt x="37229" y="28979"/>
                      <a:pt x="36807" y="30092"/>
                    </a:cubicBezTo>
                    <a:lnTo>
                      <a:pt x="35319" y="31166"/>
                    </a:lnTo>
                    <a:lnTo>
                      <a:pt x="33033" y="31338"/>
                    </a:lnTo>
                    <a:lnTo>
                      <a:pt x="29754" y="30318"/>
                    </a:lnTo>
                    <a:cubicBezTo>
                      <a:pt x="28900" y="29899"/>
                      <a:pt x="28056" y="29451"/>
                      <a:pt x="27229" y="28979"/>
                    </a:cubicBezTo>
                    <a:cubicBezTo>
                      <a:pt x="27219" y="28956"/>
                      <a:pt x="27206" y="28933"/>
                      <a:pt x="27192" y="28906"/>
                    </a:cubicBezTo>
                    <a:cubicBezTo>
                      <a:pt x="26129" y="26072"/>
                      <a:pt x="24575" y="23209"/>
                      <a:pt x="22435" y="20149"/>
                    </a:cubicBezTo>
                    <a:lnTo>
                      <a:pt x="18701" y="15408"/>
                    </a:lnTo>
                    <a:lnTo>
                      <a:pt x="15329" y="12102"/>
                    </a:lnTo>
                    <a:close/>
                    <a:moveTo>
                      <a:pt x="5160" y="18377"/>
                    </a:moveTo>
                    <a:cubicBezTo>
                      <a:pt x="5501" y="18377"/>
                      <a:pt x="5793" y="18564"/>
                      <a:pt x="6046" y="18939"/>
                    </a:cubicBezTo>
                    <a:lnTo>
                      <a:pt x="6070" y="18963"/>
                    </a:lnTo>
                    <a:cubicBezTo>
                      <a:pt x="7312" y="19820"/>
                      <a:pt x="8438" y="20850"/>
                      <a:pt x="9419" y="22029"/>
                    </a:cubicBezTo>
                    <a:cubicBezTo>
                      <a:pt x="11179" y="23817"/>
                      <a:pt x="13047" y="25724"/>
                      <a:pt x="14807" y="27697"/>
                    </a:cubicBezTo>
                    <a:cubicBezTo>
                      <a:pt x="16362" y="29441"/>
                      <a:pt x="18123" y="31501"/>
                      <a:pt x="19335" y="33916"/>
                    </a:cubicBezTo>
                    <a:cubicBezTo>
                      <a:pt x="19498" y="34132"/>
                      <a:pt x="19631" y="34361"/>
                      <a:pt x="19731" y="34601"/>
                    </a:cubicBezTo>
                    <a:cubicBezTo>
                      <a:pt x="17541" y="33534"/>
                      <a:pt x="15534" y="32159"/>
                      <a:pt x="13751" y="30511"/>
                    </a:cubicBezTo>
                    <a:cubicBezTo>
                      <a:pt x="12419" y="29521"/>
                      <a:pt x="11189" y="28385"/>
                      <a:pt x="10090" y="27126"/>
                    </a:cubicBezTo>
                    <a:cubicBezTo>
                      <a:pt x="8993" y="26146"/>
                      <a:pt x="8030" y="25026"/>
                      <a:pt x="7222" y="23787"/>
                    </a:cubicBezTo>
                    <a:cubicBezTo>
                      <a:pt x="6170" y="22578"/>
                      <a:pt x="5369" y="21192"/>
                      <a:pt x="4838" y="19671"/>
                    </a:cubicBezTo>
                    <a:lnTo>
                      <a:pt x="4741" y="18461"/>
                    </a:lnTo>
                    <a:cubicBezTo>
                      <a:pt x="4888" y="18405"/>
                      <a:pt x="5028" y="18377"/>
                      <a:pt x="5160" y="18377"/>
                    </a:cubicBezTo>
                    <a:close/>
                    <a:moveTo>
                      <a:pt x="12039" y="0"/>
                    </a:moveTo>
                    <a:cubicBezTo>
                      <a:pt x="11584" y="0"/>
                      <a:pt x="11149" y="179"/>
                      <a:pt x="10738" y="538"/>
                    </a:cubicBezTo>
                    <a:cubicBezTo>
                      <a:pt x="10000" y="751"/>
                      <a:pt x="9694" y="1266"/>
                      <a:pt x="9830" y="2070"/>
                    </a:cubicBezTo>
                    <a:cubicBezTo>
                      <a:pt x="9542" y="2937"/>
                      <a:pt x="9631" y="3794"/>
                      <a:pt x="10103" y="4615"/>
                    </a:cubicBezTo>
                    <a:cubicBezTo>
                      <a:pt x="10316" y="5910"/>
                      <a:pt x="10904" y="7043"/>
                      <a:pt x="11854" y="7980"/>
                    </a:cubicBezTo>
                    <a:cubicBezTo>
                      <a:pt x="12541" y="9112"/>
                      <a:pt x="13342" y="10146"/>
                      <a:pt x="14252" y="11086"/>
                    </a:cubicBezTo>
                    <a:cubicBezTo>
                      <a:pt x="13196" y="10176"/>
                      <a:pt x="12010" y="9471"/>
                      <a:pt x="10718" y="8986"/>
                    </a:cubicBezTo>
                    <a:cubicBezTo>
                      <a:pt x="10226" y="8635"/>
                      <a:pt x="9706" y="8458"/>
                      <a:pt x="9160" y="8458"/>
                    </a:cubicBezTo>
                    <a:cubicBezTo>
                      <a:pt x="8809" y="8458"/>
                      <a:pt x="8447" y="8531"/>
                      <a:pt x="8076" y="8678"/>
                    </a:cubicBezTo>
                    <a:lnTo>
                      <a:pt x="8040" y="8691"/>
                    </a:lnTo>
                    <a:lnTo>
                      <a:pt x="7575" y="10029"/>
                    </a:lnTo>
                    <a:lnTo>
                      <a:pt x="7578" y="10053"/>
                    </a:lnTo>
                    <a:cubicBezTo>
                      <a:pt x="7954" y="11794"/>
                      <a:pt x="8771" y="13318"/>
                      <a:pt x="9997" y="14578"/>
                    </a:cubicBezTo>
                    <a:cubicBezTo>
                      <a:pt x="11163" y="16388"/>
                      <a:pt x="12624" y="17979"/>
                      <a:pt x="14332" y="19295"/>
                    </a:cubicBezTo>
                    <a:cubicBezTo>
                      <a:pt x="16242" y="21315"/>
                      <a:pt x="18389" y="23122"/>
                      <a:pt x="20701" y="24654"/>
                    </a:cubicBezTo>
                    <a:cubicBezTo>
                      <a:pt x="22694" y="26319"/>
                      <a:pt x="24834" y="27807"/>
                      <a:pt x="27096" y="29105"/>
                    </a:cubicBezTo>
                    <a:cubicBezTo>
                      <a:pt x="27508" y="29956"/>
                      <a:pt x="27738" y="30867"/>
                      <a:pt x="27781" y="31813"/>
                    </a:cubicBezTo>
                    <a:lnTo>
                      <a:pt x="27784" y="31840"/>
                    </a:lnTo>
                    <a:cubicBezTo>
                      <a:pt x="28069" y="32664"/>
                      <a:pt x="28056" y="33484"/>
                      <a:pt x="27741" y="34285"/>
                    </a:cubicBezTo>
                    <a:lnTo>
                      <a:pt x="27734" y="34318"/>
                    </a:lnTo>
                    <a:cubicBezTo>
                      <a:pt x="27738" y="35332"/>
                      <a:pt x="27249" y="36016"/>
                      <a:pt x="26239" y="36401"/>
                    </a:cubicBezTo>
                    <a:lnTo>
                      <a:pt x="23774" y="36178"/>
                    </a:lnTo>
                    <a:lnTo>
                      <a:pt x="19967" y="34717"/>
                    </a:lnTo>
                    <a:cubicBezTo>
                      <a:pt x="19967" y="34717"/>
                      <a:pt x="19964" y="34714"/>
                      <a:pt x="19960" y="34714"/>
                    </a:cubicBezTo>
                    <a:cubicBezTo>
                      <a:pt x="19850" y="34398"/>
                      <a:pt x="19691" y="34099"/>
                      <a:pt x="19485" y="33823"/>
                    </a:cubicBezTo>
                    <a:cubicBezTo>
                      <a:pt x="18272" y="31405"/>
                      <a:pt x="16502" y="29332"/>
                      <a:pt x="14940" y="27581"/>
                    </a:cubicBezTo>
                    <a:cubicBezTo>
                      <a:pt x="13176" y="25604"/>
                      <a:pt x="11309" y="23694"/>
                      <a:pt x="9548" y="21913"/>
                    </a:cubicBezTo>
                    <a:cubicBezTo>
                      <a:pt x="8568" y="20730"/>
                      <a:pt x="7435" y="19691"/>
                      <a:pt x="6183" y="18827"/>
                    </a:cubicBezTo>
                    <a:cubicBezTo>
                      <a:pt x="5897" y="18412"/>
                      <a:pt x="5555" y="18203"/>
                      <a:pt x="5163" y="18203"/>
                    </a:cubicBezTo>
                    <a:cubicBezTo>
                      <a:pt x="4990" y="18203"/>
                      <a:pt x="4807" y="18244"/>
                      <a:pt x="4615" y="18325"/>
                    </a:cubicBezTo>
                    <a:lnTo>
                      <a:pt x="4555" y="18349"/>
                    </a:lnTo>
                    <a:lnTo>
                      <a:pt x="4665" y="19697"/>
                    </a:lnTo>
                    <a:lnTo>
                      <a:pt x="4668" y="19717"/>
                    </a:lnTo>
                    <a:cubicBezTo>
                      <a:pt x="5206" y="21265"/>
                      <a:pt x="6020" y="22674"/>
                      <a:pt x="7083" y="23893"/>
                    </a:cubicBezTo>
                    <a:cubicBezTo>
                      <a:pt x="7894" y="25135"/>
                      <a:pt x="8864" y="26265"/>
                      <a:pt x="9964" y="27248"/>
                    </a:cubicBezTo>
                    <a:cubicBezTo>
                      <a:pt x="11066" y="28511"/>
                      <a:pt x="12305" y="29654"/>
                      <a:pt x="13638" y="30647"/>
                    </a:cubicBezTo>
                    <a:cubicBezTo>
                      <a:pt x="15471" y="32342"/>
                      <a:pt x="17548" y="33750"/>
                      <a:pt x="19817" y="34840"/>
                    </a:cubicBezTo>
                    <a:cubicBezTo>
                      <a:pt x="19890" y="35065"/>
                      <a:pt x="19937" y="35301"/>
                      <a:pt x="19953" y="35544"/>
                    </a:cubicBezTo>
                    <a:lnTo>
                      <a:pt x="19967" y="35584"/>
                    </a:lnTo>
                    <a:cubicBezTo>
                      <a:pt x="20156" y="35913"/>
                      <a:pt x="20129" y="36186"/>
                      <a:pt x="19880" y="36418"/>
                    </a:cubicBezTo>
                    <a:lnTo>
                      <a:pt x="19864" y="36448"/>
                    </a:lnTo>
                    <a:cubicBezTo>
                      <a:pt x="19688" y="36832"/>
                      <a:pt x="19380" y="37020"/>
                      <a:pt x="18928" y="37020"/>
                    </a:cubicBezTo>
                    <a:cubicBezTo>
                      <a:pt x="18840" y="37020"/>
                      <a:pt x="18747" y="37013"/>
                      <a:pt x="18648" y="36999"/>
                    </a:cubicBezTo>
                    <a:lnTo>
                      <a:pt x="16804" y="36764"/>
                    </a:lnTo>
                    <a:lnTo>
                      <a:pt x="14645" y="35942"/>
                    </a:lnTo>
                    <a:cubicBezTo>
                      <a:pt x="13312" y="35292"/>
                      <a:pt x="12090" y="34455"/>
                      <a:pt x="11000" y="33451"/>
                    </a:cubicBezTo>
                    <a:cubicBezTo>
                      <a:pt x="9694" y="32385"/>
                      <a:pt x="8435" y="31225"/>
                      <a:pt x="7216" y="30106"/>
                    </a:cubicBezTo>
                    <a:cubicBezTo>
                      <a:pt x="6549" y="29488"/>
                      <a:pt x="5854" y="28853"/>
                      <a:pt x="5166" y="28242"/>
                    </a:cubicBezTo>
                    <a:cubicBezTo>
                      <a:pt x="4173" y="27275"/>
                      <a:pt x="3076" y="26408"/>
                      <a:pt x="1900" y="25670"/>
                    </a:cubicBezTo>
                    <a:lnTo>
                      <a:pt x="711" y="25298"/>
                    </a:lnTo>
                    <a:lnTo>
                      <a:pt x="672" y="25348"/>
                    </a:lnTo>
                    <a:cubicBezTo>
                      <a:pt x="113" y="26119"/>
                      <a:pt x="0" y="27000"/>
                      <a:pt x="339" y="27963"/>
                    </a:cubicBezTo>
                    <a:cubicBezTo>
                      <a:pt x="549" y="29691"/>
                      <a:pt x="1150" y="31308"/>
                      <a:pt x="2123" y="32763"/>
                    </a:cubicBezTo>
                    <a:cubicBezTo>
                      <a:pt x="3067" y="34424"/>
                      <a:pt x="4173" y="36002"/>
                      <a:pt x="5419" y="37457"/>
                    </a:cubicBezTo>
                    <a:cubicBezTo>
                      <a:pt x="5914" y="37906"/>
                      <a:pt x="6389" y="38385"/>
                      <a:pt x="6834" y="38883"/>
                    </a:cubicBezTo>
                    <a:cubicBezTo>
                      <a:pt x="6974" y="39032"/>
                      <a:pt x="7110" y="39182"/>
                      <a:pt x="7249" y="39335"/>
                    </a:cubicBezTo>
                    <a:cubicBezTo>
                      <a:pt x="8229" y="40398"/>
                      <a:pt x="9246" y="41497"/>
                      <a:pt x="10518" y="42245"/>
                    </a:cubicBezTo>
                    <a:cubicBezTo>
                      <a:pt x="10761" y="42388"/>
                      <a:pt x="10963" y="42508"/>
                      <a:pt x="11189" y="42508"/>
                    </a:cubicBezTo>
                    <a:cubicBezTo>
                      <a:pt x="11325" y="42508"/>
                      <a:pt x="11472" y="42465"/>
                      <a:pt x="11638" y="42358"/>
                    </a:cubicBezTo>
                    <a:lnTo>
                      <a:pt x="11545" y="42209"/>
                    </a:lnTo>
                    <a:cubicBezTo>
                      <a:pt x="11408" y="42295"/>
                      <a:pt x="11295" y="42331"/>
                      <a:pt x="11187" y="42331"/>
                    </a:cubicBezTo>
                    <a:cubicBezTo>
                      <a:pt x="11011" y="42331"/>
                      <a:pt x="10846" y="42235"/>
                      <a:pt x="10608" y="42095"/>
                    </a:cubicBezTo>
                    <a:cubicBezTo>
                      <a:pt x="9355" y="41358"/>
                      <a:pt x="8352" y="40268"/>
                      <a:pt x="7379" y="39215"/>
                    </a:cubicBezTo>
                    <a:cubicBezTo>
                      <a:pt x="7239" y="39062"/>
                      <a:pt x="7100" y="38912"/>
                      <a:pt x="6963" y="38763"/>
                    </a:cubicBezTo>
                    <a:cubicBezTo>
                      <a:pt x="6515" y="38262"/>
                      <a:pt x="6037" y="37780"/>
                      <a:pt x="5545" y="37338"/>
                    </a:cubicBezTo>
                    <a:cubicBezTo>
                      <a:pt x="4312" y="35896"/>
                      <a:pt x="3216" y="34328"/>
                      <a:pt x="2273" y="32670"/>
                    </a:cubicBezTo>
                    <a:cubicBezTo>
                      <a:pt x="1313" y="31229"/>
                      <a:pt x="718" y="29637"/>
                      <a:pt x="512" y="27933"/>
                    </a:cubicBezTo>
                    <a:lnTo>
                      <a:pt x="505" y="27913"/>
                    </a:lnTo>
                    <a:cubicBezTo>
                      <a:pt x="193" y="27026"/>
                      <a:pt x="282" y="26215"/>
                      <a:pt x="778" y="25501"/>
                    </a:cubicBezTo>
                    <a:lnTo>
                      <a:pt x="1817" y="25827"/>
                    </a:lnTo>
                    <a:cubicBezTo>
                      <a:pt x="2977" y="26558"/>
                      <a:pt x="4063" y="27411"/>
                      <a:pt x="5046" y="28372"/>
                    </a:cubicBezTo>
                    <a:cubicBezTo>
                      <a:pt x="5738" y="28983"/>
                      <a:pt x="6429" y="29620"/>
                      <a:pt x="7096" y="30235"/>
                    </a:cubicBezTo>
                    <a:cubicBezTo>
                      <a:pt x="8319" y="31355"/>
                      <a:pt x="9582" y="32518"/>
                      <a:pt x="10884" y="33584"/>
                    </a:cubicBezTo>
                    <a:cubicBezTo>
                      <a:pt x="11983" y="34594"/>
                      <a:pt x="13219" y="35441"/>
                      <a:pt x="14574" y="36102"/>
                    </a:cubicBezTo>
                    <a:lnTo>
                      <a:pt x="16750" y="36930"/>
                    </a:lnTo>
                    <a:lnTo>
                      <a:pt x="18624" y="37172"/>
                    </a:lnTo>
                    <a:cubicBezTo>
                      <a:pt x="18731" y="37188"/>
                      <a:pt x="18833" y="37196"/>
                      <a:pt x="18930" y="37196"/>
                    </a:cubicBezTo>
                    <a:cubicBezTo>
                      <a:pt x="19445" y="37196"/>
                      <a:pt x="19809" y="36973"/>
                      <a:pt x="20013" y="36534"/>
                    </a:cubicBezTo>
                    <a:cubicBezTo>
                      <a:pt x="20306" y="36252"/>
                      <a:pt x="20342" y="35899"/>
                      <a:pt x="20126" y="35511"/>
                    </a:cubicBezTo>
                    <a:cubicBezTo>
                      <a:pt x="20110" y="35312"/>
                      <a:pt x="20076" y="35116"/>
                      <a:pt x="20027" y="34926"/>
                    </a:cubicBezTo>
                    <a:lnTo>
                      <a:pt x="20027" y="34926"/>
                    </a:lnTo>
                    <a:lnTo>
                      <a:pt x="23721" y="36345"/>
                    </a:lnTo>
                    <a:lnTo>
                      <a:pt x="26262" y="36580"/>
                    </a:lnTo>
                    <a:lnTo>
                      <a:pt x="26282" y="36574"/>
                    </a:lnTo>
                    <a:cubicBezTo>
                      <a:pt x="27359" y="36166"/>
                      <a:pt x="27907" y="35415"/>
                      <a:pt x="27910" y="34335"/>
                    </a:cubicBezTo>
                    <a:cubicBezTo>
                      <a:pt x="28232" y="33504"/>
                      <a:pt x="28249" y="32647"/>
                      <a:pt x="27953" y="31793"/>
                    </a:cubicBezTo>
                    <a:cubicBezTo>
                      <a:pt x="27913" y="30910"/>
                      <a:pt x="27710" y="30053"/>
                      <a:pt x="27359" y="29252"/>
                    </a:cubicBezTo>
                    <a:lnTo>
                      <a:pt x="27359" y="29252"/>
                    </a:lnTo>
                    <a:cubicBezTo>
                      <a:pt x="28123" y="29683"/>
                      <a:pt x="28900" y="30096"/>
                      <a:pt x="29691" y="30481"/>
                    </a:cubicBezTo>
                    <a:lnTo>
                      <a:pt x="33013" y="31514"/>
                    </a:lnTo>
                    <a:lnTo>
                      <a:pt x="35381" y="31338"/>
                    </a:lnTo>
                    <a:lnTo>
                      <a:pt x="36953" y="30206"/>
                    </a:lnTo>
                    <a:lnTo>
                      <a:pt x="36963" y="30182"/>
                    </a:lnTo>
                    <a:cubicBezTo>
                      <a:pt x="37411" y="29006"/>
                      <a:pt x="37305" y="27886"/>
                      <a:pt x="36644" y="26860"/>
                    </a:cubicBezTo>
                    <a:cubicBezTo>
                      <a:pt x="36275" y="25750"/>
                      <a:pt x="35747" y="24704"/>
                      <a:pt x="35076" y="23751"/>
                    </a:cubicBezTo>
                    <a:cubicBezTo>
                      <a:pt x="34561" y="22863"/>
                      <a:pt x="34012" y="21973"/>
                      <a:pt x="33434" y="21086"/>
                    </a:cubicBezTo>
                    <a:lnTo>
                      <a:pt x="33434" y="21086"/>
                    </a:lnTo>
                    <a:lnTo>
                      <a:pt x="34983" y="21285"/>
                    </a:lnTo>
                    <a:cubicBezTo>
                      <a:pt x="35125" y="21295"/>
                      <a:pt x="35265" y="21300"/>
                      <a:pt x="35403" y="21300"/>
                    </a:cubicBezTo>
                    <a:cubicBezTo>
                      <a:pt x="36653" y="21300"/>
                      <a:pt x="37752" y="20907"/>
                      <a:pt x="38670" y="20129"/>
                    </a:cubicBezTo>
                    <a:cubicBezTo>
                      <a:pt x="39355" y="19893"/>
                      <a:pt x="39747" y="19418"/>
                      <a:pt x="39843" y="18720"/>
                    </a:cubicBezTo>
                    <a:cubicBezTo>
                      <a:pt x="40192" y="18146"/>
                      <a:pt x="40259" y="17524"/>
                      <a:pt x="40043" y="16874"/>
                    </a:cubicBezTo>
                    <a:cubicBezTo>
                      <a:pt x="40020" y="15621"/>
                      <a:pt x="39618" y="14451"/>
                      <a:pt x="38850" y="13398"/>
                    </a:cubicBezTo>
                    <a:lnTo>
                      <a:pt x="37528" y="11591"/>
                    </a:lnTo>
                    <a:lnTo>
                      <a:pt x="37528" y="11591"/>
                    </a:lnTo>
                    <a:cubicBezTo>
                      <a:pt x="38242" y="11937"/>
                      <a:pt x="39013" y="12129"/>
                      <a:pt x="39830" y="12159"/>
                    </a:cubicBezTo>
                    <a:cubicBezTo>
                      <a:pt x="39873" y="12161"/>
                      <a:pt x="39915" y="12161"/>
                      <a:pt x="39958" y="12161"/>
                    </a:cubicBezTo>
                    <a:cubicBezTo>
                      <a:pt x="40375" y="12161"/>
                      <a:pt x="40780" y="12087"/>
                      <a:pt x="41168" y="11940"/>
                    </a:cubicBezTo>
                    <a:lnTo>
                      <a:pt x="41102" y="11774"/>
                    </a:lnTo>
                    <a:cubicBezTo>
                      <a:pt x="40740" y="11915"/>
                      <a:pt x="40358" y="11985"/>
                      <a:pt x="39964" y="11985"/>
                    </a:cubicBezTo>
                    <a:cubicBezTo>
                      <a:pt x="39922" y="11985"/>
                      <a:pt x="39880" y="11984"/>
                      <a:pt x="39837" y="11983"/>
                    </a:cubicBezTo>
                    <a:cubicBezTo>
                      <a:pt x="38930" y="11950"/>
                      <a:pt x="38079" y="11711"/>
                      <a:pt x="37292" y="11272"/>
                    </a:cubicBezTo>
                    <a:lnTo>
                      <a:pt x="36870" y="10694"/>
                    </a:lnTo>
                    <a:cubicBezTo>
                      <a:pt x="35481" y="9013"/>
                      <a:pt x="33949" y="7542"/>
                      <a:pt x="32442" y="6438"/>
                    </a:cubicBezTo>
                    <a:cubicBezTo>
                      <a:pt x="31697" y="5940"/>
                      <a:pt x="30913" y="5492"/>
                      <a:pt x="30106" y="5103"/>
                    </a:cubicBezTo>
                    <a:cubicBezTo>
                      <a:pt x="29896" y="4866"/>
                      <a:pt x="29671" y="4747"/>
                      <a:pt x="29432" y="4747"/>
                    </a:cubicBezTo>
                    <a:cubicBezTo>
                      <a:pt x="29318" y="4747"/>
                      <a:pt x="29202" y="4774"/>
                      <a:pt x="29083" y="4827"/>
                    </a:cubicBezTo>
                    <a:lnTo>
                      <a:pt x="28969" y="4877"/>
                    </a:lnTo>
                    <a:lnTo>
                      <a:pt x="29056" y="4966"/>
                    </a:lnTo>
                    <a:cubicBezTo>
                      <a:pt x="30222" y="6193"/>
                      <a:pt x="31468" y="7365"/>
                      <a:pt x="32757" y="8451"/>
                    </a:cubicBezTo>
                    <a:cubicBezTo>
                      <a:pt x="33966" y="9641"/>
                      <a:pt x="35358" y="10578"/>
                      <a:pt x="36883" y="11229"/>
                    </a:cubicBezTo>
                    <a:cubicBezTo>
                      <a:pt x="36979" y="11289"/>
                      <a:pt x="37076" y="11349"/>
                      <a:pt x="37172" y="11405"/>
                    </a:cubicBezTo>
                    <a:lnTo>
                      <a:pt x="38707" y="13502"/>
                    </a:lnTo>
                    <a:cubicBezTo>
                      <a:pt x="39458" y="14528"/>
                      <a:pt x="39847" y="15667"/>
                      <a:pt x="39866" y="16890"/>
                    </a:cubicBezTo>
                    <a:lnTo>
                      <a:pt x="39870" y="16917"/>
                    </a:lnTo>
                    <a:cubicBezTo>
                      <a:pt x="40079" y="17524"/>
                      <a:pt x="40016" y="18106"/>
                      <a:pt x="39684" y="18644"/>
                    </a:cubicBezTo>
                    <a:lnTo>
                      <a:pt x="39670" y="18680"/>
                    </a:lnTo>
                    <a:cubicBezTo>
                      <a:pt x="39587" y="19329"/>
                      <a:pt x="39235" y="19754"/>
                      <a:pt x="38601" y="19970"/>
                    </a:cubicBezTo>
                    <a:lnTo>
                      <a:pt x="38571" y="19986"/>
                    </a:lnTo>
                    <a:cubicBezTo>
                      <a:pt x="37683" y="20743"/>
                      <a:pt x="36616" y="21123"/>
                      <a:pt x="35406" y="21123"/>
                    </a:cubicBezTo>
                    <a:cubicBezTo>
                      <a:pt x="35272" y="21123"/>
                      <a:pt x="35137" y="21118"/>
                      <a:pt x="35000" y="21109"/>
                    </a:cubicBezTo>
                    <a:lnTo>
                      <a:pt x="33308" y="20893"/>
                    </a:lnTo>
                    <a:cubicBezTo>
                      <a:pt x="31215" y="17700"/>
                      <a:pt x="28744" y="14528"/>
                      <a:pt x="26050" y="11588"/>
                    </a:cubicBezTo>
                    <a:lnTo>
                      <a:pt x="21388" y="6728"/>
                    </a:lnTo>
                    <a:lnTo>
                      <a:pt x="17279" y="3183"/>
                    </a:lnTo>
                    <a:lnTo>
                      <a:pt x="13900" y="887"/>
                    </a:lnTo>
                    <a:cubicBezTo>
                      <a:pt x="13248" y="296"/>
                      <a:pt x="12626" y="0"/>
                      <a:pt x="120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9" name="Google Shape;759;p29"/>
            <p:cNvGrpSpPr/>
            <p:nvPr/>
          </p:nvGrpSpPr>
          <p:grpSpPr>
            <a:xfrm flipH="1">
              <a:off x="8482" y="-10650"/>
              <a:ext cx="9143949" cy="5158468"/>
              <a:chOff x="0" y="-10650"/>
              <a:chExt cx="9143949" cy="5158468"/>
            </a:xfrm>
          </p:grpSpPr>
          <p:grpSp>
            <p:nvGrpSpPr>
              <p:cNvPr id="760" name="Google Shape;760;p29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761" name="Google Shape;761;p29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9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3" name="Google Shape;763;p29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764" name="Google Shape;764;p29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29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6" name="Google Shape;766;p29"/>
            <p:cNvGrpSpPr/>
            <p:nvPr/>
          </p:nvGrpSpPr>
          <p:grpSpPr>
            <a:xfrm>
              <a:off x="5453383" y="769232"/>
              <a:ext cx="1150021" cy="1227024"/>
              <a:chOff x="5453383" y="769232"/>
              <a:chExt cx="1150021" cy="1227024"/>
            </a:xfrm>
          </p:grpSpPr>
          <p:sp>
            <p:nvSpPr>
              <p:cNvPr id="767" name="Google Shape;767;p29"/>
              <p:cNvSpPr/>
              <p:nvPr/>
            </p:nvSpPr>
            <p:spPr>
              <a:xfrm rot="10800000">
                <a:off x="5453383" y="1412151"/>
                <a:ext cx="639139" cy="584105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 rot="6940079">
                <a:off x="5718785" y="771020"/>
                <a:ext cx="619236" cy="978317"/>
              </a:xfrm>
              <a:custGeom>
                <a:rect b="b" l="l" r="r" t="t"/>
                <a:pathLst>
                  <a:path extrusionOk="0" h="17567" w="11117">
                    <a:moveTo>
                      <a:pt x="7050" y="5225"/>
                    </a:moveTo>
                    <a:cubicBezTo>
                      <a:pt x="7273" y="5225"/>
                      <a:pt x="7512" y="5261"/>
                      <a:pt x="7755" y="5331"/>
                    </a:cubicBezTo>
                    <a:cubicBezTo>
                      <a:pt x="8236" y="5467"/>
                      <a:pt x="8801" y="5809"/>
                      <a:pt x="9197" y="6208"/>
                    </a:cubicBezTo>
                    <a:cubicBezTo>
                      <a:pt x="9539" y="6550"/>
                      <a:pt x="9755" y="6946"/>
                      <a:pt x="9871" y="7441"/>
                    </a:cubicBezTo>
                    <a:cubicBezTo>
                      <a:pt x="9372" y="7984"/>
                      <a:pt x="8700" y="8380"/>
                      <a:pt x="7994" y="8380"/>
                    </a:cubicBezTo>
                    <a:cubicBezTo>
                      <a:pt x="7859" y="8380"/>
                      <a:pt x="7722" y="8365"/>
                      <a:pt x="7586" y="8334"/>
                    </a:cubicBezTo>
                    <a:cubicBezTo>
                      <a:pt x="7054" y="8215"/>
                      <a:pt x="6279" y="7746"/>
                      <a:pt x="5901" y="7119"/>
                    </a:cubicBezTo>
                    <a:cubicBezTo>
                      <a:pt x="5698" y="6780"/>
                      <a:pt x="5635" y="6450"/>
                      <a:pt x="5721" y="6138"/>
                    </a:cubicBezTo>
                    <a:cubicBezTo>
                      <a:pt x="5811" y="5809"/>
                      <a:pt x="5991" y="5564"/>
                      <a:pt x="6263" y="5411"/>
                    </a:cubicBezTo>
                    <a:cubicBezTo>
                      <a:pt x="6479" y="5288"/>
                      <a:pt x="6748" y="5225"/>
                      <a:pt x="7050" y="5225"/>
                    </a:cubicBezTo>
                    <a:close/>
                    <a:moveTo>
                      <a:pt x="3472" y="10707"/>
                    </a:moveTo>
                    <a:cubicBezTo>
                      <a:pt x="4160" y="10707"/>
                      <a:pt x="5047" y="11198"/>
                      <a:pt x="5516" y="11676"/>
                    </a:cubicBezTo>
                    <a:cubicBezTo>
                      <a:pt x="6077" y="12251"/>
                      <a:pt x="6370" y="12912"/>
                      <a:pt x="6509" y="13540"/>
                    </a:cubicBezTo>
                    <a:cubicBezTo>
                      <a:pt x="6348" y="13565"/>
                      <a:pt x="6185" y="13578"/>
                      <a:pt x="6022" y="13578"/>
                    </a:cubicBezTo>
                    <a:cubicBezTo>
                      <a:pt x="5902" y="13578"/>
                      <a:pt x="5781" y="13571"/>
                      <a:pt x="5662" y="13557"/>
                    </a:cubicBezTo>
                    <a:cubicBezTo>
                      <a:pt x="4997" y="13480"/>
                      <a:pt x="4476" y="13198"/>
                      <a:pt x="4014" y="12902"/>
                    </a:cubicBezTo>
                    <a:cubicBezTo>
                      <a:pt x="3576" y="12623"/>
                      <a:pt x="3090" y="12281"/>
                      <a:pt x="2881" y="11759"/>
                    </a:cubicBezTo>
                    <a:cubicBezTo>
                      <a:pt x="2762" y="11454"/>
                      <a:pt x="2675" y="11138"/>
                      <a:pt x="2871" y="10919"/>
                    </a:cubicBezTo>
                    <a:cubicBezTo>
                      <a:pt x="2987" y="10793"/>
                      <a:pt x="3263" y="10710"/>
                      <a:pt x="3452" y="10710"/>
                    </a:cubicBezTo>
                    <a:cubicBezTo>
                      <a:pt x="3459" y="10707"/>
                      <a:pt x="3466" y="10707"/>
                      <a:pt x="3472" y="10707"/>
                    </a:cubicBezTo>
                    <a:close/>
                    <a:moveTo>
                      <a:pt x="7548" y="1"/>
                    </a:moveTo>
                    <a:cubicBezTo>
                      <a:pt x="7297" y="1"/>
                      <a:pt x="7074" y="68"/>
                      <a:pt x="6814" y="145"/>
                    </a:cubicBezTo>
                    <a:lnTo>
                      <a:pt x="6685" y="185"/>
                    </a:lnTo>
                    <a:lnTo>
                      <a:pt x="6732" y="351"/>
                    </a:lnTo>
                    <a:lnTo>
                      <a:pt x="6865" y="314"/>
                    </a:lnTo>
                    <a:cubicBezTo>
                      <a:pt x="7115" y="239"/>
                      <a:pt x="7320" y="178"/>
                      <a:pt x="7546" y="178"/>
                    </a:cubicBezTo>
                    <a:cubicBezTo>
                      <a:pt x="7671" y="178"/>
                      <a:pt x="7802" y="197"/>
                      <a:pt x="7951" y="242"/>
                    </a:cubicBezTo>
                    <a:cubicBezTo>
                      <a:pt x="9210" y="620"/>
                      <a:pt x="10107" y="2016"/>
                      <a:pt x="10493" y="3095"/>
                    </a:cubicBezTo>
                    <a:cubicBezTo>
                      <a:pt x="10855" y="4105"/>
                      <a:pt x="10937" y="5667"/>
                      <a:pt x="10399" y="6696"/>
                    </a:cubicBezTo>
                    <a:cubicBezTo>
                      <a:pt x="10293" y="6899"/>
                      <a:pt x="10160" y="7095"/>
                      <a:pt x="10010" y="7278"/>
                    </a:cubicBezTo>
                    <a:cubicBezTo>
                      <a:pt x="9881" y="6806"/>
                      <a:pt x="9659" y="6421"/>
                      <a:pt x="9323" y="6085"/>
                    </a:cubicBezTo>
                    <a:cubicBezTo>
                      <a:pt x="8907" y="5667"/>
                      <a:pt x="8309" y="5305"/>
                      <a:pt x="7805" y="5161"/>
                    </a:cubicBezTo>
                    <a:cubicBezTo>
                      <a:pt x="7545" y="5087"/>
                      <a:pt x="7291" y="5051"/>
                      <a:pt x="7051" y="5051"/>
                    </a:cubicBezTo>
                    <a:cubicBezTo>
                      <a:pt x="6721" y="5051"/>
                      <a:pt x="6420" y="5121"/>
                      <a:pt x="6177" y="5258"/>
                    </a:cubicBezTo>
                    <a:cubicBezTo>
                      <a:pt x="5864" y="5434"/>
                      <a:pt x="5652" y="5716"/>
                      <a:pt x="5552" y="6092"/>
                    </a:cubicBezTo>
                    <a:cubicBezTo>
                      <a:pt x="5456" y="6447"/>
                      <a:pt x="5525" y="6832"/>
                      <a:pt x="5752" y="7208"/>
                    </a:cubicBezTo>
                    <a:cubicBezTo>
                      <a:pt x="6160" y="7886"/>
                      <a:pt x="6964" y="8374"/>
                      <a:pt x="7549" y="8507"/>
                    </a:cubicBezTo>
                    <a:cubicBezTo>
                      <a:pt x="7695" y="8539"/>
                      <a:pt x="7842" y="8555"/>
                      <a:pt x="7987" y="8555"/>
                    </a:cubicBezTo>
                    <a:cubicBezTo>
                      <a:pt x="8704" y="8555"/>
                      <a:pt x="9392" y="8180"/>
                      <a:pt x="9914" y="7650"/>
                    </a:cubicBezTo>
                    <a:lnTo>
                      <a:pt x="9914" y="7650"/>
                    </a:lnTo>
                    <a:cubicBezTo>
                      <a:pt x="10180" y="9115"/>
                      <a:pt x="9887" y="10699"/>
                      <a:pt x="9143" y="11799"/>
                    </a:cubicBezTo>
                    <a:cubicBezTo>
                      <a:pt x="8526" y="12713"/>
                      <a:pt x="7635" y="13318"/>
                      <a:pt x="6681" y="13510"/>
                    </a:cubicBezTo>
                    <a:cubicBezTo>
                      <a:pt x="6515" y="12752"/>
                      <a:pt x="6167" y="12091"/>
                      <a:pt x="5642" y="11553"/>
                    </a:cubicBezTo>
                    <a:cubicBezTo>
                      <a:pt x="5154" y="11055"/>
                      <a:pt x="4234" y="10534"/>
                      <a:pt x="3472" y="10534"/>
                    </a:cubicBezTo>
                    <a:lnTo>
                      <a:pt x="3449" y="10534"/>
                    </a:lnTo>
                    <a:cubicBezTo>
                      <a:pt x="3220" y="10537"/>
                      <a:pt x="2898" y="10630"/>
                      <a:pt x="2742" y="10802"/>
                    </a:cubicBezTo>
                    <a:cubicBezTo>
                      <a:pt x="2446" y="11131"/>
                      <a:pt x="2629" y="11600"/>
                      <a:pt x="2719" y="11826"/>
                    </a:cubicBezTo>
                    <a:cubicBezTo>
                      <a:pt x="2944" y="12394"/>
                      <a:pt x="3456" y="12756"/>
                      <a:pt x="3918" y="13051"/>
                    </a:cubicBezTo>
                    <a:cubicBezTo>
                      <a:pt x="4399" y="13358"/>
                      <a:pt x="4941" y="13653"/>
                      <a:pt x="5642" y="13732"/>
                    </a:cubicBezTo>
                    <a:cubicBezTo>
                      <a:pt x="5768" y="13746"/>
                      <a:pt x="5895" y="13753"/>
                      <a:pt x="6021" y="13753"/>
                    </a:cubicBezTo>
                    <a:cubicBezTo>
                      <a:pt x="6197" y="13753"/>
                      <a:pt x="6372" y="13740"/>
                      <a:pt x="6546" y="13712"/>
                    </a:cubicBezTo>
                    <a:cubicBezTo>
                      <a:pt x="6622" y="14148"/>
                      <a:pt x="6632" y="14563"/>
                      <a:pt x="6609" y="14919"/>
                    </a:cubicBezTo>
                    <a:cubicBezTo>
                      <a:pt x="6575" y="15494"/>
                      <a:pt x="6506" y="16098"/>
                      <a:pt x="6117" y="16600"/>
                    </a:cubicBezTo>
                    <a:cubicBezTo>
                      <a:pt x="5768" y="17048"/>
                      <a:pt x="5336" y="17294"/>
                      <a:pt x="4752" y="17371"/>
                    </a:cubicBezTo>
                    <a:cubicBezTo>
                      <a:pt x="4640" y="17385"/>
                      <a:pt x="4529" y="17392"/>
                      <a:pt x="4418" y="17392"/>
                    </a:cubicBezTo>
                    <a:cubicBezTo>
                      <a:pt x="3115" y="17392"/>
                      <a:pt x="1936" y="16415"/>
                      <a:pt x="1054" y="15686"/>
                    </a:cubicBezTo>
                    <a:cubicBezTo>
                      <a:pt x="755" y="15437"/>
                      <a:pt x="459" y="15161"/>
                      <a:pt x="123" y="14822"/>
                    </a:cubicBezTo>
                    <a:lnTo>
                      <a:pt x="1" y="14945"/>
                    </a:lnTo>
                    <a:cubicBezTo>
                      <a:pt x="336" y="15291"/>
                      <a:pt x="638" y="15566"/>
                      <a:pt x="945" y="15822"/>
                    </a:cubicBezTo>
                    <a:cubicBezTo>
                      <a:pt x="1845" y="16567"/>
                      <a:pt x="3050" y="17567"/>
                      <a:pt x="4416" y="17567"/>
                    </a:cubicBezTo>
                    <a:cubicBezTo>
                      <a:pt x="4533" y="17567"/>
                      <a:pt x="4655" y="17560"/>
                      <a:pt x="4775" y="17544"/>
                    </a:cubicBezTo>
                    <a:cubicBezTo>
                      <a:pt x="5399" y="17464"/>
                      <a:pt x="5881" y="17188"/>
                      <a:pt x="6256" y="16706"/>
                    </a:cubicBezTo>
                    <a:cubicBezTo>
                      <a:pt x="6675" y="16164"/>
                      <a:pt x="6748" y="15530"/>
                      <a:pt x="6785" y="14928"/>
                    </a:cubicBezTo>
                    <a:cubicBezTo>
                      <a:pt x="6811" y="14494"/>
                      <a:pt x="6788" y="14075"/>
                      <a:pt x="6718" y="13683"/>
                    </a:cubicBezTo>
                    <a:cubicBezTo>
                      <a:pt x="7715" y="13480"/>
                      <a:pt x="8645" y="12849"/>
                      <a:pt x="9286" y="11899"/>
                    </a:cubicBezTo>
                    <a:cubicBezTo>
                      <a:pt x="10070" y="10742"/>
                      <a:pt x="10369" y="9072"/>
                      <a:pt x="10074" y="7540"/>
                    </a:cubicBezTo>
                    <a:cubicBezTo>
                      <a:pt x="10070" y="7524"/>
                      <a:pt x="10067" y="7507"/>
                      <a:pt x="10060" y="7490"/>
                    </a:cubicBezTo>
                    <a:cubicBezTo>
                      <a:pt x="10257" y="7268"/>
                      <a:pt x="10422" y="7025"/>
                      <a:pt x="10552" y="6776"/>
                    </a:cubicBezTo>
                    <a:cubicBezTo>
                      <a:pt x="11117" y="5703"/>
                      <a:pt x="11031" y="4082"/>
                      <a:pt x="10655" y="3035"/>
                    </a:cubicBezTo>
                    <a:cubicBezTo>
                      <a:pt x="10257" y="1919"/>
                      <a:pt x="9323" y="474"/>
                      <a:pt x="8001" y="72"/>
                    </a:cubicBezTo>
                    <a:cubicBezTo>
                      <a:pt x="7834" y="21"/>
                      <a:pt x="7687" y="1"/>
                      <a:pt x="7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 rot="10800000">
                <a:off x="5764346" y="1590299"/>
                <a:ext cx="61265" cy="17072"/>
              </a:xfrm>
              <a:custGeom>
                <a:rect b="b" l="l" r="r" t="t"/>
                <a:pathLst>
                  <a:path extrusionOk="0" h="379" w="1360">
                    <a:moveTo>
                      <a:pt x="838" y="0"/>
                    </a:moveTo>
                    <a:cubicBezTo>
                      <a:pt x="585" y="0"/>
                      <a:pt x="1" y="379"/>
                      <a:pt x="519" y="379"/>
                    </a:cubicBezTo>
                    <a:cubicBezTo>
                      <a:pt x="775" y="379"/>
                      <a:pt x="1359" y="0"/>
                      <a:pt x="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 rot="10800000">
                <a:off x="5773760" y="1730796"/>
                <a:ext cx="60814" cy="20270"/>
              </a:xfrm>
              <a:custGeom>
                <a:rect b="b" l="l" r="r" t="t"/>
                <a:pathLst>
                  <a:path extrusionOk="0" h="450" w="1350">
                    <a:moveTo>
                      <a:pt x="824" y="1"/>
                    </a:moveTo>
                    <a:cubicBezTo>
                      <a:pt x="529" y="1"/>
                      <a:pt x="0" y="450"/>
                      <a:pt x="525" y="450"/>
                    </a:cubicBezTo>
                    <a:cubicBezTo>
                      <a:pt x="821" y="450"/>
                      <a:pt x="1349" y="1"/>
                      <a:pt x="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 rot="10800000">
                <a:off x="5647900" y="1647282"/>
                <a:ext cx="55724" cy="13063"/>
              </a:xfrm>
              <a:custGeom>
                <a:rect b="b" l="l" r="r" t="t"/>
                <a:pathLst>
                  <a:path extrusionOk="0" h="290" w="1237">
                    <a:moveTo>
                      <a:pt x="874" y="0"/>
                    </a:moveTo>
                    <a:cubicBezTo>
                      <a:pt x="724" y="0"/>
                      <a:pt x="0" y="290"/>
                      <a:pt x="362" y="290"/>
                    </a:cubicBezTo>
                    <a:cubicBezTo>
                      <a:pt x="512" y="290"/>
                      <a:pt x="1236" y="0"/>
                      <a:pt x="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 rot="10800000">
                <a:off x="5672901" y="1818183"/>
                <a:ext cx="60814" cy="19955"/>
              </a:xfrm>
              <a:custGeom>
                <a:rect b="b" l="l" r="r" t="t"/>
                <a:pathLst>
                  <a:path extrusionOk="0" h="443" w="1350">
                    <a:moveTo>
                      <a:pt x="828" y="0"/>
                    </a:moveTo>
                    <a:cubicBezTo>
                      <a:pt x="532" y="0"/>
                      <a:pt x="0" y="442"/>
                      <a:pt x="526" y="442"/>
                    </a:cubicBezTo>
                    <a:cubicBezTo>
                      <a:pt x="817" y="442"/>
                      <a:pt x="1349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 rot="10800000">
                <a:off x="5535824" y="1663633"/>
                <a:ext cx="50633" cy="26216"/>
              </a:xfrm>
              <a:custGeom>
                <a:rect b="b" l="l" r="r" t="t"/>
                <a:pathLst>
                  <a:path extrusionOk="0" h="582" w="1124">
                    <a:moveTo>
                      <a:pt x="595" y="1"/>
                    </a:moveTo>
                    <a:cubicBezTo>
                      <a:pt x="147" y="1"/>
                      <a:pt x="0" y="582"/>
                      <a:pt x="529" y="582"/>
                    </a:cubicBezTo>
                    <a:cubicBezTo>
                      <a:pt x="977" y="582"/>
                      <a:pt x="1124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4" name="Google Shape;774;p29"/>
          <p:cNvSpPr txBox="1"/>
          <p:nvPr>
            <p:ph type="ctrTitle"/>
          </p:nvPr>
        </p:nvSpPr>
        <p:spPr>
          <a:xfrm>
            <a:off x="4327156" y="2585050"/>
            <a:ext cx="4100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775" name="Google Shape;775;p29"/>
          <p:cNvSpPr txBox="1"/>
          <p:nvPr>
            <p:ph idx="1" type="subTitle"/>
          </p:nvPr>
        </p:nvSpPr>
        <p:spPr>
          <a:xfrm>
            <a:off x="3465456" y="3862241"/>
            <a:ext cx="4961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76" name="Google Shape;776;p29"/>
          <p:cNvSpPr txBox="1"/>
          <p:nvPr>
            <p:ph idx="2" type="title"/>
          </p:nvPr>
        </p:nvSpPr>
        <p:spPr>
          <a:xfrm>
            <a:off x="6405756" y="1600108"/>
            <a:ext cx="20214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77" name="Google Shape;777;p29"/>
          <p:cNvSpPr/>
          <p:nvPr/>
        </p:nvSpPr>
        <p:spPr>
          <a:xfrm>
            <a:off x="7132920" y="497118"/>
            <a:ext cx="1272098" cy="26276"/>
          </a:xfrm>
          <a:custGeom>
            <a:rect b="b" l="l" r="r" t="t"/>
            <a:pathLst>
              <a:path extrusionOk="0" h="393" w="19027">
                <a:moveTo>
                  <a:pt x="429" y="1"/>
                </a:moveTo>
                <a:cubicBezTo>
                  <a:pt x="120" y="1"/>
                  <a:pt x="0" y="393"/>
                  <a:pt x="376" y="393"/>
                </a:cubicBezTo>
                <a:lnTo>
                  <a:pt x="18598" y="393"/>
                </a:lnTo>
                <a:cubicBezTo>
                  <a:pt x="18910" y="393"/>
                  <a:pt x="19027" y="1"/>
                  <a:pt x="18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_1">
    <p:bg>
      <p:bgPr>
        <a:solidFill>
          <a:schemeClr val="dk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0"/>
          <p:cNvGrpSpPr/>
          <p:nvPr/>
        </p:nvGrpSpPr>
        <p:grpSpPr>
          <a:xfrm flipH="1">
            <a:off x="193973" y="3011797"/>
            <a:ext cx="2925507" cy="2336463"/>
            <a:chOff x="1134975" y="741626"/>
            <a:chExt cx="2531591" cy="2021861"/>
          </a:xfrm>
        </p:grpSpPr>
        <p:sp>
          <p:nvSpPr>
            <p:cNvPr id="780" name="Google Shape;780;p30"/>
            <p:cNvSpPr/>
            <p:nvPr/>
          </p:nvSpPr>
          <p:spPr>
            <a:xfrm rot="5088045">
              <a:off x="1596731" y="446661"/>
              <a:ext cx="1530936" cy="232528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0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0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0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0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3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87" name="Google Shape;787;p3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88" name="Google Shape;788;p3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0" name="Google Shape;790;p3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91" name="Google Shape;791;p3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3" name="Google Shape;793;p30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94" name="Google Shape;794;p3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0"/>
          <p:cNvSpPr txBox="1"/>
          <p:nvPr>
            <p:ph idx="1" type="subTitle"/>
          </p:nvPr>
        </p:nvSpPr>
        <p:spPr>
          <a:xfrm>
            <a:off x="1354450" y="3417035"/>
            <a:ext cx="6429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7" name="Google Shape;797;p30"/>
          <p:cNvSpPr txBox="1"/>
          <p:nvPr>
            <p:ph type="title"/>
          </p:nvPr>
        </p:nvSpPr>
        <p:spPr>
          <a:xfrm>
            <a:off x="2125000" y="2747232"/>
            <a:ext cx="48882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8" name="Google Shape;798;p30"/>
          <p:cNvSpPr txBox="1"/>
          <p:nvPr>
            <p:ph idx="2" type="subTitle"/>
          </p:nvPr>
        </p:nvSpPr>
        <p:spPr>
          <a:xfrm>
            <a:off x="1354450" y="2052261"/>
            <a:ext cx="6429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9" name="Google Shape;799;p30"/>
          <p:cNvSpPr txBox="1"/>
          <p:nvPr>
            <p:ph idx="3" type="title"/>
          </p:nvPr>
        </p:nvSpPr>
        <p:spPr>
          <a:xfrm>
            <a:off x="2125000" y="1382364"/>
            <a:ext cx="48882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00" name="Google Shape;800;p30"/>
          <p:cNvGrpSpPr/>
          <p:nvPr/>
        </p:nvGrpSpPr>
        <p:grpSpPr>
          <a:xfrm>
            <a:off x="5745035" y="389563"/>
            <a:ext cx="3049372" cy="1633187"/>
            <a:chOff x="5413200" y="389552"/>
            <a:chExt cx="2471128" cy="1323491"/>
          </a:xfrm>
        </p:grpSpPr>
        <p:sp>
          <p:nvSpPr>
            <p:cNvPr id="801" name="Google Shape;801;p30"/>
            <p:cNvSpPr/>
            <p:nvPr/>
          </p:nvSpPr>
          <p:spPr>
            <a:xfrm rot="10800000">
              <a:off x="5413200" y="389552"/>
              <a:ext cx="2471128" cy="1277848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 rot="10800000">
              <a:off x="6066955" y="828063"/>
              <a:ext cx="105033" cy="2927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 rot="10800000">
              <a:off x="6083096" y="1068944"/>
              <a:ext cx="104261" cy="34753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 rot="10800000">
              <a:off x="5867316" y="925759"/>
              <a:ext cx="95534" cy="22397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 rot="10800000">
              <a:off x="5910179" y="1218770"/>
              <a:ext cx="104261" cy="34213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 rot="10800000">
              <a:off x="5675168" y="953794"/>
              <a:ext cx="86807" cy="4494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 rot="10800000">
              <a:off x="7203701" y="1555648"/>
              <a:ext cx="113991" cy="157395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 rot="10800000">
              <a:off x="7257917" y="1332839"/>
              <a:ext cx="85803" cy="101557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 rot="10800000">
              <a:off x="7539111" y="1513789"/>
              <a:ext cx="72210" cy="969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 rot="10800000">
              <a:off x="7539497" y="1333997"/>
              <a:ext cx="77925" cy="9939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 rot="10800000">
              <a:off x="7386041" y="1430689"/>
              <a:ext cx="95225" cy="125035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 rot="10800000">
              <a:off x="7418709" y="1207417"/>
              <a:ext cx="105573" cy="146196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 rot="10800000">
              <a:off x="7131801" y="1456948"/>
              <a:ext cx="82559" cy="11376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dk1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31"/>
          <p:cNvGrpSpPr/>
          <p:nvPr/>
        </p:nvGrpSpPr>
        <p:grpSpPr>
          <a:xfrm flipH="1" rot="5400000">
            <a:off x="399787" y="-63281"/>
            <a:ext cx="1073093" cy="1346011"/>
            <a:chOff x="7876138" y="3519332"/>
            <a:chExt cx="1073093" cy="1346011"/>
          </a:xfrm>
        </p:grpSpPr>
        <p:sp>
          <p:nvSpPr>
            <p:cNvPr id="816" name="Google Shape;816;p31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oogle Shape;836;p31"/>
          <p:cNvGrpSpPr/>
          <p:nvPr/>
        </p:nvGrpSpPr>
        <p:grpSpPr>
          <a:xfrm flipH="1" rot="-5400000">
            <a:off x="7620815" y="3854445"/>
            <a:ext cx="1073093" cy="1346011"/>
            <a:chOff x="7876138" y="3519332"/>
            <a:chExt cx="1073093" cy="1346011"/>
          </a:xfrm>
        </p:grpSpPr>
        <p:sp>
          <p:nvSpPr>
            <p:cNvPr id="837" name="Google Shape;837;p31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1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1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1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1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1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1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1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3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858" name="Google Shape;858;p3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59" name="Google Shape;859;p3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1" name="Google Shape;861;p3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62" name="Google Shape;862;p3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4" name="Google Shape;864;p31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865" name="Google Shape;865;p3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31"/>
          <p:cNvSpPr txBox="1"/>
          <p:nvPr>
            <p:ph idx="1" type="subTitle"/>
          </p:nvPr>
        </p:nvSpPr>
        <p:spPr>
          <a:xfrm>
            <a:off x="720200" y="3536228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868" name="Google Shape;868;p31"/>
          <p:cNvSpPr txBox="1"/>
          <p:nvPr>
            <p:ph idx="2" type="subTitle"/>
          </p:nvPr>
        </p:nvSpPr>
        <p:spPr>
          <a:xfrm>
            <a:off x="3491522" y="3536218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869" name="Google Shape;869;p31"/>
          <p:cNvSpPr txBox="1"/>
          <p:nvPr>
            <p:ph idx="3" type="subTitle"/>
          </p:nvPr>
        </p:nvSpPr>
        <p:spPr>
          <a:xfrm>
            <a:off x="6272507" y="3536228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870" name="Google Shape;870;p31"/>
          <p:cNvSpPr txBox="1"/>
          <p:nvPr>
            <p:ph idx="4" type="subTitle"/>
          </p:nvPr>
        </p:nvSpPr>
        <p:spPr>
          <a:xfrm>
            <a:off x="720200" y="1903685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871" name="Google Shape;871;p31"/>
          <p:cNvSpPr txBox="1"/>
          <p:nvPr>
            <p:ph idx="5" type="subTitle"/>
          </p:nvPr>
        </p:nvSpPr>
        <p:spPr>
          <a:xfrm>
            <a:off x="3491522" y="1903674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872" name="Google Shape;872;p31"/>
          <p:cNvSpPr txBox="1"/>
          <p:nvPr>
            <p:ph idx="6" type="subTitle"/>
          </p:nvPr>
        </p:nvSpPr>
        <p:spPr>
          <a:xfrm>
            <a:off x="6272507" y="1903685"/>
            <a:ext cx="2151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873" name="Google Shape;873;p31"/>
          <p:cNvSpPr txBox="1"/>
          <p:nvPr>
            <p:ph idx="7" type="subTitle"/>
          </p:nvPr>
        </p:nvSpPr>
        <p:spPr>
          <a:xfrm>
            <a:off x="860417" y="3238469"/>
            <a:ext cx="1870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4" name="Google Shape;874;p31"/>
          <p:cNvSpPr txBox="1"/>
          <p:nvPr>
            <p:ph idx="8" type="subTitle"/>
          </p:nvPr>
        </p:nvSpPr>
        <p:spPr>
          <a:xfrm>
            <a:off x="3631714" y="3238469"/>
            <a:ext cx="1870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5" name="Google Shape;875;p31"/>
          <p:cNvSpPr txBox="1"/>
          <p:nvPr>
            <p:ph idx="9" type="subTitle"/>
          </p:nvPr>
        </p:nvSpPr>
        <p:spPr>
          <a:xfrm>
            <a:off x="6412723" y="3238469"/>
            <a:ext cx="1870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6" name="Google Shape;876;p31"/>
          <p:cNvSpPr txBox="1"/>
          <p:nvPr>
            <p:ph idx="13" type="subTitle"/>
          </p:nvPr>
        </p:nvSpPr>
        <p:spPr>
          <a:xfrm>
            <a:off x="860417" y="1605925"/>
            <a:ext cx="1870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7" name="Google Shape;877;p31"/>
          <p:cNvSpPr txBox="1"/>
          <p:nvPr>
            <p:ph idx="14" type="subTitle"/>
          </p:nvPr>
        </p:nvSpPr>
        <p:spPr>
          <a:xfrm>
            <a:off x="3631738" y="1605925"/>
            <a:ext cx="1870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8" name="Google Shape;878;p31"/>
          <p:cNvSpPr txBox="1"/>
          <p:nvPr>
            <p:ph idx="15" type="subTitle"/>
          </p:nvPr>
        </p:nvSpPr>
        <p:spPr>
          <a:xfrm>
            <a:off x="6412723" y="1605925"/>
            <a:ext cx="1870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9" name="Google Shape;879;p31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dk1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2"/>
          <p:cNvGrpSpPr/>
          <p:nvPr/>
        </p:nvGrpSpPr>
        <p:grpSpPr>
          <a:xfrm>
            <a:off x="0" y="-167823"/>
            <a:ext cx="9540354" cy="5318804"/>
            <a:chOff x="0" y="-167823"/>
            <a:chExt cx="9540354" cy="5318804"/>
          </a:xfrm>
        </p:grpSpPr>
        <p:grpSp>
          <p:nvGrpSpPr>
            <p:cNvPr id="882" name="Google Shape;882;p32"/>
            <p:cNvGrpSpPr/>
            <p:nvPr/>
          </p:nvGrpSpPr>
          <p:grpSpPr>
            <a:xfrm flipH="1" rot="10800000">
              <a:off x="50" y="-7487"/>
              <a:ext cx="9143949" cy="5158468"/>
              <a:chOff x="267864" y="140547"/>
              <a:chExt cx="8608500" cy="4856400"/>
            </a:xfrm>
          </p:grpSpPr>
          <p:sp>
            <p:nvSpPr>
              <p:cNvPr id="883" name="Google Shape;883;p32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5" name="Google Shape;885;p32"/>
            <p:cNvSpPr/>
            <p:nvPr/>
          </p:nvSpPr>
          <p:spPr>
            <a:xfrm flipH="1">
              <a:off x="830916" y="3242301"/>
              <a:ext cx="1285784" cy="117507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 flipH="1">
              <a:off x="1889613" y="3645723"/>
              <a:ext cx="42513" cy="27434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 flipH="1">
              <a:off x="1951744" y="3743594"/>
              <a:ext cx="62198" cy="17452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2"/>
            <p:cNvSpPr/>
            <p:nvPr/>
          </p:nvSpPr>
          <p:spPr>
            <a:xfrm flipH="1">
              <a:off x="1878235" y="3765165"/>
              <a:ext cx="46631" cy="20733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2"/>
            <p:cNvSpPr/>
            <p:nvPr/>
          </p:nvSpPr>
          <p:spPr>
            <a:xfrm flipH="1">
              <a:off x="1785459" y="3710645"/>
              <a:ext cx="51099" cy="27434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 flipH="1">
              <a:off x="1810729" y="3637835"/>
              <a:ext cx="42303" cy="15358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2"/>
            <p:cNvSpPr/>
            <p:nvPr/>
          </p:nvSpPr>
          <p:spPr>
            <a:xfrm flipH="1">
              <a:off x="939934" y="4009634"/>
              <a:ext cx="60802" cy="24153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2"/>
            <p:cNvSpPr/>
            <p:nvPr/>
          </p:nvSpPr>
          <p:spPr>
            <a:xfrm flipH="1">
              <a:off x="1073967" y="3952531"/>
              <a:ext cx="61919" cy="17731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 flipH="1">
              <a:off x="1014629" y="3796649"/>
              <a:ext cx="52844" cy="25061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 flipH="1">
              <a:off x="914104" y="3892286"/>
              <a:ext cx="42583" cy="26736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 flipH="1">
              <a:off x="1069290" y="4115114"/>
              <a:ext cx="61989" cy="17731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 flipH="1">
              <a:off x="1171560" y="3877417"/>
              <a:ext cx="61780" cy="19337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 flipH="1">
              <a:off x="1102240" y="3802024"/>
              <a:ext cx="61291" cy="2143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 flipH="1">
              <a:off x="1213794" y="4072950"/>
              <a:ext cx="47120" cy="1835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 flipH="1">
              <a:off x="1190827" y="3948133"/>
              <a:ext cx="51309" cy="2652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 rot="6424425">
              <a:off x="560788" y="520449"/>
              <a:ext cx="1571302" cy="1604437"/>
            </a:xfrm>
            <a:custGeom>
              <a:rect b="b" l="l" r="r" t="t"/>
              <a:pathLst>
                <a:path extrusionOk="0" h="40142" w="39313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 rot="6424425">
              <a:off x="905758" y="726211"/>
              <a:ext cx="761410" cy="814809"/>
            </a:xfrm>
            <a:custGeom>
              <a:rect b="b" l="l" r="r" t="t"/>
              <a:pathLst>
                <a:path extrusionOk="0" h="20386" w="1905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 rot="6424425">
              <a:off x="1801023" y="1596307"/>
              <a:ext cx="34693" cy="16707"/>
            </a:xfrm>
            <a:custGeom>
              <a:rect b="b" l="l" r="r" t="t"/>
              <a:pathLst>
                <a:path extrusionOk="0" h="418" w="868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 rot="6424425">
              <a:off x="1915572" y="1474929"/>
              <a:ext cx="37171" cy="13709"/>
            </a:xfrm>
            <a:custGeom>
              <a:rect b="b" l="l" r="r" t="t"/>
              <a:pathLst>
                <a:path extrusionOk="0" h="343" w="93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 rot="6424425">
              <a:off x="1828308" y="1523519"/>
              <a:ext cx="36811" cy="15148"/>
            </a:xfrm>
            <a:custGeom>
              <a:rect b="b" l="l" r="r" t="t"/>
              <a:pathLst>
                <a:path extrusionOk="0" h="379" w="921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 rot="6424425">
              <a:off x="1455468" y="680410"/>
              <a:ext cx="36692" cy="25180"/>
            </a:xfrm>
            <a:custGeom>
              <a:rect b="b" l="l" r="r" t="t"/>
              <a:pathLst>
                <a:path extrusionOk="0" h="630" w="918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6424425">
              <a:off x="1363791" y="694914"/>
              <a:ext cx="28338" cy="24981"/>
            </a:xfrm>
            <a:custGeom>
              <a:rect b="b" l="l" r="r" t="t"/>
              <a:pathLst>
                <a:path extrusionOk="0" h="625" w="709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6424425">
              <a:off x="1420998" y="770505"/>
              <a:ext cx="40649" cy="19265"/>
            </a:xfrm>
            <a:custGeom>
              <a:rect b="b" l="l" r="r" t="t"/>
              <a:pathLst>
                <a:path extrusionOk="0" h="482" w="1017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2"/>
            <p:cNvSpPr/>
            <p:nvPr/>
          </p:nvSpPr>
          <p:spPr>
            <a:xfrm rot="6424425">
              <a:off x="1345582" y="780552"/>
              <a:ext cx="40009" cy="21144"/>
            </a:xfrm>
            <a:custGeom>
              <a:rect b="b" l="l" r="r" t="t"/>
              <a:pathLst>
                <a:path extrusionOk="0" h="529" w="1001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 rot="6424425">
              <a:off x="1150199" y="1617447"/>
              <a:ext cx="48802" cy="12390"/>
            </a:xfrm>
            <a:custGeom>
              <a:rect b="b" l="l" r="r" t="t"/>
              <a:pathLst>
                <a:path extrusionOk="0" h="310" w="1221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2"/>
            <p:cNvSpPr/>
            <p:nvPr/>
          </p:nvSpPr>
          <p:spPr>
            <a:xfrm rot="6424425">
              <a:off x="1100909" y="1626669"/>
              <a:ext cx="39889" cy="21943"/>
            </a:xfrm>
            <a:custGeom>
              <a:rect b="b" l="l" r="r" t="t"/>
              <a:pathLst>
                <a:path extrusionOk="0" h="549" w="998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 rot="6424425">
              <a:off x="1155827" y="1694865"/>
              <a:ext cx="33494" cy="20104"/>
            </a:xfrm>
            <a:custGeom>
              <a:rect b="b" l="l" r="r" t="t"/>
              <a:pathLst>
                <a:path extrusionOk="0" h="503" w="838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 rot="6424425">
              <a:off x="1757641" y="613776"/>
              <a:ext cx="136015" cy="139852"/>
            </a:xfrm>
            <a:custGeom>
              <a:rect b="b" l="l" r="r" t="t"/>
              <a:pathLst>
                <a:path extrusionOk="0" h="3499" w="3403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2"/>
            <p:cNvSpPr/>
            <p:nvPr/>
          </p:nvSpPr>
          <p:spPr>
            <a:xfrm flipH="1" rot="10147612">
              <a:off x="7228360" y="180121"/>
              <a:ext cx="1718616" cy="1765895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2"/>
            <p:cNvSpPr/>
            <p:nvPr/>
          </p:nvSpPr>
          <p:spPr>
            <a:xfrm flipH="1" rot="10147612">
              <a:off x="7191660" y="15706"/>
              <a:ext cx="2157915" cy="2228100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 flipH="1">
              <a:off x="7505959" y="4115899"/>
              <a:ext cx="169999" cy="702844"/>
            </a:xfrm>
            <a:custGeom>
              <a:rect b="b" l="l" r="r" t="t"/>
              <a:pathLst>
                <a:path extrusionOk="0" h="15566" w="3765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 flipH="1">
              <a:off x="7918048" y="4125492"/>
              <a:ext cx="454550" cy="676971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 flipH="1">
              <a:off x="7280960" y="3311751"/>
              <a:ext cx="781409" cy="292633"/>
            </a:xfrm>
            <a:custGeom>
              <a:rect b="b" l="l" r="r" t="t"/>
              <a:pathLst>
                <a:path extrusionOk="0" h="6481" w="17306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 flipH="1">
              <a:off x="7000885" y="3529110"/>
              <a:ext cx="524401" cy="466064"/>
            </a:xfrm>
            <a:custGeom>
              <a:rect b="b" l="l" r="r" t="t"/>
              <a:pathLst>
                <a:path extrusionOk="0" h="10322" w="11614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 flipH="1">
              <a:off x="7357135" y="2954016"/>
              <a:ext cx="499703" cy="1751646"/>
            </a:xfrm>
            <a:custGeom>
              <a:rect b="b" l="l" r="r" t="t"/>
              <a:pathLst>
                <a:path extrusionOk="0" h="38794" w="11067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 flipH="1">
              <a:off x="6797788" y="2423983"/>
              <a:ext cx="869773" cy="703657"/>
            </a:xfrm>
            <a:custGeom>
              <a:rect b="b" l="l" r="r" t="t"/>
              <a:pathLst>
                <a:path extrusionOk="0" h="15584" w="19263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 flipH="1">
              <a:off x="7652974" y="2915908"/>
              <a:ext cx="199980" cy="531219"/>
            </a:xfrm>
            <a:custGeom>
              <a:rect b="b" l="l" r="r" t="t"/>
              <a:pathLst>
                <a:path extrusionOk="0" h="11765" w="4429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 flipH="1">
              <a:off x="7836290" y="3730847"/>
              <a:ext cx="309656" cy="470354"/>
            </a:xfrm>
            <a:custGeom>
              <a:rect b="b" l="l" r="r" t="t"/>
              <a:pathLst>
                <a:path extrusionOk="0" h="10417" w="6858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 flipH="1">
              <a:off x="7301056" y="3642034"/>
              <a:ext cx="485886" cy="188150"/>
            </a:xfrm>
            <a:custGeom>
              <a:rect b="b" l="l" r="r" t="t"/>
              <a:pathLst>
                <a:path extrusionOk="0" h="4167" w="10761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 flipH="1">
              <a:off x="7408564" y="4204260"/>
              <a:ext cx="380184" cy="366051"/>
            </a:xfrm>
            <a:custGeom>
              <a:rect b="b" l="l" r="r" t="t"/>
              <a:pathLst>
                <a:path extrusionOk="0" h="8107" w="842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 flipH="1">
              <a:off x="7427034" y="2474463"/>
              <a:ext cx="179933" cy="509456"/>
            </a:xfrm>
            <a:custGeom>
              <a:rect b="b" l="l" r="r" t="t"/>
              <a:pathLst>
                <a:path extrusionOk="0" h="11283" w="3985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 flipH="1">
              <a:off x="7363009" y="2510719"/>
              <a:ext cx="52693" cy="458795"/>
            </a:xfrm>
            <a:custGeom>
              <a:rect b="b" l="l" r="r" t="t"/>
              <a:pathLst>
                <a:path extrusionOk="0" h="10161" w="1167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 flipH="1">
              <a:off x="7232519" y="2547066"/>
              <a:ext cx="161556" cy="436399"/>
            </a:xfrm>
            <a:custGeom>
              <a:rect b="b" l="l" r="r" t="t"/>
              <a:pathLst>
                <a:path extrusionOk="0" h="9665" w="3578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 flipH="1">
              <a:off x="7077691" y="2667801"/>
              <a:ext cx="315481" cy="347900"/>
            </a:xfrm>
            <a:custGeom>
              <a:rect b="b" l="l" r="r" t="t"/>
              <a:pathLst>
                <a:path extrusionOk="0" h="7705" w="6987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 flipH="1">
              <a:off x="6922006" y="3017138"/>
              <a:ext cx="420009" cy="68180"/>
            </a:xfrm>
            <a:custGeom>
              <a:rect b="b" l="l" r="r" t="t"/>
              <a:pathLst>
                <a:path extrusionOk="0" h="1510" w="9302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 flipH="1">
              <a:off x="6931127" y="2911213"/>
              <a:ext cx="353138" cy="69986"/>
            </a:xfrm>
            <a:custGeom>
              <a:rect b="b" l="l" r="r" t="t"/>
              <a:pathLst>
                <a:path extrusionOk="0" h="1550" w="7821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1" name="Google Shape;931;p32"/>
            <p:cNvGrpSpPr/>
            <p:nvPr/>
          </p:nvGrpSpPr>
          <p:grpSpPr>
            <a:xfrm flipH="1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2" name="Google Shape;932;p32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4" name="Google Shape;934;p32"/>
          <p:cNvSpPr txBox="1"/>
          <p:nvPr>
            <p:ph type="title"/>
          </p:nvPr>
        </p:nvSpPr>
        <p:spPr>
          <a:xfrm>
            <a:off x="1531975" y="966725"/>
            <a:ext cx="608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935" name="Google Shape;935;p32"/>
          <p:cNvSpPr txBox="1"/>
          <p:nvPr>
            <p:ph idx="1" type="subTitle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6" name="Google Shape;936;p32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solidFill>
          <a:schemeClr val="dk1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33"/>
          <p:cNvGrpSpPr/>
          <p:nvPr/>
        </p:nvGrpSpPr>
        <p:grpSpPr>
          <a:xfrm>
            <a:off x="25" y="-10650"/>
            <a:ext cx="9143949" cy="5158468"/>
            <a:chOff x="267864" y="140547"/>
            <a:chExt cx="8608500" cy="4856400"/>
          </a:xfrm>
        </p:grpSpPr>
        <p:sp>
          <p:nvSpPr>
            <p:cNvPr id="939" name="Google Shape;939;p33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33"/>
          <p:cNvGrpSpPr/>
          <p:nvPr/>
        </p:nvGrpSpPr>
        <p:grpSpPr>
          <a:xfrm rot="10800000">
            <a:off x="50" y="-10650"/>
            <a:ext cx="9143949" cy="5158468"/>
            <a:chOff x="267864" y="140547"/>
            <a:chExt cx="8608500" cy="4856400"/>
          </a:xfrm>
        </p:grpSpPr>
        <p:sp>
          <p:nvSpPr>
            <p:cNvPr id="942" name="Google Shape;942;p33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1_1_1_1"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 rot="-5400000">
            <a:off x="7838235" y="-139481"/>
            <a:ext cx="1073093" cy="1346011"/>
            <a:chOff x="7876138" y="3519332"/>
            <a:chExt cx="1073093" cy="1346011"/>
          </a:xfrm>
        </p:grpSpPr>
        <p:sp>
          <p:nvSpPr>
            <p:cNvPr id="99" name="Google Shape;99;p11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1"/>
          <p:cNvGrpSpPr/>
          <p:nvPr/>
        </p:nvGrpSpPr>
        <p:grpSpPr>
          <a:xfrm rot="10800000">
            <a:off x="140177" y="3879955"/>
            <a:ext cx="1849489" cy="1442284"/>
            <a:chOff x="6340148" y="-341440"/>
            <a:chExt cx="2540157" cy="1980887"/>
          </a:xfrm>
        </p:grpSpPr>
        <p:grpSp>
          <p:nvGrpSpPr>
            <p:cNvPr id="120" name="Google Shape;120;p11"/>
            <p:cNvGrpSpPr/>
            <p:nvPr/>
          </p:nvGrpSpPr>
          <p:grpSpPr>
            <a:xfrm rot="-10371840">
              <a:off x="6443628" y="-238913"/>
              <a:ext cx="1761400" cy="1775833"/>
              <a:chOff x="3284843" y="173314"/>
              <a:chExt cx="1814343" cy="1833238"/>
            </a:xfrm>
          </p:grpSpPr>
          <p:sp>
            <p:nvSpPr>
              <p:cNvPr id="121" name="Google Shape;121;p11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" name="Google Shape;131;p11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42" name="Google Shape;142;p1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43" name="Google Shape;143;p1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1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46" name="Google Shape;146;p1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11"/>
          <p:cNvSpPr txBox="1"/>
          <p:nvPr>
            <p:ph idx="1" type="subTitle"/>
          </p:nvPr>
        </p:nvSpPr>
        <p:spPr>
          <a:xfrm>
            <a:off x="720400" y="1488175"/>
            <a:ext cx="33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149" name="Google Shape;149;p11"/>
          <p:cNvSpPr txBox="1"/>
          <p:nvPr>
            <p:ph idx="2" type="subTitle"/>
          </p:nvPr>
        </p:nvSpPr>
        <p:spPr>
          <a:xfrm>
            <a:off x="5096831" y="1488175"/>
            <a:ext cx="33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150" name="Google Shape;150;p11"/>
          <p:cNvSpPr txBox="1"/>
          <p:nvPr>
            <p:ph idx="3" type="subTitle"/>
          </p:nvPr>
        </p:nvSpPr>
        <p:spPr>
          <a:xfrm>
            <a:off x="720450" y="1907202"/>
            <a:ext cx="3314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marR="4572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1" name="Google Shape;151;p11"/>
          <p:cNvSpPr txBox="1"/>
          <p:nvPr>
            <p:ph idx="4" type="subTitle"/>
          </p:nvPr>
        </p:nvSpPr>
        <p:spPr>
          <a:xfrm>
            <a:off x="5096803" y="1907202"/>
            <a:ext cx="3314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marR="4572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2" name="Google Shape;152;p11"/>
          <p:cNvSpPr txBox="1"/>
          <p:nvPr>
            <p:ph idx="5" type="subTitle"/>
          </p:nvPr>
        </p:nvSpPr>
        <p:spPr>
          <a:xfrm>
            <a:off x="720400" y="3061450"/>
            <a:ext cx="33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153" name="Google Shape;153;p11"/>
          <p:cNvSpPr txBox="1"/>
          <p:nvPr>
            <p:ph idx="6" type="subTitle"/>
          </p:nvPr>
        </p:nvSpPr>
        <p:spPr>
          <a:xfrm>
            <a:off x="5096830" y="3061422"/>
            <a:ext cx="33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idx="7" type="subTitle"/>
          </p:nvPr>
        </p:nvSpPr>
        <p:spPr>
          <a:xfrm>
            <a:off x="720450" y="3480450"/>
            <a:ext cx="3314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marR="4572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marR="4572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11"/>
          <p:cNvSpPr txBox="1"/>
          <p:nvPr>
            <p:ph idx="8" type="subTitle"/>
          </p:nvPr>
        </p:nvSpPr>
        <p:spPr>
          <a:xfrm>
            <a:off x="5096803" y="3480450"/>
            <a:ext cx="3314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6" name="Google Shape;156;p11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2"/>
          <p:cNvGrpSpPr/>
          <p:nvPr/>
        </p:nvGrpSpPr>
        <p:grpSpPr>
          <a:xfrm rot="10800000">
            <a:off x="140177" y="3879955"/>
            <a:ext cx="1849489" cy="1442284"/>
            <a:chOff x="6340148" y="-341440"/>
            <a:chExt cx="2540157" cy="1980887"/>
          </a:xfrm>
        </p:grpSpPr>
        <p:grpSp>
          <p:nvGrpSpPr>
            <p:cNvPr id="159" name="Google Shape;159;p12"/>
            <p:cNvGrpSpPr/>
            <p:nvPr/>
          </p:nvGrpSpPr>
          <p:grpSpPr>
            <a:xfrm rot="-10371840">
              <a:off x="6443628" y="-238913"/>
              <a:ext cx="1761400" cy="1775833"/>
              <a:chOff x="3284843" y="173314"/>
              <a:chExt cx="1814343" cy="1833238"/>
            </a:xfrm>
          </p:grpSpPr>
          <p:sp>
            <p:nvSpPr>
              <p:cNvPr id="160" name="Google Shape;160;p12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12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2"/>
          <p:cNvGrpSpPr/>
          <p:nvPr/>
        </p:nvGrpSpPr>
        <p:grpSpPr>
          <a:xfrm>
            <a:off x="7154297" y="-178718"/>
            <a:ext cx="1849489" cy="1442284"/>
            <a:chOff x="6340148" y="-341440"/>
            <a:chExt cx="2540157" cy="1980887"/>
          </a:xfrm>
        </p:grpSpPr>
        <p:grpSp>
          <p:nvGrpSpPr>
            <p:cNvPr id="181" name="Google Shape;181;p12"/>
            <p:cNvGrpSpPr/>
            <p:nvPr/>
          </p:nvGrpSpPr>
          <p:grpSpPr>
            <a:xfrm rot="-10371840">
              <a:off x="6443628" y="-238913"/>
              <a:ext cx="1761400" cy="1775833"/>
              <a:chOff x="3284843" y="173314"/>
              <a:chExt cx="1814343" cy="1833238"/>
            </a:xfrm>
          </p:grpSpPr>
          <p:sp>
            <p:nvSpPr>
              <p:cNvPr id="182" name="Google Shape;182;p12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2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2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2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2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203" name="Google Shape;203;p12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2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07" name="Google Shape;207;p12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" name="Google Shape;209;p12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210" name="Google Shape;210;p1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2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1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" name="Google Shape;221;p13"/>
          <p:cNvSpPr txBox="1"/>
          <p:nvPr>
            <p:ph type="title"/>
          </p:nvPr>
        </p:nvSpPr>
        <p:spPr>
          <a:xfrm>
            <a:off x="4662450" y="781453"/>
            <a:ext cx="37686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 flipH="1">
            <a:off x="721350" y="2450975"/>
            <a:ext cx="60429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13"/>
          <p:cNvSpPr/>
          <p:nvPr/>
        </p:nvSpPr>
        <p:spPr>
          <a:xfrm rot="10800000">
            <a:off x="1669222" y="720987"/>
            <a:ext cx="1516943" cy="1386324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 rot="10800000">
            <a:off x="2940291" y="1666462"/>
            <a:ext cx="54697" cy="35297"/>
          </a:xfrm>
          <a:custGeom>
            <a:rect b="b" l="l" r="r" t="t"/>
            <a:pathLst>
              <a:path extrusionOk="0" h="393" w="609">
                <a:moveTo>
                  <a:pt x="293" y="1"/>
                </a:moveTo>
                <a:cubicBezTo>
                  <a:pt x="177" y="1"/>
                  <a:pt x="24" y="90"/>
                  <a:pt x="14" y="213"/>
                </a:cubicBezTo>
                <a:cubicBezTo>
                  <a:pt x="1" y="349"/>
                  <a:pt x="147" y="392"/>
                  <a:pt x="250" y="392"/>
                </a:cubicBezTo>
                <a:lnTo>
                  <a:pt x="316" y="392"/>
                </a:lnTo>
                <a:cubicBezTo>
                  <a:pt x="433" y="392"/>
                  <a:pt x="586" y="303"/>
                  <a:pt x="595" y="180"/>
                </a:cubicBezTo>
                <a:cubicBezTo>
                  <a:pt x="609" y="44"/>
                  <a:pt x="463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rot="10800000">
            <a:off x="3020228" y="1553382"/>
            <a:ext cx="80025" cy="22454"/>
          </a:xfrm>
          <a:custGeom>
            <a:rect b="b" l="l" r="r" t="t"/>
            <a:pathLst>
              <a:path extrusionOk="0" h="250" w="891">
                <a:moveTo>
                  <a:pt x="548" y="1"/>
                </a:moveTo>
                <a:cubicBezTo>
                  <a:pt x="382" y="1"/>
                  <a:pt x="0" y="249"/>
                  <a:pt x="343" y="249"/>
                </a:cubicBezTo>
                <a:cubicBezTo>
                  <a:pt x="508" y="249"/>
                  <a:pt x="890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 rot="10800000">
            <a:off x="2925651" y="1521408"/>
            <a:ext cx="59996" cy="26675"/>
          </a:xfrm>
          <a:custGeom>
            <a:rect b="b" l="l" r="r" t="t"/>
            <a:pathLst>
              <a:path extrusionOk="0" h="297" w="668">
                <a:moveTo>
                  <a:pt x="399" y="0"/>
                </a:moveTo>
                <a:cubicBezTo>
                  <a:pt x="286" y="0"/>
                  <a:pt x="129" y="37"/>
                  <a:pt x="63" y="140"/>
                </a:cubicBezTo>
                <a:cubicBezTo>
                  <a:pt x="0" y="243"/>
                  <a:pt x="116" y="296"/>
                  <a:pt x="203" y="296"/>
                </a:cubicBezTo>
                <a:lnTo>
                  <a:pt x="269" y="296"/>
                </a:lnTo>
                <a:cubicBezTo>
                  <a:pt x="382" y="296"/>
                  <a:pt x="538" y="259"/>
                  <a:pt x="605" y="157"/>
                </a:cubicBezTo>
                <a:cubicBezTo>
                  <a:pt x="668" y="57"/>
                  <a:pt x="551" y="0"/>
                  <a:pt x="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/>
          <p:nvPr/>
        </p:nvSpPr>
        <p:spPr>
          <a:xfrm rot="10800000">
            <a:off x="2806285" y="1582932"/>
            <a:ext cx="65745" cy="35297"/>
          </a:xfrm>
          <a:custGeom>
            <a:rect b="b" l="l" r="r" t="t"/>
            <a:pathLst>
              <a:path extrusionOk="0" h="393" w="732">
                <a:moveTo>
                  <a:pt x="386" y="1"/>
                </a:moveTo>
                <a:cubicBezTo>
                  <a:pt x="91" y="1"/>
                  <a:pt x="1" y="393"/>
                  <a:pt x="346" y="393"/>
                </a:cubicBezTo>
                <a:cubicBezTo>
                  <a:pt x="645" y="393"/>
                  <a:pt x="732" y="1"/>
                  <a:pt x="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 rot="10800000">
            <a:off x="2838799" y="1692149"/>
            <a:ext cx="54428" cy="19759"/>
          </a:xfrm>
          <a:custGeom>
            <a:rect b="b" l="l" r="r" t="t"/>
            <a:pathLst>
              <a:path extrusionOk="0" h="220" w="606">
                <a:moveTo>
                  <a:pt x="433" y="1"/>
                </a:moveTo>
                <a:cubicBezTo>
                  <a:pt x="310" y="1"/>
                  <a:pt x="177" y="27"/>
                  <a:pt x="74" y="97"/>
                </a:cubicBezTo>
                <a:cubicBezTo>
                  <a:pt x="1" y="150"/>
                  <a:pt x="1" y="220"/>
                  <a:pt x="107" y="220"/>
                </a:cubicBezTo>
                <a:lnTo>
                  <a:pt x="174" y="220"/>
                </a:lnTo>
                <a:cubicBezTo>
                  <a:pt x="296" y="220"/>
                  <a:pt x="429" y="194"/>
                  <a:pt x="532" y="124"/>
                </a:cubicBezTo>
                <a:cubicBezTo>
                  <a:pt x="606" y="70"/>
                  <a:pt x="606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 rot="10800000">
            <a:off x="1718429" y="1202469"/>
            <a:ext cx="78229" cy="31076"/>
          </a:xfrm>
          <a:custGeom>
            <a:rect b="b" l="l" r="r" t="t"/>
            <a:pathLst>
              <a:path extrusionOk="0" h="346" w="871">
                <a:moveTo>
                  <a:pt x="529" y="0"/>
                </a:moveTo>
                <a:cubicBezTo>
                  <a:pt x="300" y="0"/>
                  <a:pt x="1" y="345"/>
                  <a:pt x="343" y="345"/>
                </a:cubicBezTo>
                <a:cubicBezTo>
                  <a:pt x="572" y="345"/>
                  <a:pt x="871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 rot="10800000">
            <a:off x="1890877" y="1284202"/>
            <a:ext cx="79666" cy="22813"/>
          </a:xfrm>
          <a:custGeom>
            <a:rect b="b" l="l" r="r" t="t"/>
            <a:pathLst>
              <a:path extrusionOk="0" h="254" w="887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5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 rot="10800000">
            <a:off x="1814532" y="1475332"/>
            <a:ext cx="67990" cy="32244"/>
          </a:xfrm>
          <a:custGeom>
            <a:rect b="b" l="l" r="r" t="t"/>
            <a:pathLst>
              <a:path extrusionOk="0" h="359" w="757">
                <a:moveTo>
                  <a:pt x="424" y="0"/>
                </a:moveTo>
                <a:cubicBezTo>
                  <a:pt x="333" y="0"/>
                  <a:pt x="238" y="26"/>
                  <a:pt x="180" y="84"/>
                </a:cubicBezTo>
                <a:lnTo>
                  <a:pt x="149" y="115"/>
                </a:lnTo>
                <a:cubicBezTo>
                  <a:pt x="0" y="263"/>
                  <a:pt x="161" y="359"/>
                  <a:pt x="336" y="359"/>
                </a:cubicBezTo>
                <a:cubicBezTo>
                  <a:pt x="426" y="359"/>
                  <a:pt x="521" y="334"/>
                  <a:pt x="578" y="277"/>
                </a:cubicBezTo>
                <a:cubicBezTo>
                  <a:pt x="588" y="264"/>
                  <a:pt x="598" y="254"/>
                  <a:pt x="608" y="244"/>
                </a:cubicBezTo>
                <a:cubicBezTo>
                  <a:pt x="756" y="95"/>
                  <a:pt x="598" y="0"/>
                  <a:pt x="4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 rot="10800000">
            <a:off x="1685197" y="1350128"/>
            <a:ext cx="54787" cy="34399"/>
          </a:xfrm>
          <a:custGeom>
            <a:rect b="b" l="l" r="r" t="t"/>
            <a:pathLst>
              <a:path extrusionOk="0" h="383" w="610">
                <a:moveTo>
                  <a:pt x="293" y="0"/>
                </a:moveTo>
                <a:cubicBezTo>
                  <a:pt x="180" y="0"/>
                  <a:pt x="25" y="86"/>
                  <a:pt x="14" y="209"/>
                </a:cubicBezTo>
                <a:cubicBezTo>
                  <a:pt x="1" y="342"/>
                  <a:pt x="147" y="382"/>
                  <a:pt x="250" y="382"/>
                </a:cubicBezTo>
                <a:lnTo>
                  <a:pt x="316" y="382"/>
                </a:lnTo>
                <a:cubicBezTo>
                  <a:pt x="430" y="382"/>
                  <a:pt x="583" y="296"/>
                  <a:pt x="595" y="173"/>
                </a:cubicBezTo>
                <a:cubicBezTo>
                  <a:pt x="609" y="40"/>
                  <a:pt x="463" y="0"/>
                  <a:pt x="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 rot="10800000">
            <a:off x="1884859" y="1075019"/>
            <a:ext cx="79756" cy="22813"/>
          </a:xfrm>
          <a:custGeom>
            <a:rect b="b" l="l" r="r" t="t"/>
            <a:pathLst>
              <a:path extrusionOk="0" h="254" w="888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8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/>
          <p:nvPr/>
        </p:nvSpPr>
        <p:spPr>
          <a:xfrm rot="10800000">
            <a:off x="2016440" y="1378779"/>
            <a:ext cx="79486" cy="24879"/>
          </a:xfrm>
          <a:custGeom>
            <a:rect b="b" l="l" r="r" t="t"/>
            <a:pathLst>
              <a:path extrusionOk="0" h="277" w="885">
                <a:moveTo>
                  <a:pt x="542" y="0"/>
                </a:moveTo>
                <a:cubicBezTo>
                  <a:pt x="360" y="0"/>
                  <a:pt x="1" y="276"/>
                  <a:pt x="340" y="276"/>
                </a:cubicBezTo>
                <a:cubicBezTo>
                  <a:pt x="526" y="276"/>
                  <a:pt x="884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 rot="10800000">
            <a:off x="1927252" y="1473086"/>
            <a:ext cx="78858" cy="27573"/>
          </a:xfrm>
          <a:custGeom>
            <a:rect b="b" l="l" r="r" t="t"/>
            <a:pathLst>
              <a:path extrusionOk="0" h="307" w="878">
                <a:moveTo>
                  <a:pt x="536" y="1"/>
                </a:moveTo>
                <a:cubicBezTo>
                  <a:pt x="332" y="1"/>
                  <a:pt x="1" y="306"/>
                  <a:pt x="343" y="306"/>
                </a:cubicBezTo>
                <a:cubicBezTo>
                  <a:pt x="545" y="306"/>
                  <a:pt x="878" y="1"/>
                  <a:pt x="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 rot="10800000">
            <a:off x="2070778" y="1128460"/>
            <a:ext cx="60625" cy="23621"/>
          </a:xfrm>
          <a:custGeom>
            <a:rect b="b" l="l" r="r" t="t"/>
            <a:pathLst>
              <a:path extrusionOk="0" h="263" w="675">
                <a:moveTo>
                  <a:pt x="406" y="0"/>
                </a:moveTo>
                <a:cubicBezTo>
                  <a:pt x="296" y="0"/>
                  <a:pt x="140" y="36"/>
                  <a:pt x="70" y="133"/>
                </a:cubicBezTo>
                <a:cubicBezTo>
                  <a:pt x="0" y="229"/>
                  <a:pt x="130" y="263"/>
                  <a:pt x="203" y="263"/>
                </a:cubicBezTo>
                <a:lnTo>
                  <a:pt x="269" y="263"/>
                </a:lnTo>
                <a:cubicBezTo>
                  <a:pt x="379" y="263"/>
                  <a:pt x="535" y="223"/>
                  <a:pt x="605" y="130"/>
                </a:cubicBezTo>
                <a:cubicBezTo>
                  <a:pt x="675" y="33"/>
                  <a:pt x="545" y="0"/>
                  <a:pt x="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 rot="10800000">
            <a:off x="2041229" y="1278544"/>
            <a:ext cx="66014" cy="34130"/>
          </a:xfrm>
          <a:custGeom>
            <a:rect b="b" l="l" r="r" t="t"/>
            <a:pathLst>
              <a:path extrusionOk="0" h="380" w="735">
                <a:moveTo>
                  <a:pt x="389" y="1"/>
                </a:moveTo>
                <a:cubicBezTo>
                  <a:pt x="97" y="1"/>
                  <a:pt x="0" y="380"/>
                  <a:pt x="346" y="380"/>
                </a:cubicBezTo>
                <a:cubicBezTo>
                  <a:pt x="638" y="380"/>
                  <a:pt x="735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 rot="652318">
            <a:off x="6616013" y="3514011"/>
            <a:ext cx="1308113" cy="1344099"/>
          </a:xfrm>
          <a:custGeom>
            <a:rect b="b" l="l" r="r" t="t"/>
            <a:pathLst>
              <a:path extrusionOk="0" h="33690" w="32788">
                <a:moveTo>
                  <a:pt x="11724" y="0"/>
                </a:moveTo>
                <a:cubicBezTo>
                  <a:pt x="10869" y="0"/>
                  <a:pt x="10018" y="148"/>
                  <a:pt x="9236" y="517"/>
                </a:cubicBezTo>
                <a:cubicBezTo>
                  <a:pt x="8685" y="776"/>
                  <a:pt x="8392" y="1041"/>
                  <a:pt x="8316" y="1676"/>
                </a:cubicBezTo>
                <a:cubicBezTo>
                  <a:pt x="8180" y="2815"/>
                  <a:pt x="8366" y="3959"/>
                  <a:pt x="8571" y="5081"/>
                </a:cubicBezTo>
                <a:cubicBezTo>
                  <a:pt x="8874" y="6722"/>
                  <a:pt x="9748" y="8197"/>
                  <a:pt x="10063" y="9819"/>
                </a:cubicBezTo>
                <a:cubicBezTo>
                  <a:pt x="10246" y="10746"/>
                  <a:pt x="10359" y="11693"/>
                  <a:pt x="10522" y="12626"/>
                </a:cubicBezTo>
                <a:cubicBezTo>
                  <a:pt x="10748" y="13932"/>
                  <a:pt x="10871" y="15234"/>
                  <a:pt x="10545" y="16529"/>
                </a:cubicBezTo>
                <a:cubicBezTo>
                  <a:pt x="10226" y="17792"/>
                  <a:pt x="9712" y="18991"/>
                  <a:pt x="8851" y="19988"/>
                </a:cubicBezTo>
                <a:cubicBezTo>
                  <a:pt x="8312" y="20609"/>
                  <a:pt x="7615" y="21028"/>
                  <a:pt x="6987" y="21549"/>
                </a:cubicBezTo>
                <a:cubicBezTo>
                  <a:pt x="6369" y="22061"/>
                  <a:pt x="5751" y="22536"/>
                  <a:pt x="5100" y="23004"/>
                </a:cubicBezTo>
                <a:cubicBezTo>
                  <a:pt x="4243" y="23622"/>
                  <a:pt x="3396" y="24297"/>
                  <a:pt x="2691" y="25091"/>
                </a:cubicBezTo>
                <a:cubicBezTo>
                  <a:pt x="2137" y="25712"/>
                  <a:pt x="1731" y="26427"/>
                  <a:pt x="1270" y="27118"/>
                </a:cubicBezTo>
                <a:cubicBezTo>
                  <a:pt x="884" y="27699"/>
                  <a:pt x="449" y="28290"/>
                  <a:pt x="233" y="28968"/>
                </a:cubicBezTo>
                <a:cubicBezTo>
                  <a:pt x="0" y="29702"/>
                  <a:pt x="137" y="30383"/>
                  <a:pt x="273" y="31117"/>
                </a:cubicBezTo>
                <a:cubicBezTo>
                  <a:pt x="366" y="31606"/>
                  <a:pt x="389" y="31911"/>
                  <a:pt x="645" y="32290"/>
                </a:cubicBezTo>
                <a:cubicBezTo>
                  <a:pt x="828" y="32954"/>
                  <a:pt x="1443" y="33320"/>
                  <a:pt x="1691" y="33483"/>
                </a:cubicBezTo>
                <a:cubicBezTo>
                  <a:pt x="1934" y="33639"/>
                  <a:pt x="2145" y="33689"/>
                  <a:pt x="2360" y="33689"/>
                </a:cubicBezTo>
                <a:cubicBezTo>
                  <a:pt x="2589" y="33689"/>
                  <a:pt x="2824" y="33632"/>
                  <a:pt x="3110" y="33586"/>
                </a:cubicBezTo>
                <a:cubicBezTo>
                  <a:pt x="3652" y="33496"/>
                  <a:pt x="4286" y="33516"/>
                  <a:pt x="4704" y="33118"/>
                </a:cubicBezTo>
                <a:cubicBezTo>
                  <a:pt x="5306" y="32543"/>
                  <a:pt x="5920" y="31832"/>
                  <a:pt x="6429" y="31171"/>
                </a:cubicBezTo>
                <a:cubicBezTo>
                  <a:pt x="6841" y="30626"/>
                  <a:pt x="7156" y="29998"/>
                  <a:pt x="7702" y="29566"/>
                </a:cubicBezTo>
                <a:cubicBezTo>
                  <a:pt x="8021" y="29310"/>
                  <a:pt x="8392" y="29121"/>
                  <a:pt x="8738" y="28901"/>
                </a:cubicBezTo>
                <a:cubicBezTo>
                  <a:pt x="9814" y="28224"/>
                  <a:pt x="10798" y="27696"/>
                  <a:pt x="12050" y="27367"/>
                </a:cubicBezTo>
                <a:cubicBezTo>
                  <a:pt x="13186" y="27068"/>
                  <a:pt x="14372" y="26951"/>
                  <a:pt x="15528" y="26755"/>
                </a:cubicBezTo>
                <a:cubicBezTo>
                  <a:pt x="16773" y="26546"/>
                  <a:pt x="18079" y="26380"/>
                  <a:pt x="19356" y="26380"/>
                </a:cubicBezTo>
                <a:cubicBezTo>
                  <a:pt x="19561" y="26380"/>
                  <a:pt x="19766" y="26384"/>
                  <a:pt x="19970" y="26393"/>
                </a:cubicBezTo>
                <a:cubicBezTo>
                  <a:pt x="21000" y="26442"/>
                  <a:pt x="22014" y="26522"/>
                  <a:pt x="23039" y="26522"/>
                </a:cubicBezTo>
                <a:cubicBezTo>
                  <a:pt x="23406" y="26522"/>
                  <a:pt x="23775" y="26512"/>
                  <a:pt x="24146" y="26486"/>
                </a:cubicBezTo>
                <a:cubicBezTo>
                  <a:pt x="25508" y="26393"/>
                  <a:pt x="26880" y="26068"/>
                  <a:pt x="28226" y="25845"/>
                </a:cubicBezTo>
                <a:cubicBezTo>
                  <a:pt x="29740" y="25596"/>
                  <a:pt x="32698" y="25726"/>
                  <a:pt x="32764" y="23579"/>
                </a:cubicBezTo>
                <a:cubicBezTo>
                  <a:pt x="32787" y="22862"/>
                  <a:pt x="32538" y="22091"/>
                  <a:pt x="32425" y="21387"/>
                </a:cubicBezTo>
                <a:cubicBezTo>
                  <a:pt x="32376" y="21065"/>
                  <a:pt x="32339" y="20729"/>
                  <a:pt x="32272" y="20410"/>
                </a:cubicBezTo>
                <a:cubicBezTo>
                  <a:pt x="32037" y="19271"/>
                  <a:pt x="31724" y="18168"/>
                  <a:pt x="31531" y="17012"/>
                </a:cubicBezTo>
                <a:cubicBezTo>
                  <a:pt x="31186" y="14935"/>
                  <a:pt x="30741" y="12832"/>
                  <a:pt x="30701" y="10729"/>
                </a:cubicBezTo>
                <a:cubicBezTo>
                  <a:pt x="30681" y="9809"/>
                  <a:pt x="30704" y="8939"/>
                  <a:pt x="30555" y="8035"/>
                </a:cubicBezTo>
                <a:cubicBezTo>
                  <a:pt x="30372" y="6926"/>
                  <a:pt x="30073" y="5852"/>
                  <a:pt x="29847" y="4753"/>
                </a:cubicBezTo>
                <a:cubicBezTo>
                  <a:pt x="29674" y="3905"/>
                  <a:pt x="29199" y="2740"/>
                  <a:pt x="28558" y="2131"/>
                </a:cubicBezTo>
                <a:cubicBezTo>
                  <a:pt x="28079" y="1674"/>
                  <a:pt x="27559" y="1534"/>
                  <a:pt x="27012" y="1534"/>
                </a:cubicBezTo>
                <a:cubicBezTo>
                  <a:pt x="26423" y="1534"/>
                  <a:pt x="25804" y="1697"/>
                  <a:pt x="25173" y="1803"/>
                </a:cubicBezTo>
                <a:cubicBezTo>
                  <a:pt x="24171" y="1968"/>
                  <a:pt x="22984" y="2340"/>
                  <a:pt x="21924" y="2340"/>
                </a:cubicBezTo>
                <a:cubicBezTo>
                  <a:pt x="21705" y="2340"/>
                  <a:pt x="21491" y="2325"/>
                  <a:pt x="21286" y="2287"/>
                </a:cubicBezTo>
                <a:cubicBezTo>
                  <a:pt x="19858" y="2032"/>
                  <a:pt x="18383" y="1739"/>
                  <a:pt x="17003" y="1291"/>
                </a:cubicBezTo>
                <a:cubicBezTo>
                  <a:pt x="15804" y="902"/>
                  <a:pt x="14642" y="411"/>
                  <a:pt x="13402" y="171"/>
                </a:cubicBezTo>
                <a:cubicBezTo>
                  <a:pt x="12853" y="64"/>
                  <a:pt x="12288" y="0"/>
                  <a:pt x="11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 rot="652318">
            <a:off x="6588083" y="3287346"/>
            <a:ext cx="1642482" cy="1695903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/>
          <p:nvPr/>
        </p:nvSpPr>
        <p:spPr>
          <a:xfrm flipH="1" rot="-10446172">
            <a:off x="7564148" y="2964392"/>
            <a:ext cx="1309677" cy="1989220"/>
          </a:xfrm>
          <a:custGeom>
            <a:rect b="b" l="l" r="r" t="t"/>
            <a:pathLst>
              <a:path extrusionOk="0" h="61839" w="40714">
                <a:moveTo>
                  <a:pt x="33585" y="61136"/>
                </a:moveTo>
                <a:cubicBezTo>
                  <a:pt x="33560" y="61136"/>
                  <a:pt x="33655" y="61207"/>
                  <a:pt x="33962" y="61409"/>
                </a:cubicBezTo>
                <a:cubicBezTo>
                  <a:pt x="33881" y="61348"/>
                  <a:pt x="33805" y="61276"/>
                  <a:pt x="33734" y="61198"/>
                </a:cubicBezTo>
                <a:lnTo>
                  <a:pt x="33734" y="61198"/>
                </a:lnTo>
                <a:cubicBezTo>
                  <a:pt x="33655" y="61160"/>
                  <a:pt x="33600" y="61136"/>
                  <a:pt x="33585" y="61136"/>
                </a:cubicBezTo>
                <a:close/>
                <a:moveTo>
                  <a:pt x="13592" y="0"/>
                </a:moveTo>
                <a:cubicBezTo>
                  <a:pt x="13427" y="0"/>
                  <a:pt x="13263" y="5"/>
                  <a:pt x="13099" y="14"/>
                </a:cubicBezTo>
                <a:cubicBezTo>
                  <a:pt x="11801" y="91"/>
                  <a:pt x="10521" y="356"/>
                  <a:pt x="9229" y="450"/>
                </a:cubicBezTo>
                <a:cubicBezTo>
                  <a:pt x="8621" y="493"/>
                  <a:pt x="8624" y="456"/>
                  <a:pt x="8295" y="1094"/>
                </a:cubicBezTo>
                <a:cubicBezTo>
                  <a:pt x="7684" y="2280"/>
                  <a:pt x="7351" y="3555"/>
                  <a:pt x="6890" y="4798"/>
                </a:cubicBezTo>
                <a:cubicBezTo>
                  <a:pt x="6368" y="6200"/>
                  <a:pt x="5940" y="7635"/>
                  <a:pt x="5415" y="9031"/>
                </a:cubicBezTo>
                <a:cubicBezTo>
                  <a:pt x="4887" y="10423"/>
                  <a:pt x="4309" y="11775"/>
                  <a:pt x="3900" y="13210"/>
                </a:cubicBezTo>
                <a:cubicBezTo>
                  <a:pt x="2764" y="17194"/>
                  <a:pt x="2193" y="21346"/>
                  <a:pt x="943" y="25293"/>
                </a:cubicBezTo>
                <a:cubicBezTo>
                  <a:pt x="790" y="25771"/>
                  <a:pt x="644" y="26313"/>
                  <a:pt x="462" y="26785"/>
                </a:cubicBezTo>
                <a:cubicBezTo>
                  <a:pt x="455" y="26805"/>
                  <a:pt x="103" y="27372"/>
                  <a:pt x="73" y="27512"/>
                </a:cubicBezTo>
                <a:cubicBezTo>
                  <a:pt x="0" y="27867"/>
                  <a:pt x="50" y="27967"/>
                  <a:pt x="226" y="28266"/>
                </a:cubicBezTo>
                <a:cubicBezTo>
                  <a:pt x="830" y="29289"/>
                  <a:pt x="1724" y="30259"/>
                  <a:pt x="2618" y="31136"/>
                </a:cubicBezTo>
                <a:cubicBezTo>
                  <a:pt x="3472" y="31970"/>
                  <a:pt x="4146" y="32901"/>
                  <a:pt x="4873" y="33841"/>
                </a:cubicBezTo>
                <a:cubicBezTo>
                  <a:pt x="5661" y="34858"/>
                  <a:pt x="6647" y="35735"/>
                  <a:pt x="7521" y="36678"/>
                </a:cubicBezTo>
                <a:cubicBezTo>
                  <a:pt x="8129" y="37339"/>
                  <a:pt x="8644" y="38087"/>
                  <a:pt x="9352" y="38651"/>
                </a:cubicBezTo>
                <a:cubicBezTo>
                  <a:pt x="9907" y="39096"/>
                  <a:pt x="10498" y="39512"/>
                  <a:pt x="11059" y="39947"/>
                </a:cubicBezTo>
                <a:cubicBezTo>
                  <a:pt x="12322" y="40934"/>
                  <a:pt x="13491" y="42030"/>
                  <a:pt x="14757" y="43013"/>
                </a:cubicBezTo>
                <a:cubicBezTo>
                  <a:pt x="16116" y="44070"/>
                  <a:pt x="17408" y="45272"/>
                  <a:pt x="18837" y="46239"/>
                </a:cubicBezTo>
                <a:cubicBezTo>
                  <a:pt x="20116" y="47100"/>
                  <a:pt x="21305" y="47990"/>
                  <a:pt x="22428" y="49053"/>
                </a:cubicBezTo>
                <a:cubicBezTo>
                  <a:pt x="25242" y="51718"/>
                  <a:pt x="27770" y="54638"/>
                  <a:pt x="30431" y="57451"/>
                </a:cubicBezTo>
                <a:cubicBezTo>
                  <a:pt x="31364" y="58435"/>
                  <a:pt x="32195" y="59521"/>
                  <a:pt x="33142" y="60488"/>
                </a:cubicBezTo>
                <a:cubicBezTo>
                  <a:pt x="33349" y="60698"/>
                  <a:pt x="33527" y="60973"/>
                  <a:pt x="33734" y="61198"/>
                </a:cubicBezTo>
                <a:lnTo>
                  <a:pt x="33734" y="61198"/>
                </a:lnTo>
                <a:cubicBezTo>
                  <a:pt x="33853" y="61255"/>
                  <a:pt x="34024" y="61342"/>
                  <a:pt x="34181" y="61418"/>
                </a:cubicBezTo>
                <a:cubicBezTo>
                  <a:pt x="34323" y="61487"/>
                  <a:pt x="34848" y="61839"/>
                  <a:pt x="35110" y="61839"/>
                </a:cubicBezTo>
                <a:cubicBezTo>
                  <a:pt x="35151" y="61839"/>
                  <a:pt x="35186" y="61830"/>
                  <a:pt x="35212" y="61810"/>
                </a:cubicBezTo>
                <a:cubicBezTo>
                  <a:pt x="35501" y="61591"/>
                  <a:pt x="35169" y="60142"/>
                  <a:pt x="35242" y="59794"/>
                </a:cubicBezTo>
                <a:cubicBezTo>
                  <a:pt x="35325" y="59408"/>
                  <a:pt x="35444" y="59043"/>
                  <a:pt x="35517" y="58627"/>
                </a:cubicBezTo>
                <a:cubicBezTo>
                  <a:pt x="35587" y="58252"/>
                  <a:pt x="35613" y="57744"/>
                  <a:pt x="35723" y="57379"/>
                </a:cubicBezTo>
                <a:cubicBezTo>
                  <a:pt x="35786" y="57156"/>
                  <a:pt x="35979" y="56940"/>
                  <a:pt x="36055" y="56721"/>
                </a:cubicBezTo>
                <a:cubicBezTo>
                  <a:pt x="36474" y="55528"/>
                  <a:pt x="36561" y="54176"/>
                  <a:pt x="36541" y="52930"/>
                </a:cubicBezTo>
                <a:cubicBezTo>
                  <a:pt x="36504" y="50708"/>
                  <a:pt x="36677" y="48425"/>
                  <a:pt x="36789" y="46206"/>
                </a:cubicBezTo>
                <a:cubicBezTo>
                  <a:pt x="36956" y="43030"/>
                  <a:pt x="37577" y="39867"/>
                  <a:pt x="37780" y="36684"/>
                </a:cubicBezTo>
                <a:cubicBezTo>
                  <a:pt x="37946" y="34037"/>
                  <a:pt x="38218" y="31399"/>
                  <a:pt x="38407" y="28751"/>
                </a:cubicBezTo>
                <a:cubicBezTo>
                  <a:pt x="38856" y="22512"/>
                  <a:pt x="39882" y="16326"/>
                  <a:pt x="40245" y="10074"/>
                </a:cubicBezTo>
                <a:cubicBezTo>
                  <a:pt x="40374" y="7888"/>
                  <a:pt x="40594" y="5728"/>
                  <a:pt x="40620" y="3532"/>
                </a:cubicBezTo>
                <a:cubicBezTo>
                  <a:pt x="40627" y="3233"/>
                  <a:pt x="40713" y="2828"/>
                  <a:pt x="40440" y="2615"/>
                </a:cubicBezTo>
                <a:cubicBezTo>
                  <a:pt x="40395" y="2579"/>
                  <a:pt x="40281" y="2568"/>
                  <a:pt x="40159" y="2568"/>
                </a:cubicBezTo>
                <a:cubicBezTo>
                  <a:pt x="39966" y="2568"/>
                  <a:pt x="39752" y="2595"/>
                  <a:pt x="39750" y="2595"/>
                </a:cubicBezTo>
                <a:cubicBezTo>
                  <a:pt x="39742" y="2595"/>
                  <a:pt x="39734" y="2595"/>
                  <a:pt x="39726" y="2595"/>
                </a:cubicBezTo>
                <a:cubicBezTo>
                  <a:pt x="39006" y="2595"/>
                  <a:pt x="38267" y="2455"/>
                  <a:pt x="37564" y="2373"/>
                </a:cubicBezTo>
                <a:cubicBezTo>
                  <a:pt x="35431" y="2127"/>
                  <a:pt x="33284" y="2028"/>
                  <a:pt x="31142" y="1885"/>
                </a:cubicBezTo>
                <a:cubicBezTo>
                  <a:pt x="29052" y="1749"/>
                  <a:pt x="26986" y="1427"/>
                  <a:pt x="24900" y="1290"/>
                </a:cubicBezTo>
                <a:cubicBezTo>
                  <a:pt x="22544" y="1140"/>
                  <a:pt x="20288" y="911"/>
                  <a:pt x="17953" y="569"/>
                </a:cubicBezTo>
                <a:cubicBezTo>
                  <a:pt x="16519" y="357"/>
                  <a:pt x="15051" y="0"/>
                  <a:pt x="135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 flipH="1" rot="-10446172">
            <a:off x="7627340" y="4317657"/>
            <a:ext cx="809855" cy="474120"/>
          </a:xfrm>
          <a:custGeom>
            <a:rect b="b" l="l" r="r" t="t"/>
            <a:pathLst>
              <a:path extrusionOk="0" h="14739" w="25176">
                <a:moveTo>
                  <a:pt x="24507" y="3847"/>
                </a:moveTo>
                <a:cubicBezTo>
                  <a:pt x="24628" y="4003"/>
                  <a:pt x="24734" y="4160"/>
                  <a:pt x="24910" y="4267"/>
                </a:cubicBezTo>
                <a:cubicBezTo>
                  <a:pt x="24989" y="4164"/>
                  <a:pt x="25042" y="4106"/>
                  <a:pt x="25080" y="4076"/>
                </a:cubicBezTo>
                <a:lnTo>
                  <a:pt x="25080" y="4076"/>
                </a:lnTo>
                <a:cubicBezTo>
                  <a:pt x="25112" y="4087"/>
                  <a:pt x="25144" y="4097"/>
                  <a:pt x="25176" y="4107"/>
                </a:cubicBezTo>
                <a:cubicBezTo>
                  <a:pt x="25167" y="4079"/>
                  <a:pt x="25158" y="4050"/>
                  <a:pt x="25133" y="4050"/>
                </a:cubicBezTo>
                <a:cubicBezTo>
                  <a:pt x="25120" y="4050"/>
                  <a:pt x="25103" y="4058"/>
                  <a:pt x="25080" y="4076"/>
                </a:cubicBezTo>
                <a:lnTo>
                  <a:pt x="25080" y="4076"/>
                </a:lnTo>
                <a:cubicBezTo>
                  <a:pt x="24887" y="4011"/>
                  <a:pt x="24698" y="3927"/>
                  <a:pt x="24507" y="3847"/>
                </a:cubicBezTo>
                <a:close/>
                <a:moveTo>
                  <a:pt x="16943" y="0"/>
                </a:moveTo>
                <a:cubicBezTo>
                  <a:pt x="15602" y="0"/>
                  <a:pt x="14232" y="296"/>
                  <a:pt x="12974" y="649"/>
                </a:cubicBezTo>
                <a:cubicBezTo>
                  <a:pt x="12423" y="806"/>
                  <a:pt x="11801" y="895"/>
                  <a:pt x="11276" y="1137"/>
                </a:cubicBezTo>
                <a:cubicBezTo>
                  <a:pt x="10582" y="1460"/>
                  <a:pt x="9884" y="2054"/>
                  <a:pt x="9260" y="2500"/>
                </a:cubicBezTo>
                <a:cubicBezTo>
                  <a:pt x="8260" y="3210"/>
                  <a:pt x="7147" y="4091"/>
                  <a:pt x="6346" y="5031"/>
                </a:cubicBezTo>
                <a:cubicBezTo>
                  <a:pt x="5287" y="6280"/>
                  <a:pt x="4286" y="7609"/>
                  <a:pt x="3257" y="8885"/>
                </a:cubicBezTo>
                <a:cubicBezTo>
                  <a:pt x="2432" y="9905"/>
                  <a:pt x="1742" y="10978"/>
                  <a:pt x="1193" y="12171"/>
                </a:cubicBezTo>
                <a:cubicBezTo>
                  <a:pt x="925" y="12752"/>
                  <a:pt x="665" y="13347"/>
                  <a:pt x="433" y="13941"/>
                </a:cubicBezTo>
                <a:cubicBezTo>
                  <a:pt x="344" y="14177"/>
                  <a:pt x="281" y="14445"/>
                  <a:pt x="113" y="14635"/>
                </a:cubicBezTo>
                <a:lnTo>
                  <a:pt x="113" y="14635"/>
                </a:lnTo>
                <a:cubicBezTo>
                  <a:pt x="364" y="14393"/>
                  <a:pt x="563" y="14119"/>
                  <a:pt x="778" y="13835"/>
                </a:cubicBezTo>
                <a:cubicBezTo>
                  <a:pt x="1778" y="12496"/>
                  <a:pt x="2978" y="11327"/>
                  <a:pt x="4166" y="10157"/>
                </a:cubicBezTo>
                <a:cubicBezTo>
                  <a:pt x="5230" y="9107"/>
                  <a:pt x="6153" y="7828"/>
                  <a:pt x="7286" y="6865"/>
                </a:cubicBezTo>
                <a:cubicBezTo>
                  <a:pt x="8446" y="5878"/>
                  <a:pt x="9861" y="5224"/>
                  <a:pt x="11263" y="4659"/>
                </a:cubicBezTo>
                <a:cubicBezTo>
                  <a:pt x="13735" y="3662"/>
                  <a:pt x="16415" y="2826"/>
                  <a:pt x="19101" y="2826"/>
                </a:cubicBezTo>
                <a:cubicBezTo>
                  <a:pt x="19871" y="2826"/>
                  <a:pt x="20640" y="2895"/>
                  <a:pt x="21405" y="3048"/>
                </a:cubicBezTo>
                <a:cubicBezTo>
                  <a:pt x="22243" y="3217"/>
                  <a:pt x="23083" y="3434"/>
                  <a:pt x="23907" y="3636"/>
                </a:cubicBezTo>
                <a:cubicBezTo>
                  <a:pt x="24113" y="3687"/>
                  <a:pt x="24311" y="3765"/>
                  <a:pt x="24507" y="3847"/>
                </a:cubicBezTo>
                <a:lnTo>
                  <a:pt x="24507" y="3847"/>
                </a:lnTo>
                <a:cubicBezTo>
                  <a:pt x="24489" y="3824"/>
                  <a:pt x="24471" y="3802"/>
                  <a:pt x="24452" y="3779"/>
                </a:cubicBezTo>
                <a:cubicBezTo>
                  <a:pt x="24104" y="3354"/>
                  <a:pt x="23645" y="3024"/>
                  <a:pt x="23242" y="2652"/>
                </a:cubicBezTo>
                <a:cubicBezTo>
                  <a:pt x="22519" y="1974"/>
                  <a:pt x="21764" y="1297"/>
                  <a:pt x="20878" y="835"/>
                </a:cubicBezTo>
                <a:cubicBezTo>
                  <a:pt x="20057" y="407"/>
                  <a:pt x="19110" y="244"/>
                  <a:pt x="18207" y="98"/>
                </a:cubicBezTo>
                <a:cubicBezTo>
                  <a:pt x="17791" y="30"/>
                  <a:pt x="17368" y="0"/>
                  <a:pt x="16943" y="0"/>
                </a:cubicBezTo>
                <a:close/>
                <a:moveTo>
                  <a:pt x="113" y="14635"/>
                </a:moveTo>
                <a:cubicBezTo>
                  <a:pt x="77" y="14670"/>
                  <a:pt x="39" y="14705"/>
                  <a:pt x="0" y="14739"/>
                </a:cubicBezTo>
                <a:cubicBezTo>
                  <a:pt x="43" y="14708"/>
                  <a:pt x="80" y="14673"/>
                  <a:pt x="113" y="146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 flipH="1" rot="-10446172">
            <a:off x="7745432" y="4070916"/>
            <a:ext cx="760606" cy="540933"/>
          </a:xfrm>
          <a:custGeom>
            <a:rect b="b" l="l" r="r" t="t"/>
            <a:pathLst>
              <a:path extrusionOk="0" h="16816" w="23645">
                <a:moveTo>
                  <a:pt x="22952" y="2938"/>
                </a:moveTo>
                <a:cubicBezTo>
                  <a:pt x="23089" y="3076"/>
                  <a:pt x="23212" y="3217"/>
                  <a:pt x="23398" y="3301"/>
                </a:cubicBezTo>
                <a:cubicBezTo>
                  <a:pt x="23463" y="3190"/>
                  <a:pt x="23509" y="3126"/>
                  <a:pt x="23543" y="3092"/>
                </a:cubicBezTo>
                <a:lnTo>
                  <a:pt x="23543" y="3092"/>
                </a:lnTo>
                <a:cubicBezTo>
                  <a:pt x="23577" y="3099"/>
                  <a:pt x="23610" y="3105"/>
                  <a:pt x="23644" y="3111"/>
                </a:cubicBezTo>
                <a:cubicBezTo>
                  <a:pt x="23632" y="3085"/>
                  <a:pt x="23620" y="3059"/>
                  <a:pt x="23597" y="3059"/>
                </a:cubicBezTo>
                <a:cubicBezTo>
                  <a:pt x="23583" y="3059"/>
                  <a:pt x="23566" y="3068"/>
                  <a:pt x="23543" y="3092"/>
                </a:cubicBezTo>
                <a:lnTo>
                  <a:pt x="23543" y="3092"/>
                </a:lnTo>
                <a:cubicBezTo>
                  <a:pt x="23345" y="3052"/>
                  <a:pt x="23150" y="2994"/>
                  <a:pt x="22952" y="2938"/>
                </a:cubicBezTo>
                <a:close/>
                <a:moveTo>
                  <a:pt x="15981" y="0"/>
                </a:moveTo>
                <a:cubicBezTo>
                  <a:pt x="14312" y="0"/>
                  <a:pt x="12617" y="571"/>
                  <a:pt x="11106" y="1208"/>
                </a:cubicBezTo>
                <a:cubicBezTo>
                  <a:pt x="10578" y="1430"/>
                  <a:pt x="9973" y="1599"/>
                  <a:pt x="9481" y="1905"/>
                </a:cubicBezTo>
                <a:cubicBezTo>
                  <a:pt x="8831" y="2313"/>
                  <a:pt x="8216" y="2991"/>
                  <a:pt x="7651" y="3509"/>
                </a:cubicBezTo>
                <a:cubicBezTo>
                  <a:pt x="6747" y="4340"/>
                  <a:pt x="5754" y="5354"/>
                  <a:pt x="5079" y="6387"/>
                </a:cubicBezTo>
                <a:cubicBezTo>
                  <a:pt x="4182" y="7762"/>
                  <a:pt x="3359" y="9204"/>
                  <a:pt x="2495" y="10599"/>
                </a:cubicBezTo>
                <a:cubicBezTo>
                  <a:pt x="1804" y="11712"/>
                  <a:pt x="1252" y="12861"/>
                  <a:pt x="858" y="14114"/>
                </a:cubicBezTo>
                <a:cubicBezTo>
                  <a:pt x="668" y="14725"/>
                  <a:pt x="485" y="15347"/>
                  <a:pt x="329" y="15968"/>
                </a:cubicBezTo>
                <a:cubicBezTo>
                  <a:pt x="268" y="16212"/>
                  <a:pt x="239" y="16487"/>
                  <a:pt x="98" y="16699"/>
                </a:cubicBezTo>
                <a:lnTo>
                  <a:pt x="98" y="16699"/>
                </a:lnTo>
                <a:cubicBezTo>
                  <a:pt x="316" y="16425"/>
                  <a:pt x="480" y="16130"/>
                  <a:pt x="654" y="15819"/>
                </a:cubicBezTo>
                <a:cubicBezTo>
                  <a:pt x="1482" y="14367"/>
                  <a:pt x="2525" y="13054"/>
                  <a:pt x="3558" y="11745"/>
                </a:cubicBezTo>
                <a:cubicBezTo>
                  <a:pt x="4481" y="10569"/>
                  <a:pt x="5236" y="9184"/>
                  <a:pt x="6240" y="8091"/>
                </a:cubicBezTo>
                <a:cubicBezTo>
                  <a:pt x="7269" y="6965"/>
                  <a:pt x="8588" y="6137"/>
                  <a:pt x="9910" y="5400"/>
                </a:cubicBezTo>
                <a:cubicBezTo>
                  <a:pt x="12676" y="3856"/>
                  <a:pt x="15763" y="2505"/>
                  <a:pt x="18976" y="2505"/>
                </a:cubicBezTo>
                <a:cubicBezTo>
                  <a:pt x="19240" y="2505"/>
                  <a:pt x="19505" y="2514"/>
                  <a:pt x="19770" y="2533"/>
                </a:cubicBezTo>
                <a:cubicBezTo>
                  <a:pt x="20624" y="2592"/>
                  <a:pt x="21481" y="2706"/>
                  <a:pt x="22326" y="2802"/>
                </a:cubicBezTo>
                <a:cubicBezTo>
                  <a:pt x="22538" y="2827"/>
                  <a:pt x="22746" y="2881"/>
                  <a:pt x="22952" y="2938"/>
                </a:cubicBezTo>
                <a:lnTo>
                  <a:pt x="22952" y="2938"/>
                </a:lnTo>
                <a:cubicBezTo>
                  <a:pt x="22931" y="2917"/>
                  <a:pt x="22909" y="2896"/>
                  <a:pt x="22887" y="2875"/>
                </a:cubicBezTo>
                <a:cubicBezTo>
                  <a:pt x="22485" y="2496"/>
                  <a:pt x="21990" y="2231"/>
                  <a:pt x="21544" y="1908"/>
                </a:cubicBezTo>
                <a:cubicBezTo>
                  <a:pt x="20737" y="1330"/>
                  <a:pt x="19907" y="749"/>
                  <a:pt x="18966" y="403"/>
                </a:cubicBezTo>
                <a:cubicBezTo>
                  <a:pt x="18100" y="81"/>
                  <a:pt x="17143" y="38"/>
                  <a:pt x="16226" y="4"/>
                </a:cubicBezTo>
                <a:cubicBezTo>
                  <a:pt x="16145" y="2"/>
                  <a:pt x="16063" y="0"/>
                  <a:pt x="15981" y="0"/>
                </a:cubicBezTo>
                <a:close/>
                <a:moveTo>
                  <a:pt x="98" y="16699"/>
                </a:moveTo>
                <a:lnTo>
                  <a:pt x="98" y="16699"/>
                </a:lnTo>
                <a:cubicBezTo>
                  <a:pt x="66" y="16738"/>
                  <a:pt x="34" y="16777"/>
                  <a:pt x="0" y="16815"/>
                </a:cubicBezTo>
                <a:cubicBezTo>
                  <a:pt x="38" y="16779"/>
                  <a:pt x="70" y="16740"/>
                  <a:pt x="98" y="16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 flipH="1" rot="-10446172">
            <a:off x="7912969" y="3812813"/>
            <a:ext cx="652233" cy="644963"/>
          </a:xfrm>
          <a:custGeom>
            <a:rect b="b" l="l" r="r" t="t"/>
            <a:pathLst>
              <a:path extrusionOk="0" h="20050" w="20276">
                <a:moveTo>
                  <a:pt x="20226" y="1686"/>
                </a:moveTo>
                <a:cubicBezTo>
                  <a:pt x="20211" y="1686"/>
                  <a:pt x="20195" y="1698"/>
                  <a:pt x="20174" y="1730"/>
                </a:cubicBezTo>
                <a:lnTo>
                  <a:pt x="20174" y="1730"/>
                </a:lnTo>
                <a:cubicBezTo>
                  <a:pt x="20208" y="1730"/>
                  <a:pt x="20242" y="1729"/>
                  <a:pt x="20276" y="1727"/>
                </a:cubicBezTo>
                <a:cubicBezTo>
                  <a:pt x="20260" y="1707"/>
                  <a:pt x="20245" y="1686"/>
                  <a:pt x="20226" y="1686"/>
                </a:cubicBezTo>
                <a:close/>
                <a:moveTo>
                  <a:pt x="19562" y="1703"/>
                </a:moveTo>
                <a:cubicBezTo>
                  <a:pt x="19725" y="1810"/>
                  <a:pt x="19875" y="1923"/>
                  <a:pt x="20077" y="1967"/>
                </a:cubicBezTo>
                <a:cubicBezTo>
                  <a:pt x="20117" y="1844"/>
                  <a:pt x="20149" y="1771"/>
                  <a:pt x="20174" y="1730"/>
                </a:cubicBezTo>
                <a:lnTo>
                  <a:pt x="20174" y="1730"/>
                </a:lnTo>
                <a:cubicBezTo>
                  <a:pt x="20163" y="1730"/>
                  <a:pt x="20151" y="1730"/>
                  <a:pt x="20139" y="1730"/>
                </a:cubicBezTo>
                <a:cubicBezTo>
                  <a:pt x="19948" y="1730"/>
                  <a:pt x="19755" y="1715"/>
                  <a:pt x="19562" y="1703"/>
                </a:cubicBezTo>
                <a:close/>
                <a:moveTo>
                  <a:pt x="14397" y="1"/>
                </a:moveTo>
                <a:cubicBezTo>
                  <a:pt x="13718" y="1"/>
                  <a:pt x="13034" y="117"/>
                  <a:pt x="12373" y="236"/>
                </a:cubicBezTo>
                <a:cubicBezTo>
                  <a:pt x="10655" y="541"/>
                  <a:pt x="9027" y="1491"/>
                  <a:pt x="7615" y="2475"/>
                </a:cubicBezTo>
                <a:cubicBezTo>
                  <a:pt x="7146" y="2804"/>
                  <a:pt x="6588" y="3096"/>
                  <a:pt x="6174" y="3494"/>
                </a:cubicBezTo>
                <a:cubicBezTo>
                  <a:pt x="5622" y="4029"/>
                  <a:pt x="5160" y="4820"/>
                  <a:pt x="4714" y="5445"/>
                </a:cubicBezTo>
                <a:cubicBezTo>
                  <a:pt x="4004" y="6444"/>
                  <a:pt x="3243" y="7644"/>
                  <a:pt x="2798" y="8797"/>
                </a:cubicBezTo>
                <a:cubicBezTo>
                  <a:pt x="2207" y="10325"/>
                  <a:pt x="1701" y="11906"/>
                  <a:pt x="1146" y="13451"/>
                </a:cubicBezTo>
                <a:cubicBezTo>
                  <a:pt x="705" y="14684"/>
                  <a:pt x="403" y="15923"/>
                  <a:pt x="280" y="17231"/>
                </a:cubicBezTo>
                <a:cubicBezTo>
                  <a:pt x="217" y="17869"/>
                  <a:pt x="170" y="18518"/>
                  <a:pt x="147" y="19155"/>
                </a:cubicBezTo>
                <a:cubicBezTo>
                  <a:pt x="139" y="19406"/>
                  <a:pt x="167" y="19677"/>
                  <a:pt x="75" y="19910"/>
                </a:cubicBezTo>
                <a:lnTo>
                  <a:pt x="75" y="19910"/>
                </a:lnTo>
                <a:cubicBezTo>
                  <a:pt x="230" y="19600"/>
                  <a:pt x="329" y="19278"/>
                  <a:pt x="436" y="18942"/>
                </a:cubicBezTo>
                <a:cubicBezTo>
                  <a:pt x="941" y="17348"/>
                  <a:pt x="1689" y="15846"/>
                  <a:pt x="2426" y="14351"/>
                </a:cubicBezTo>
                <a:cubicBezTo>
                  <a:pt x="3084" y="13010"/>
                  <a:pt x="3535" y="11498"/>
                  <a:pt x="4286" y="10219"/>
                </a:cubicBezTo>
                <a:cubicBezTo>
                  <a:pt x="5061" y="8907"/>
                  <a:pt x="6180" y="7820"/>
                  <a:pt x="7319" y="6823"/>
                </a:cubicBezTo>
                <a:cubicBezTo>
                  <a:pt x="9897" y="4568"/>
                  <a:pt x="12894" y="2451"/>
                  <a:pt x="16369" y="1970"/>
                </a:cubicBezTo>
                <a:cubicBezTo>
                  <a:pt x="17213" y="1850"/>
                  <a:pt x="18077" y="1780"/>
                  <a:pt x="18924" y="1700"/>
                </a:cubicBezTo>
                <a:cubicBezTo>
                  <a:pt x="19012" y="1692"/>
                  <a:pt x="19101" y="1689"/>
                  <a:pt x="19190" y="1689"/>
                </a:cubicBezTo>
                <a:cubicBezTo>
                  <a:pt x="19314" y="1689"/>
                  <a:pt x="19438" y="1695"/>
                  <a:pt x="19562" y="1703"/>
                </a:cubicBezTo>
                <a:lnTo>
                  <a:pt x="19562" y="1703"/>
                </a:lnTo>
                <a:cubicBezTo>
                  <a:pt x="19536" y="1686"/>
                  <a:pt x="19511" y="1670"/>
                  <a:pt x="19485" y="1654"/>
                </a:cubicBezTo>
                <a:cubicBezTo>
                  <a:pt x="19014" y="1369"/>
                  <a:pt x="18476" y="1209"/>
                  <a:pt x="17970" y="990"/>
                </a:cubicBezTo>
                <a:cubicBezTo>
                  <a:pt x="17063" y="591"/>
                  <a:pt x="16130" y="196"/>
                  <a:pt x="15140" y="53"/>
                </a:cubicBezTo>
                <a:cubicBezTo>
                  <a:pt x="14894" y="16"/>
                  <a:pt x="14646" y="1"/>
                  <a:pt x="14397" y="1"/>
                </a:cubicBezTo>
                <a:close/>
                <a:moveTo>
                  <a:pt x="75" y="19910"/>
                </a:moveTo>
                <a:cubicBezTo>
                  <a:pt x="51" y="19957"/>
                  <a:pt x="27" y="20003"/>
                  <a:pt x="1" y="20049"/>
                </a:cubicBezTo>
                <a:cubicBezTo>
                  <a:pt x="31" y="20005"/>
                  <a:pt x="56" y="19958"/>
                  <a:pt x="75" y="199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 flipH="1" rot="-10446172">
            <a:off x="8181085" y="3536105"/>
            <a:ext cx="480843" cy="759705"/>
          </a:xfrm>
          <a:custGeom>
            <a:rect b="b" l="l" r="r" t="t"/>
            <a:pathLst>
              <a:path extrusionOk="0" h="23617" w="14948">
                <a:moveTo>
                  <a:pt x="14896" y="153"/>
                </a:moveTo>
                <a:cubicBezTo>
                  <a:pt x="14879" y="153"/>
                  <a:pt x="14863" y="168"/>
                  <a:pt x="14851" y="211"/>
                </a:cubicBezTo>
                <a:lnTo>
                  <a:pt x="14851" y="211"/>
                </a:lnTo>
                <a:cubicBezTo>
                  <a:pt x="14883" y="200"/>
                  <a:pt x="14915" y="190"/>
                  <a:pt x="14947" y="178"/>
                </a:cubicBezTo>
                <a:cubicBezTo>
                  <a:pt x="14930" y="166"/>
                  <a:pt x="14912" y="153"/>
                  <a:pt x="14896" y="153"/>
                </a:cubicBezTo>
                <a:close/>
                <a:moveTo>
                  <a:pt x="10608" y="1"/>
                </a:moveTo>
                <a:cubicBezTo>
                  <a:pt x="10253" y="1"/>
                  <a:pt x="9898" y="22"/>
                  <a:pt x="9546" y="75"/>
                </a:cubicBezTo>
                <a:cubicBezTo>
                  <a:pt x="8632" y="215"/>
                  <a:pt x="7772" y="640"/>
                  <a:pt x="6954" y="1055"/>
                </a:cubicBezTo>
                <a:cubicBezTo>
                  <a:pt x="5396" y="1850"/>
                  <a:pt x="4117" y="3231"/>
                  <a:pt x="3055" y="4587"/>
                </a:cubicBezTo>
                <a:cubicBezTo>
                  <a:pt x="2702" y="5039"/>
                  <a:pt x="2253" y="5477"/>
                  <a:pt x="1974" y="5982"/>
                </a:cubicBezTo>
                <a:cubicBezTo>
                  <a:pt x="1599" y="6653"/>
                  <a:pt x="1390" y="7543"/>
                  <a:pt x="1147" y="8271"/>
                </a:cubicBezTo>
                <a:cubicBezTo>
                  <a:pt x="758" y="9437"/>
                  <a:pt x="380" y="10806"/>
                  <a:pt x="287" y="12035"/>
                </a:cubicBezTo>
                <a:cubicBezTo>
                  <a:pt x="167" y="13673"/>
                  <a:pt x="147" y="15331"/>
                  <a:pt x="65" y="16972"/>
                </a:cubicBezTo>
                <a:cubicBezTo>
                  <a:pt x="1" y="18281"/>
                  <a:pt x="77" y="19553"/>
                  <a:pt x="336" y="20839"/>
                </a:cubicBezTo>
                <a:cubicBezTo>
                  <a:pt x="463" y="21467"/>
                  <a:pt x="606" y="22102"/>
                  <a:pt x="772" y="22720"/>
                </a:cubicBezTo>
                <a:cubicBezTo>
                  <a:pt x="836" y="22961"/>
                  <a:pt x="944" y="23216"/>
                  <a:pt x="921" y="23470"/>
                </a:cubicBezTo>
                <a:lnTo>
                  <a:pt x="921" y="23470"/>
                </a:lnTo>
                <a:cubicBezTo>
                  <a:pt x="982" y="23125"/>
                  <a:pt x="982" y="22786"/>
                  <a:pt x="985" y="22430"/>
                </a:cubicBezTo>
                <a:cubicBezTo>
                  <a:pt x="1005" y="20759"/>
                  <a:pt x="1284" y="19104"/>
                  <a:pt x="1549" y="17460"/>
                </a:cubicBezTo>
                <a:cubicBezTo>
                  <a:pt x="1792" y="15985"/>
                  <a:pt x="1782" y="14407"/>
                  <a:pt x="2127" y="12962"/>
                </a:cubicBezTo>
                <a:cubicBezTo>
                  <a:pt x="2483" y="11480"/>
                  <a:pt x="3240" y="10119"/>
                  <a:pt x="4038" y="8832"/>
                </a:cubicBezTo>
                <a:cubicBezTo>
                  <a:pt x="5848" y="5922"/>
                  <a:pt x="8098" y="3026"/>
                  <a:pt x="11280" y="1551"/>
                </a:cubicBezTo>
                <a:cubicBezTo>
                  <a:pt x="12054" y="1192"/>
                  <a:pt x="12862" y="873"/>
                  <a:pt x="13645" y="551"/>
                </a:cubicBezTo>
                <a:cubicBezTo>
                  <a:pt x="13842" y="469"/>
                  <a:pt x="14049" y="415"/>
                  <a:pt x="14257" y="365"/>
                </a:cubicBezTo>
                <a:lnTo>
                  <a:pt x="14257" y="365"/>
                </a:lnTo>
                <a:cubicBezTo>
                  <a:pt x="14422" y="413"/>
                  <a:pt x="14580" y="470"/>
                  <a:pt x="14757" y="470"/>
                </a:cubicBezTo>
                <a:cubicBezTo>
                  <a:pt x="14779" y="470"/>
                  <a:pt x="14802" y="469"/>
                  <a:pt x="14825" y="467"/>
                </a:cubicBezTo>
                <a:cubicBezTo>
                  <a:pt x="14828" y="336"/>
                  <a:pt x="14838" y="257"/>
                  <a:pt x="14851" y="211"/>
                </a:cubicBezTo>
                <a:lnTo>
                  <a:pt x="14851" y="211"/>
                </a:lnTo>
                <a:cubicBezTo>
                  <a:pt x="14658" y="272"/>
                  <a:pt x="14457" y="317"/>
                  <a:pt x="14257" y="365"/>
                </a:cubicBezTo>
                <a:lnTo>
                  <a:pt x="14257" y="365"/>
                </a:lnTo>
                <a:cubicBezTo>
                  <a:pt x="14228" y="357"/>
                  <a:pt x="14199" y="349"/>
                  <a:pt x="14170" y="341"/>
                </a:cubicBezTo>
                <a:cubicBezTo>
                  <a:pt x="13635" y="205"/>
                  <a:pt x="13074" y="212"/>
                  <a:pt x="12529" y="145"/>
                </a:cubicBezTo>
                <a:cubicBezTo>
                  <a:pt x="11894" y="70"/>
                  <a:pt x="11250" y="1"/>
                  <a:pt x="10608" y="1"/>
                </a:cubicBezTo>
                <a:close/>
                <a:moveTo>
                  <a:pt x="921" y="23470"/>
                </a:moveTo>
                <a:cubicBezTo>
                  <a:pt x="912" y="23519"/>
                  <a:pt x="903" y="23567"/>
                  <a:pt x="891" y="23616"/>
                </a:cubicBezTo>
                <a:cubicBezTo>
                  <a:pt x="907" y="23568"/>
                  <a:pt x="916" y="23519"/>
                  <a:pt x="921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 flipH="1" rot="-10446172">
            <a:off x="8383004" y="3393466"/>
            <a:ext cx="480843" cy="759770"/>
          </a:xfrm>
          <a:custGeom>
            <a:rect b="b" l="l" r="r" t="t"/>
            <a:pathLst>
              <a:path extrusionOk="0" h="23619" w="14948">
                <a:moveTo>
                  <a:pt x="14895" y="156"/>
                </a:moveTo>
                <a:cubicBezTo>
                  <a:pt x="14878" y="156"/>
                  <a:pt x="14862" y="170"/>
                  <a:pt x="14850" y="214"/>
                </a:cubicBezTo>
                <a:lnTo>
                  <a:pt x="14850" y="214"/>
                </a:lnTo>
                <a:cubicBezTo>
                  <a:pt x="14882" y="203"/>
                  <a:pt x="14915" y="192"/>
                  <a:pt x="14947" y="181"/>
                </a:cubicBezTo>
                <a:cubicBezTo>
                  <a:pt x="14929" y="168"/>
                  <a:pt x="14912" y="156"/>
                  <a:pt x="14895" y="156"/>
                </a:cubicBezTo>
                <a:close/>
                <a:moveTo>
                  <a:pt x="10613" y="1"/>
                </a:moveTo>
                <a:cubicBezTo>
                  <a:pt x="10256" y="1"/>
                  <a:pt x="9899" y="23"/>
                  <a:pt x="9545" y="77"/>
                </a:cubicBezTo>
                <a:cubicBezTo>
                  <a:pt x="8632" y="214"/>
                  <a:pt x="7771" y="639"/>
                  <a:pt x="6954" y="1054"/>
                </a:cubicBezTo>
                <a:cubicBezTo>
                  <a:pt x="5395" y="1848"/>
                  <a:pt x="4116" y="3234"/>
                  <a:pt x="3054" y="4586"/>
                </a:cubicBezTo>
                <a:cubicBezTo>
                  <a:pt x="2701" y="5037"/>
                  <a:pt x="2253" y="5479"/>
                  <a:pt x="1974" y="5985"/>
                </a:cubicBezTo>
                <a:cubicBezTo>
                  <a:pt x="1598" y="6652"/>
                  <a:pt x="1389" y="7546"/>
                  <a:pt x="1146" y="8274"/>
                </a:cubicBezTo>
                <a:cubicBezTo>
                  <a:pt x="758" y="9436"/>
                  <a:pt x="376" y="10805"/>
                  <a:pt x="286" y="12037"/>
                </a:cubicBezTo>
                <a:cubicBezTo>
                  <a:pt x="166" y="13672"/>
                  <a:pt x="146" y="15333"/>
                  <a:pt x="64" y="16971"/>
                </a:cubicBezTo>
                <a:cubicBezTo>
                  <a:pt x="1" y="18280"/>
                  <a:pt x="73" y="19552"/>
                  <a:pt x="336" y="20841"/>
                </a:cubicBezTo>
                <a:cubicBezTo>
                  <a:pt x="462" y="21466"/>
                  <a:pt x="605" y="22100"/>
                  <a:pt x="771" y="22718"/>
                </a:cubicBezTo>
                <a:cubicBezTo>
                  <a:pt x="835" y="22963"/>
                  <a:pt x="943" y="23216"/>
                  <a:pt x="920" y="23470"/>
                </a:cubicBezTo>
                <a:lnTo>
                  <a:pt x="920" y="23470"/>
                </a:lnTo>
                <a:cubicBezTo>
                  <a:pt x="981" y="23124"/>
                  <a:pt x="981" y="22787"/>
                  <a:pt x="984" y="22430"/>
                </a:cubicBezTo>
                <a:cubicBezTo>
                  <a:pt x="1004" y="20758"/>
                  <a:pt x="1283" y="19107"/>
                  <a:pt x="1548" y="17459"/>
                </a:cubicBezTo>
                <a:cubicBezTo>
                  <a:pt x="1791" y="15984"/>
                  <a:pt x="1781" y="14406"/>
                  <a:pt x="2126" y="12964"/>
                </a:cubicBezTo>
                <a:cubicBezTo>
                  <a:pt x="2482" y="11483"/>
                  <a:pt x="3236" y="10117"/>
                  <a:pt x="4037" y="8835"/>
                </a:cubicBezTo>
                <a:cubicBezTo>
                  <a:pt x="5847" y="5925"/>
                  <a:pt x="8093" y="3024"/>
                  <a:pt x="11280" y="1549"/>
                </a:cubicBezTo>
                <a:cubicBezTo>
                  <a:pt x="12053" y="1190"/>
                  <a:pt x="12857" y="871"/>
                  <a:pt x="13644" y="549"/>
                </a:cubicBezTo>
                <a:cubicBezTo>
                  <a:pt x="13840" y="468"/>
                  <a:pt x="14046" y="415"/>
                  <a:pt x="14253" y="366"/>
                </a:cubicBezTo>
                <a:lnTo>
                  <a:pt x="14253" y="366"/>
                </a:lnTo>
                <a:cubicBezTo>
                  <a:pt x="14419" y="414"/>
                  <a:pt x="14577" y="469"/>
                  <a:pt x="14754" y="469"/>
                </a:cubicBezTo>
                <a:cubicBezTo>
                  <a:pt x="14777" y="469"/>
                  <a:pt x="14800" y="468"/>
                  <a:pt x="14824" y="466"/>
                </a:cubicBezTo>
                <a:cubicBezTo>
                  <a:pt x="14827" y="338"/>
                  <a:pt x="14837" y="259"/>
                  <a:pt x="14850" y="214"/>
                </a:cubicBezTo>
                <a:lnTo>
                  <a:pt x="14850" y="214"/>
                </a:lnTo>
                <a:cubicBezTo>
                  <a:pt x="14656" y="275"/>
                  <a:pt x="14454" y="319"/>
                  <a:pt x="14253" y="366"/>
                </a:cubicBezTo>
                <a:lnTo>
                  <a:pt x="14253" y="366"/>
                </a:lnTo>
                <a:cubicBezTo>
                  <a:pt x="14225" y="358"/>
                  <a:pt x="14198" y="351"/>
                  <a:pt x="14170" y="344"/>
                </a:cubicBezTo>
                <a:cubicBezTo>
                  <a:pt x="13635" y="207"/>
                  <a:pt x="13074" y="210"/>
                  <a:pt x="12528" y="147"/>
                </a:cubicBezTo>
                <a:cubicBezTo>
                  <a:pt x="11895" y="71"/>
                  <a:pt x="11253" y="1"/>
                  <a:pt x="10613" y="1"/>
                </a:cubicBezTo>
                <a:close/>
                <a:moveTo>
                  <a:pt x="920" y="23470"/>
                </a:moveTo>
                <a:cubicBezTo>
                  <a:pt x="911" y="23519"/>
                  <a:pt x="902" y="23569"/>
                  <a:pt x="890" y="23618"/>
                </a:cubicBezTo>
                <a:cubicBezTo>
                  <a:pt x="906" y="23569"/>
                  <a:pt x="916" y="23519"/>
                  <a:pt x="920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 rot="6939958">
            <a:off x="2988846" y="790451"/>
            <a:ext cx="381797" cy="603254"/>
          </a:xfrm>
          <a:custGeom>
            <a:rect b="b" l="l" r="r" t="t"/>
            <a:pathLst>
              <a:path extrusionOk="0" h="17567" w="11117">
                <a:moveTo>
                  <a:pt x="7050" y="5225"/>
                </a:moveTo>
                <a:cubicBezTo>
                  <a:pt x="7273" y="5225"/>
                  <a:pt x="7512" y="5261"/>
                  <a:pt x="7755" y="5331"/>
                </a:cubicBezTo>
                <a:cubicBezTo>
                  <a:pt x="8236" y="5467"/>
                  <a:pt x="8801" y="5809"/>
                  <a:pt x="9197" y="6208"/>
                </a:cubicBezTo>
                <a:cubicBezTo>
                  <a:pt x="9539" y="6550"/>
                  <a:pt x="9755" y="6946"/>
                  <a:pt x="9871" y="7441"/>
                </a:cubicBezTo>
                <a:cubicBezTo>
                  <a:pt x="9372" y="7984"/>
                  <a:pt x="8700" y="8380"/>
                  <a:pt x="7994" y="8380"/>
                </a:cubicBezTo>
                <a:cubicBezTo>
                  <a:pt x="7859" y="8380"/>
                  <a:pt x="7722" y="8365"/>
                  <a:pt x="7586" y="8334"/>
                </a:cubicBezTo>
                <a:cubicBezTo>
                  <a:pt x="7054" y="8215"/>
                  <a:pt x="6279" y="7746"/>
                  <a:pt x="5901" y="7119"/>
                </a:cubicBezTo>
                <a:cubicBezTo>
                  <a:pt x="5698" y="6780"/>
                  <a:pt x="5635" y="6450"/>
                  <a:pt x="5721" y="6138"/>
                </a:cubicBezTo>
                <a:cubicBezTo>
                  <a:pt x="5811" y="5809"/>
                  <a:pt x="5991" y="5564"/>
                  <a:pt x="6263" y="5411"/>
                </a:cubicBezTo>
                <a:cubicBezTo>
                  <a:pt x="6479" y="5288"/>
                  <a:pt x="6748" y="5225"/>
                  <a:pt x="7050" y="5225"/>
                </a:cubicBezTo>
                <a:close/>
                <a:moveTo>
                  <a:pt x="3472" y="10707"/>
                </a:moveTo>
                <a:cubicBezTo>
                  <a:pt x="4160" y="10707"/>
                  <a:pt x="5047" y="11198"/>
                  <a:pt x="5516" y="11676"/>
                </a:cubicBezTo>
                <a:cubicBezTo>
                  <a:pt x="6077" y="12251"/>
                  <a:pt x="6370" y="12912"/>
                  <a:pt x="6509" y="13540"/>
                </a:cubicBezTo>
                <a:cubicBezTo>
                  <a:pt x="6348" y="13565"/>
                  <a:pt x="6185" y="13578"/>
                  <a:pt x="6022" y="13578"/>
                </a:cubicBezTo>
                <a:cubicBezTo>
                  <a:pt x="5902" y="13578"/>
                  <a:pt x="5781" y="13571"/>
                  <a:pt x="5662" y="13557"/>
                </a:cubicBezTo>
                <a:cubicBezTo>
                  <a:pt x="4997" y="13480"/>
                  <a:pt x="4476" y="13198"/>
                  <a:pt x="4014" y="12902"/>
                </a:cubicBezTo>
                <a:cubicBezTo>
                  <a:pt x="3576" y="12623"/>
                  <a:pt x="3090" y="12281"/>
                  <a:pt x="2881" y="11759"/>
                </a:cubicBezTo>
                <a:cubicBezTo>
                  <a:pt x="2762" y="11454"/>
                  <a:pt x="2675" y="11138"/>
                  <a:pt x="2871" y="10919"/>
                </a:cubicBezTo>
                <a:cubicBezTo>
                  <a:pt x="2987" y="10793"/>
                  <a:pt x="3263" y="10710"/>
                  <a:pt x="3452" y="10710"/>
                </a:cubicBezTo>
                <a:cubicBezTo>
                  <a:pt x="3459" y="10707"/>
                  <a:pt x="3466" y="10707"/>
                  <a:pt x="3472" y="10707"/>
                </a:cubicBezTo>
                <a:close/>
                <a:moveTo>
                  <a:pt x="7548" y="1"/>
                </a:moveTo>
                <a:cubicBezTo>
                  <a:pt x="7297" y="1"/>
                  <a:pt x="7074" y="68"/>
                  <a:pt x="6814" y="145"/>
                </a:cubicBezTo>
                <a:lnTo>
                  <a:pt x="6685" y="185"/>
                </a:lnTo>
                <a:lnTo>
                  <a:pt x="6732" y="351"/>
                </a:lnTo>
                <a:lnTo>
                  <a:pt x="6865" y="314"/>
                </a:lnTo>
                <a:cubicBezTo>
                  <a:pt x="7115" y="239"/>
                  <a:pt x="7320" y="178"/>
                  <a:pt x="7546" y="178"/>
                </a:cubicBezTo>
                <a:cubicBezTo>
                  <a:pt x="7671" y="178"/>
                  <a:pt x="7802" y="197"/>
                  <a:pt x="7951" y="242"/>
                </a:cubicBezTo>
                <a:cubicBezTo>
                  <a:pt x="9210" y="620"/>
                  <a:pt x="10107" y="2016"/>
                  <a:pt x="10493" y="3095"/>
                </a:cubicBezTo>
                <a:cubicBezTo>
                  <a:pt x="10855" y="4105"/>
                  <a:pt x="10937" y="5667"/>
                  <a:pt x="10399" y="6696"/>
                </a:cubicBezTo>
                <a:cubicBezTo>
                  <a:pt x="10293" y="6899"/>
                  <a:pt x="10160" y="7095"/>
                  <a:pt x="10010" y="7278"/>
                </a:cubicBezTo>
                <a:cubicBezTo>
                  <a:pt x="9881" y="6806"/>
                  <a:pt x="9659" y="6421"/>
                  <a:pt x="9323" y="6085"/>
                </a:cubicBezTo>
                <a:cubicBezTo>
                  <a:pt x="8907" y="5667"/>
                  <a:pt x="8309" y="5305"/>
                  <a:pt x="7805" y="5161"/>
                </a:cubicBezTo>
                <a:cubicBezTo>
                  <a:pt x="7545" y="5087"/>
                  <a:pt x="7291" y="5051"/>
                  <a:pt x="7051" y="5051"/>
                </a:cubicBezTo>
                <a:cubicBezTo>
                  <a:pt x="6721" y="5051"/>
                  <a:pt x="6420" y="5121"/>
                  <a:pt x="6177" y="5258"/>
                </a:cubicBezTo>
                <a:cubicBezTo>
                  <a:pt x="5864" y="5434"/>
                  <a:pt x="5652" y="5716"/>
                  <a:pt x="5552" y="6092"/>
                </a:cubicBezTo>
                <a:cubicBezTo>
                  <a:pt x="5456" y="6447"/>
                  <a:pt x="5525" y="6832"/>
                  <a:pt x="5752" y="7208"/>
                </a:cubicBezTo>
                <a:cubicBezTo>
                  <a:pt x="6160" y="7886"/>
                  <a:pt x="6964" y="8374"/>
                  <a:pt x="7549" y="8507"/>
                </a:cubicBezTo>
                <a:cubicBezTo>
                  <a:pt x="7695" y="8539"/>
                  <a:pt x="7842" y="8555"/>
                  <a:pt x="7987" y="8555"/>
                </a:cubicBezTo>
                <a:cubicBezTo>
                  <a:pt x="8704" y="8555"/>
                  <a:pt x="9392" y="8180"/>
                  <a:pt x="9914" y="7650"/>
                </a:cubicBezTo>
                <a:lnTo>
                  <a:pt x="9914" y="7650"/>
                </a:lnTo>
                <a:cubicBezTo>
                  <a:pt x="10180" y="9115"/>
                  <a:pt x="9887" y="10699"/>
                  <a:pt x="9143" y="11799"/>
                </a:cubicBezTo>
                <a:cubicBezTo>
                  <a:pt x="8526" y="12713"/>
                  <a:pt x="7635" y="13318"/>
                  <a:pt x="6681" y="13510"/>
                </a:cubicBezTo>
                <a:cubicBezTo>
                  <a:pt x="6515" y="12752"/>
                  <a:pt x="6167" y="12091"/>
                  <a:pt x="5642" y="11553"/>
                </a:cubicBezTo>
                <a:cubicBezTo>
                  <a:pt x="5154" y="11055"/>
                  <a:pt x="4234" y="10534"/>
                  <a:pt x="3472" y="10534"/>
                </a:cubicBezTo>
                <a:lnTo>
                  <a:pt x="3449" y="10534"/>
                </a:lnTo>
                <a:cubicBezTo>
                  <a:pt x="3220" y="10537"/>
                  <a:pt x="2898" y="10630"/>
                  <a:pt x="2742" y="10802"/>
                </a:cubicBezTo>
                <a:cubicBezTo>
                  <a:pt x="2446" y="11131"/>
                  <a:pt x="2629" y="11600"/>
                  <a:pt x="2719" y="11826"/>
                </a:cubicBezTo>
                <a:cubicBezTo>
                  <a:pt x="2944" y="12394"/>
                  <a:pt x="3456" y="12756"/>
                  <a:pt x="3918" y="13051"/>
                </a:cubicBezTo>
                <a:cubicBezTo>
                  <a:pt x="4399" y="13358"/>
                  <a:pt x="4941" y="13653"/>
                  <a:pt x="5642" y="13732"/>
                </a:cubicBezTo>
                <a:cubicBezTo>
                  <a:pt x="5768" y="13746"/>
                  <a:pt x="5895" y="13753"/>
                  <a:pt x="6021" y="13753"/>
                </a:cubicBezTo>
                <a:cubicBezTo>
                  <a:pt x="6197" y="13753"/>
                  <a:pt x="6372" y="13740"/>
                  <a:pt x="6546" y="13712"/>
                </a:cubicBezTo>
                <a:cubicBezTo>
                  <a:pt x="6622" y="14148"/>
                  <a:pt x="6632" y="14563"/>
                  <a:pt x="6609" y="14919"/>
                </a:cubicBezTo>
                <a:cubicBezTo>
                  <a:pt x="6575" y="15494"/>
                  <a:pt x="6506" y="16098"/>
                  <a:pt x="6117" y="16600"/>
                </a:cubicBezTo>
                <a:cubicBezTo>
                  <a:pt x="5768" y="17048"/>
                  <a:pt x="5336" y="17294"/>
                  <a:pt x="4752" y="17371"/>
                </a:cubicBezTo>
                <a:cubicBezTo>
                  <a:pt x="4640" y="17385"/>
                  <a:pt x="4529" y="17392"/>
                  <a:pt x="4418" y="17392"/>
                </a:cubicBezTo>
                <a:cubicBezTo>
                  <a:pt x="3115" y="17392"/>
                  <a:pt x="1936" y="16415"/>
                  <a:pt x="1054" y="15686"/>
                </a:cubicBezTo>
                <a:cubicBezTo>
                  <a:pt x="755" y="15437"/>
                  <a:pt x="459" y="15161"/>
                  <a:pt x="123" y="14822"/>
                </a:cubicBezTo>
                <a:lnTo>
                  <a:pt x="1" y="14945"/>
                </a:lnTo>
                <a:cubicBezTo>
                  <a:pt x="336" y="15291"/>
                  <a:pt x="638" y="15566"/>
                  <a:pt x="945" y="15822"/>
                </a:cubicBezTo>
                <a:cubicBezTo>
                  <a:pt x="1845" y="16567"/>
                  <a:pt x="3050" y="17567"/>
                  <a:pt x="4416" y="17567"/>
                </a:cubicBezTo>
                <a:cubicBezTo>
                  <a:pt x="4533" y="17567"/>
                  <a:pt x="4655" y="17560"/>
                  <a:pt x="4775" y="17544"/>
                </a:cubicBezTo>
                <a:cubicBezTo>
                  <a:pt x="5399" y="17464"/>
                  <a:pt x="5881" y="17188"/>
                  <a:pt x="6256" y="16706"/>
                </a:cubicBezTo>
                <a:cubicBezTo>
                  <a:pt x="6675" y="16164"/>
                  <a:pt x="6748" y="15530"/>
                  <a:pt x="6785" y="14928"/>
                </a:cubicBezTo>
                <a:cubicBezTo>
                  <a:pt x="6811" y="14494"/>
                  <a:pt x="6788" y="14075"/>
                  <a:pt x="6718" y="13683"/>
                </a:cubicBezTo>
                <a:cubicBezTo>
                  <a:pt x="7715" y="13480"/>
                  <a:pt x="8645" y="12849"/>
                  <a:pt x="9286" y="11899"/>
                </a:cubicBezTo>
                <a:cubicBezTo>
                  <a:pt x="10070" y="10742"/>
                  <a:pt x="10369" y="9072"/>
                  <a:pt x="10074" y="7540"/>
                </a:cubicBezTo>
                <a:cubicBezTo>
                  <a:pt x="10070" y="7524"/>
                  <a:pt x="10067" y="7507"/>
                  <a:pt x="10060" y="7490"/>
                </a:cubicBezTo>
                <a:cubicBezTo>
                  <a:pt x="10257" y="7268"/>
                  <a:pt x="10422" y="7025"/>
                  <a:pt x="10552" y="6776"/>
                </a:cubicBezTo>
                <a:cubicBezTo>
                  <a:pt x="11117" y="5703"/>
                  <a:pt x="11031" y="4082"/>
                  <a:pt x="10655" y="3035"/>
                </a:cubicBezTo>
                <a:cubicBezTo>
                  <a:pt x="10257" y="1919"/>
                  <a:pt x="9323" y="474"/>
                  <a:pt x="8001" y="72"/>
                </a:cubicBezTo>
                <a:cubicBezTo>
                  <a:pt x="7834" y="21"/>
                  <a:pt x="7687" y="1"/>
                  <a:pt x="75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3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248" name="Google Shape;248;p13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4"/>
          <p:cNvGrpSpPr/>
          <p:nvPr/>
        </p:nvGrpSpPr>
        <p:grpSpPr>
          <a:xfrm>
            <a:off x="4291352" y="389560"/>
            <a:ext cx="3593268" cy="1924488"/>
            <a:chOff x="5413200" y="389552"/>
            <a:chExt cx="2471128" cy="1323491"/>
          </a:xfrm>
        </p:grpSpPr>
        <p:sp>
          <p:nvSpPr>
            <p:cNvPr id="252" name="Google Shape;252;p14"/>
            <p:cNvSpPr/>
            <p:nvPr/>
          </p:nvSpPr>
          <p:spPr>
            <a:xfrm rot="10800000">
              <a:off x="5413200" y="389552"/>
              <a:ext cx="2471128" cy="1277848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 rot="10800000">
              <a:off x="6066955" y="828063"/>
              <a:ext cx="105033" cy="2927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 rot="10800000">
              <a:off x="6083096" y="1068944"/>
              <a:ext cx="104261" cy="34753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 rot="10800000">
              <a:off x="5867316" y="925759"/>
              <a:ext cx="95534" cy="22397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 rot="10800000">
              <a:off x="5910179" y="1218770"/>
              <a:ext cx="104261" cy="34213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 rot="10800000">
              <a:off x="5675168" y="953794"/>
              <a:ext cx="86807" cy="4494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 rot="10800000">
              <a:off x="7203701" y="1555648"/>
              <a:ext cx="113991" cy="157395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 rot="10800000">
              <a:off x="7257917" y="1332839"/>
              <a:ext cx="85803" cy="101557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 rot="10800000">
              <a:off x="7539111" y="1513789"/>
              <a:ext cx="72210" cy="969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7539497" y="1333997"/>
              <a:ext cx="77925" cy="9939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7386041" y="1430689"/>
              <a:ext cx="95225" cy="125035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 rot="10800000">
              <a:off x="7418709" y="1207417"/>
              <a:ext cx="105573" cy="146196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rot="10800000">
              <a:off x="7131801" y="1456948"/>
              <a:ext cx="82559" cy="11376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14"/>
          <p:cNvGrpSpPr/>
          <p:nvPr/>
        </p:nvGrpSpPr>
        <p:grpSpPr>
          <a:xfrm flipH="1" rot="-4336302">
            <a:off x="6270713" y="2545328"/>
            <a:ext cx="2831887" cy="2825812"/>
            <a:chOff x="-156655" y="-225704"/>
            <a:chExt cx="2831920" cy="2825845"/>
          </a:xfrm>
        </p:grpSpPr>
        <p:sp>
          <p:nvSpPr>
            <p:cNvPr id="266" name="Google Shape;266;p14"/>
            <p:cNvSpPr/>
            <p:nvPr/>
          </p:nvSpPr>
          <p:spPr>
            <a:xfrm rot="-9843034">
              <a:off x="164550" y="37507"/>
              <a:ext cx="2237860" cy="2299423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 rot="333063">
              <a:off x="-45146" y="-72548"/>
              <a:ext cx="2342902" cy="2419104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4"/>
          <p:cNvGrpSpPr/>
          <p:nvPr/>
        </p:nvGrpSpPr>
        <p:grpSpPr>
          <a:xfrm rot="10800000">
            <a:off x="281812" y="-122078"/>
            <a:ext cx="2187295" cy="1746888"/>
            <a:chOff x="1134975" y="741626"/>
            <a:chExt cx="2531591" cy="2021861"/>
          </a:xfrm>
        </p:grpSpPr>
        <p:sp>
          <p:nvSpPr>
            <p:cNvPr id="269" name="Google Shape;269;p14"/>
            <p:cNvSpPr/>
            <p:nvPr/>
          </p:nvSpPr>
          <p:spPr>
            <a:xfrm rot="5088045">
              <a:off x="1596731" y="446661"/>
              <a:ext cx="1530936" cy="232528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276" name="Google Shape;276;p1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77" name="Google Shape;277;p1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1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p14"/>
          <p:cNvSpPr txBox="1"/>
          <p:nvPr>
            <p:ph type="ctrTitle"/>
          </p:nvPr>
        </p:nvSpPr>
        <p:spPr>
          <a:xfrm flipH="1">
            <a:off x="725175" y="2628125"/>
            <a:ext cx="4100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 flipH="1">
            <a:off x="725275" y="3862241"/>
            <a:ext cx="4961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84" name="Google Shape;284;p14"/>
          <p:cNvSpPr txBox="1"/>
          <p:nvPr>
            <p:ph idx="2" type="title"/>
          </p:nvPr>
        </p:nvSpPr>
        <p:spPr>
          <a:xfrm flipH="1">
            <a:off x="725275" y="1600108"/>
            <a:ext cx="20214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5"/>
          <p:cNvGrpSpPr/>
          <p:nvPr/>
        </p:nvGrpSpPr>
        <p:grpSpPr>
          <a:xfrm>
            <a:off x="210186" y="-167823"/>
            <a:ext cx="8584855" cy="4986566"/>
            <a:chOff x="210186" y="-167823"/>
            <a:chExt cx="8584855" cy="4986566"/>
          </a:xfrm>
        </p:grpSpPr>
        <p:sp>
          <p:nvSpPr>
            <p:cNvPr id="287" name="Google Shape;287;p15"/>
            <p:cNvSpPr/>
            <p:nvPr/>
          </p:nvSpPr>
          <p:spPr>
            <a:xfrm>
              <a:off x="6591321" y="2717039"/>
              <a:ext cx="1979076" cy="1808664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6875414" y="3337982"/>
              <a:ext cx="65436" cy="42227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6749485" y="3488625"/>
              <a:ext cx="95736" cy="26862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886589" y="3521826"/>
              <a:ext cx="71775" cy="31912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7022511" y="3437909"/>
              <a:ext cx="78652" cy="42227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6997153" y="3325841"/>
              <a:ext cx="65113" cy="23638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308989" y="3898110"/>
              <a:ext cx="93587" cy="37177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8100969" y="3810218"/>
              <a:ext cx="95306" cy="27292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8206269" y="3570286"/>
              <a:ext cx="81338" cy="38574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8376789" y="3717490"/>
              <a:ext cx="65543" cy="41152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8108061" y="4060465"/>
              <a:ext cx="95413" cy="27292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7950971" y="3694603"/>
              <a:ext cx="95091" cy="2976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8058420" y="3578559"/>
              <a:ext cx="94339" cy="32986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7908529" y="3995566"/>
              <a:ext cx="72527" cy="2825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7937433" y="3803448"/>
              <a:ext cx="78974" cy="40830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 flipH="1" rot="-6424425">
              <a:off x="7011858" y="520449"/>
              <a:ext cx="1571302" cy="1604437"/>
            </a:xfrm>
            <a:custGeom>
              <a:rect b="b" l="l" r="r" t="t"/>
              <a:pathLst>
                <a:path extrusionOk="0" h="40142" w="39313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 flipH="1" rot="-6424425">
              <a:off x="7476781" y="726211"/>
              <a:ext cx="761410" cy="814809"/>
            </a:xfrm>
            <a:custGeom>
              <a:rect b="b" l="l" r="r" t="t"/>
              <a:pathLst>
                <a:path extrusionOk="0" h="20386" w="1905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flipH="1" rot="-6424425">
              <a:off x="7308233" y="1596307"/>
              <a:ext cx="34693" cy="16707"/>
            </a:xfrm>
            <a:custGeom>
              <a:rect b="b" l="l" r="r" t="t"/>
              <a:pathLst>
                <a:path extrusionOk="0" h="418" w="868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 flipH="1" rot="-6424425">
              <a:off x="7191205" y="1474929"/>
              <a:ext cx="37171" cy="13709"/>
            </a:xfrm>
            <a:custGeom>
              <a:rect b="b" l="l" r="r" t="t"/>
              <a:pathLst>
                <a:path extrusionOk="0" h="343" w="93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 flipH="1" rot="-6424425">
              <a:off x="7278829" y="1523519"/>
              <a:ext cx="36811" cy="15148"/>
            </a:xfrm>
            <a:custGeom>
              <a:rect b="b" l="l" r="r" t="t"/>
              <a:pathLst>
                <a:path extrusionOk="0" h="379" w="921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 flipH="1" rot="-6424425">
              <a:off x="7651789" y="680410"/>
              <a:ext cx="36692" cy="25180"/>
            </a:xfrm>
            <a:custGeom>
              <a:rect b="b" l="l" r="r" t="t"/>
              <a:pathLst>
                <a:path extrusionOk="0" h="630" w="918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 flipH="1" rot="-6424425">
              <a:off x="7751819" y="694914"/>
              <a:ext cx="28338" cy="24981"/>
            </a:xfrm>
            <a:custGeom>
              <a:rect b="b" l="l" r="r" t="t"/>
              <a:pathLst>
                <a:path extrusionOk="0" h="625" w="709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 flipH="1" rot="-6424425">
              <a:off x="7682302" y="770505"/>
              <a:ext cx="40649" cy="19265"/>
            </a:xfrm>
            <a:custGeom>
              <a:rect b="b" l="l" r="r" t="t"/>
              <a:pathLst>
                <a:path extrusionOk="0" h="482" w="1017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 flipH="1" rot="-6424425">
              <a:off x="7758358" y="780552"/>
              <a:ext cx="40009" cy="21144"/>
            </a:xfrm>
            <a:custGeom>
              <a:rect b="b" l="l" r="r" t="t"/>
              <a:pathLst>
                <a:path extrusionOk="0" h="529" w="1001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 flipH="1" rot="-6424425">
              <a:off x="7944948" y="1617447"/>
              <a:ext cx="48802" cy="12390"/>
            </a:xfrm>
            <a:custGeom>
              <a:rect b="b" l="l" r="r" t="t"/>
              <a:pathLst>
                <a:path extrusionOk="0" h="310" w="1221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 flipH="1" rot="-6424425">
              <a:off x="8003150" y="1626669"/>
              <a:ext cx="39889" cy="21943"/>
            </a:xfrm>
            <a:custGeom>
              <a:rect b="b" l="l" r="r" t="t"/>
              <a:pathLst>
                <a:path extrusionOk="0" h="549" w="998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 flipH="1" rot="-6424425">
              <a:off x="7954628" y="1694865"/>
              <a:ext cx="33494" cy="20104"/>
            </a:xfrm>
            <a:custGeom>
              <a:rect b="b" l="l" r="r" t="t"/>
              <a:pathLst>
                <a:path extrusionOk="0" h="503" w="838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 flipH="1" rot="-6424425">
              <a:off x="7250293" y="613776"/>
              <a:ext cx="136015" cy="139852"/>
            </a:xfrm>
            <a:custGeom>
              <a:rect b="b" l="l" r="r" t="t"/>
              <a:pathLst>
                <a:path extrusionOk="0" h="3499" w="3403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 rot="-10147612">
              <a:off x="1819248" y="180121"/>
              <a:ext cx="1718616" cy="1765895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 rot="-10147612">
              <a:off x="1416649" y="15706"/>
              <a:ext cx="2157915" cy="2228100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 flipH="1" rot="353954">
              <a:off x="336837" y="160081"/>
              <a:ext cx="1679594" cy="255107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 flipH="1" rot="353954">
              <a:off x="896829" y="367641"/>
              <a:ext cx="1038597" cy="608035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 flipH="1" rot="353954">
              <a:off x="808540" y="598391"/>
              <a:ext cx="975438" cy="693718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 flipH="1" rot="353954">
              <a:off x="732664" y="795982"/>
              <a:ext cx="836455" cy="827132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 flipH="1" rot="353954">
              <a:off x="608615" y="1003698"/>
              <a:ext cx="616657" cy="974283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 flipH="1" rot="353954">
              <a:off x="349666" y="1186543"/>
              <a:ext cx="616657" cy="974366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467990" y="4115899"/>
              <a:ext cx="169999" cy="702844"/>
            </a:xfrm>
            <a:custGeom>
              <a:rect b="b" l="l" r="r" t="t"/>
              <a:pathLst>
                <a:path extrusionOk="0" h="15566" w="3765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71350" y="4125492"/>
              <a:ext cx="454550" cy="676971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081579" y="3311751"/>
              <a:ext cx="781409" cy="292633"/>
            </a:xfrm>
            <a:custGeom>
              <a:rect b="b" l="l" r="r" t="t"/>
              <a:pathLst>
                <a:path extrusionOk="0" h="6481" w="17306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18663" y="3529110"/>
              <a:ext cx="524401" cy="466064"/>
            </a:xfrm>
            <a:custGeom>
              <a:rect b="b" l="l" r="r" t="t"/>
              <a:pathLst>
                <a:path extrusionOk="0" h="10322" w="11614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287111" y="2954016"/>
              <a:ext cx="499703" cy="1751646"/>
            </a:xfrm>
            <a:custGeom>
              <a:rect b="b" l="l" r="r" t="t"/>
              <a:pathLst>
                <a:path extrusionOk="0" h="38794" w="11067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476388" y="2423983"/>
              <a:ext cx="869773" cy="703657"/>
            </a:xfrm>
            <a:custGeom>
              <a:rect b="b" l="l" r="r" t="t"/>
              <a:pathLst>
                <a:path extrusionOk="0" h="15584" w="19263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290994" y="2915908"/>
              <a:ext cx="199980" cy="531219"/>
            </a:xfrm>
            <a:custGeom>
              <a:rect b="b" l="l" r="r" t="t"/>
              <a:pathLst>
                <a:path extrusionOk="0" h="11765" w="4429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998003" y="3730847"/>
              <a:ext cx="309656" cy="470354"/>
            </a:xfrm>
            <a:custGeom>
              <a:rect b="b" l="l" r="r" t="t"/>
              <a:pathLst>
                <a:path extrusionOk="0" h="10417" w="6858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357007" y="3642034"/>
              <a:ext cx="485886" cy="188150"/>
            </a:xfrm>
            <a:custGeom>
              <a:rect b="b" l="l" r="r" t="t"/>
              <a:pathLst>
                <a:path extrusionOk="0" h="4167" w="10761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355200" y="4204260"/>
              <a:ext cx="380184" cy="366051"/>
            </a:xfrm>
            <a:custGeom>
              <a:rect b="b" l="l" r="r" t="t"/>
              <a:pathLst>
                <a:path extrusionOk="0" h="8107" w="842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536982" y="2474463"/>
              <a:ext cx="179933" cy="509456"/>
            </a:xfrm>
            <a:custGeom>
              <a:rect b="b" l="l" r="r" t="t"/>
              <a:pathLst>
                <a:path extrusionOk="0" h="11283" w="3985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728246" y="2510719"/>
              <a:ext cx="52693" cy="458795"/>
            </a:xfrm>
            <a:custGeom>
              <a:rect b="b" l="l" r="r" t="t"/>
              <a:pathLst>
                <a:path extrusionOk="0" h="10161" w="1167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49874" y="2547066"/>
              <a:ext cx="161556" cy="436399"/>
            </a:xfrm>
            <a:custGeom>
              <a:rect b="b" l="l" r="r" t="t"/>
              <a:pathLst>
                <a:path extrusionOk="0" h="9665" w="3578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750777" y="2667801"/>
              <a:ext cx="315481" cy="347900"/>
            </a:xfrm>
            <a:custGeom>
              <a:rect b="b" l="l" r="r" t="t"/>
              <a:pathLst>
                <a:path extrusionOk="0" h="7705" w="6987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801935" y="3017138"/>
              <a:ext cx="420009" cy="68180"/>
            </a:xfrm>
            <a:custGeom>
              <a:rect b="b" l="l" r="r" t="t"/>
              <a:pathLst>
                <a:path extrusionOk="0" h="1510" w="9302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859684" y="2911213"/>
              <a:ext cx="353138" cy="69986"/>
            </a:xfrm>
            <a:custGeom>
              <a:rect b="b" l="l" r="r" t="t"/>
              <a:pathLst>
                <a:path extrusionOk="0" h="1550" w="7821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 rot="-3860142">
              <a:off x="5996920" y="804420"/>
              <a:ext cx="498099" cy="787053"/>
            </a:xfrm>
            <a:custGeom>
              <a:rect b="b" l="l" r="r" t="t"/>
              <a:pathLst>
                <a:path extrusionOk="0" h="17567" w="11117">
                  <a:moveTo>
                    <a:pt x="7050" y="5225"/>
                  </a:moveTo>
                  <a:cubicBezTo>
                    <a:pt x="7273" y="5225"/>
                    <a:pt x="7512" y="5261"/>
                    <a:pt x="7755" y="5331"/>
                  </a:cubicBezTo>
                  <a:cubicBezTo>
                    <a:pt x="8236" y="5467"/>
                    <a:pt x="8801" y="5809"/>
                    <a:pt x="9197" y="6208"/>
                  </a:cubicBezTo>
                  <a:cubicBezTo>
                    <a:pt x="9539" y="6550"/>
                    <a:pt x="9755" y="6946"/>
                    <a:pt x="9871" y="7441"/>
                  </a:cubicBezTo>
                  <a:cubicBezTo>
                    <a:pt x="9372" y="7984"/>
                    <a:pt x="8700" y="8380"/>
                    <a:pt x="7994" y="8380"/>
                  </a:cubicBezTo>
                  <a:cubicBezTo>
                    <a:pt x="7859" y="8380"/>
                    <a:pt x="7722" y="8365"/>
                    <a:pt x="7586" y="8334"/>
                  </a:cubicBezTo>
                  <a:cubicBezTo>
                    <a:pt x="7054" y="8215"/>
                    <a:pt x="6279" y="7746"/>
                    <a:pt x="5901" y="7119"/>
                  </a:cubicBezTo>
                  <a:cubicBezTo>
                    <a:pt x="5698" y="6780"/>
                    <a:pt x="5635" y="6450"/>
                    <a:pt x="5721" y="6138"/>
                  </a:cubicBezTo>
                  <a:cubicBezTo>
                    <a:pt x="5811" y="5809"/>
                    <a:pt x="5991" y="5564"/>
                    <a:pt x="6263" y="5411"/>
                  </a:cubicBezTo>
                  <a:cubicBezTo>
                    <a:pt x="6479" y="5288"/>
                    <a:pt x="6748" y="5225"/>
                    <a:pt x="7050" y="5225"/>
                  </a:cubicBezTo>
                  <a:close/>
                  <a:moveTo>
                    <a:pt x="3472" y="10707"/>
                  </a:moveTo>
                  <a:cubicBezTo>
                    <a:pt x="4160" y="10707"/>
                    <a:pt x="5047" y="11198"/>
                    <a:pt x="5516" y="11676"/>
                  </a:cubicBezTo>
                  <a:cubicBezTo>
                    <a:pt x="6077" y="12251"/>
                    <a:pt x="6370" y="12912"/>
                    <a:pt x="6509" y="13540"/>
                  </a:cubicBezTo>
                  <a:cubicBezTo>
                    <a:pt x="6348" y="13565"/>
                    <a:pt x="6185" y="13578"/>
                    <a:pt x="6022" y="13578"/>
                  </a:cubicBezTo>
                  <a:cubicBezTo>
                    <a:pt x="5902" y="13578"/>
                    <a:pt x="5781" y="13571"/>
                    <a:pt x="5662" y="13557"/>
                  </a:cubicBezTo>
                  <a:cubicBezTo>
                    <a:pt x="4997" y="13480"/>
                    <a:pt x="4476" y="13198"/>
                    <a:pt x="4014" y="12902"/>
                  </a:cubicBezTo>
                  <a:cubicBezTo>
                    <a:pt x="3576" y="12623"/>
                    <a:pt x="3090" y="12281"/>
                    <a:pt x="2881" y="11759"/>
                  </a:cubicBezTo>
                  <a:cubicBezTo>
                    <a:pt x="2762" y="11454"/>
                    <a:pt x="2675" y="11138"/>
                    <a:pt x="2871" y="10919"/>
                  </a:cubicBezTo>
                  <a:cubicBezTo>
                    <a:pt x="2987" y="10793"/>
                    <a:pt x="3263" y="10710"/>
                    <a:pt x="3452" y="10710"/>
                  </a:cubicBezTo>
                  <a:cubicBezTo>
                    <a:pt x="3459" y="10707"/>
                    <a:pt x="3466" y="10707"/>
                    <a:pt x="3472" y="10707"/>
                  </a:cubicBezTo>
                  <a:close/>
                  <a:moveTo>
                    <a:pt x="7548" y="1"/>
                  </a:moveTo>
                  <a:cubicBezTo>
                    <a:pt x="7297" y="1"/>
                    <a:pt x="7074" y="68"/>
                    <a:pt x="6814" y="145"/>
                  </a:cubicBezTo>
                  <a:lnTo>
                    <a:pt x="6685" y="185"/>
                  </a:lnTo>
                  <a:lnTo>
                    <a:pt x="6732" y="351"/>
                  </a:lnTo>
                  <a:lnTo>
                    <a:pt x="6865" y="314"/>
                  </a:lnTo>
                  <a:cubicBezTo>
                    <a:pt x="7115" y="239"/>
                    <a:pt x="7320" y="178"/>
                    <a:pt x="7546" y="178"/>
                  </a:cubicBezTo>
                  <a:cubicBezTo>
                    <a:pt x="7671" y="178"/>
                    <a:pt x="7802" y="197"/>
                    <a:pt x="7951" y="242"/>
                  </a:cubicBezTo>
                  <a:cubicBezTo>
                    <a:pt x="9210" y="620"/>
                    <a:pt x="10107" y="2016"/>
                    <a:pt x="10493" y="3095"/>
                  </a:cubicBezTo>
                  <a:cubicBezTo>
                    <a:pt x="10855" y="4105"/>
                    <a:pt x="10937" y="5667"/>
                    <a:pt x="10399" y="6696"/>
                  </a:cubicBezTo>
                  <a:cubicBezTo>
                    <a:pt x="10293" y="6899"/>
                    <a:pt x="10160" y="7095"/>
                    <a:pt x="10010" y="7278"/>
                  </a:cubicBezTo>
                  <a:cubicBezTo>
                    <a:pt x="9881" y="6806"/>
                    <a:pt x="9659" y="6421"/>
                    <a:pt x="9323" y="6085"/>
                  </a:cubicBezTo>
                  <a:cubicBezTo>
                    <a:pt x="8907" y="5667"/>
                    <a:pt x="8309" y="5305"/>
                    <a:pt x="7805" y="5161"/>
                  </a:cubicBezTo>
                  <a:cubicBezTo>
                    <a:pt x="7545" y="5087"/>
                    <a:pt x="7291" y="5051"/>
                    <a:pt x="7051" y="5051"/>
                  </a:cubicBezTo>
                  <a:cubicBezTo>
                    <a:pt x="6721" y="5051"/>
                    <a:pt x="6420" y="5121"/>
                    <a:pt x="6177" y="5258"/>
                  </a:cubicBezTo>
                  <a:cubicBezTo>
                    <a:pt x="5864" y="5434"/>
                    <a:pt x="5652" y="5716"/>
                    <a:pt x="5552" y="6092"/>
                  </a:cubicBezTo>
                  <a:cubicBezTo>
                    <a:pt x="5456" y="6447"/>
                    <a:pt x="5525" y="6832"/>
                    <a:pt x="5752" y="7208"/>
                  </a:cubicBezTo>
                  <a:cubicBezTo>
                    <a:pt x="6160" y="7886"/>
                    <a:pt x="6964" y="8374"/>
                    <a:pt x="7549" y="8507"/>
                  </a:cubicBezTo>
                  <a:cubicBezTo>
                    <a:pt x="7695" y="8539"/>
                    <a:pt x="7842" y="8555"/>
                    <a:pt x="7987" y="8555"/>
                  </a:cubicBezTo>
                  <a:cubicBezTo>
                    <a:pt x="8704" y="8555"/>
                    <a:pt x="9392" y="8180"/>
                    <a:pt x="9914" y="7650"/>
                  </a:cubicBezTo>
                  <a:lnTo>
                    <a:pt x="9914" y="7650"/>
                  </a:lnTo>
                  <a:cubicBezTo>
                    <a:pt x="10180" y="9115"/>
                    <a:pt x="9887" y="10699"/>
                    <a:pt x="9143" y="11799"/>
                  </a:cubicBezTo>
                  <a:cubicBezTo>
                    <a:pt x="8526" y="12713"/>
                    <a:pt x="7635" y="13318"/>
                    <a:pt x="6681" y="13510"/>
                  </a:cubicBezTo>
                  <a:cubicBezTo>
                    <a:pt x="6515" y="12752"/>
                    <a:pt x="6167" y="12091"/>
                    <a:pt x="5642" y="11553"/>
                  </a:cubicBezTo>
                  <a:cubicBezTo>
                    <a:pt x="5154" y="11055"/>
                    <a:pt x="4234" y="10534"/>
                    <a:pt x="3472" y="10534"/>
                  </a:cubicBezTo>
                  <a:lnTo>
                    <a:pt x="3449" y="10534"/>
                  </a:lnTo>
                  <a:cubicBezTo>
                    <a:pt x="3220" y="10537"/>
                    <a:pt x="2898" y="10630"/>
                    <a:pt x="2742" y="10802"/>
                  </a:cubicBezTo>
                  <a:cubicBezTo>
                    <a:pt x="2446" y="11131"/>
                    <a:pt x="2629" y="11600"/>
                    <a:pt x="2719" y="11826"/>
                  </a:cubicBezTo>
                  <a:cubicBezTo>
                    <a:pt x="2944" y="12394"/>
                    <a:pt x="3456" y="12756"/>
                    <a:pt x="3918" y="13051"/>
                  </a:cubicBezTo>
                  <a:cubicBezTo>
                    <a:pt x="4399" y="13358"/>
                    <a:pt x="4941" y="13653"/>
                    <a:pt x="5642" y="13732"/>
                  </a:cubicBezTo>
                  <a:cubicBezTo>
                    <a:pt x="5768" y="13746"/>
                    <a:pt x="5895" y="13753"/>
                    <a:pt x="6021" y="13753"/>
                  </a:cubicBezTo>
                  <a:cubicBezTo>
                    <a:pt x="6197" y="13753"/>
                    <a:pt x="6372" y="13740"/>
                    <a:pt x="6546" y="13712"/>
                  </a:cubicBezTo>
                  <a:cubicBezTo>
                    <a:pt x="6622" y="14148"/>
                    <a:pt x="6632" y="14563"/>
                    <a:pt x="6609" y="14919"/>
                  </a:cubicBezTo>
                  <a:cubicBezTo>
                    <a:pt x="6575" y="15494"/>
                    <a:pt x="6506" y="16098"/>
                    <a:pt x="6117" y="16600"/>
                  </a:cubicBezTo>
                  <a:cubicBezTo>
                    <a:pt x="5768" y="17048"/>
                    <a:pt x="5336" y="17294"/>
                    <a:pt x="4752" y="17371"/>
                  </a:cubicBezTo>
                  <a:cubicBezTo>
                    <a:pt x="4640" y="17385"/>
                    <a:pt x="4529" y="17392"/>
                    <a:pt x="4418" y="17392"/>
                  </a:cubicBezTo>
                  <a:cubicBezTo>
                    <a:pt x="3115" y="17392"/>
                    <a:pt x="1936" y="16415"/>
                    <a:pt x="1054" y="15686"/>
                  </a:cubicBezTo>
                  <a:cubicBezTo>
                    <a:pt x="755" y="15437"/>
                    <a:pt x="459" y="15161"/>
                    <a:pt x="123" y="14822"/>
                  </a:cubicBezTo>
                  <a:lnTo>
                    <a:pt x="1" y="14945"/>
                  </a:lnTo>
                  <a:cubicBezTo>
                    <a:pt x="336" y="15291"/>
                    <a:pt x="638" y="15566"/>
                    <a:pt x="945" y="15822"/>
                  </a:cubicBezTo>
                  <a:cubicBezTo>
                    <a:pt x="1845" y="16567"/>
                    <a:pt x="3050" y="17567"/>
                    <a:pt x="4416" y="17567"/>
                  </a:cubicBezTo>
                  <a:cubicBezTo>
                    <a:pt x="4533" y="17567"/>
                    <a:pt x="4655" y="17560"/>
                    <a:pt x="4775" y="17544"/>
                  </a:cubicBezTo>
                  <a:cubicBezTo>
                    <a:pt x="5399" y="17464"/>
                    <a:pt x="5881" y="17188"/>
                    <a:pt x="6256" y="16706"/>
                  </a:cubicBezTo>
                  <a:cubicBezTo>
                    <a:pt x="6675" y="16164"/>
                    <a:pt x="6748" y="15530"/>
                    <a:pt x="6785" y="14928"/>
                  </a:cubicBezTo>
                  <a:cubicBezTo>
                    <a:pt x="6811" y="14494"/>
                    <a:pt x="6788" y="14075"/>
                    <a:pt x="6718" y="13683"/>
                  </a:cubicBezTo>
                  <a:cubicBezTo>
                    <a:pt x="7715" y="13480"/>
                    <a:pt x="8645" y="12849"/>
                    <a:pt x="9286" y="11899"/>
                  </a:cubicBezTo>
                  <a:cubicBezTo>
                    <a:pt x="10070" y="10742"/>
                    <a:pt x="10369" y="9072"/>
                    <a:pt x="10074" y="7540"/>
                  </a:cubicBezTo>
                  <a:cubicBezTo>
                    <a:pt x="10070" y="7524"/>
                    <a:pt x="10067" y="7507"/>
                    <a:pt x="10060" y="7490"/>
                  </a:cubicBezTo>
                  <a:cubicBezTo>
                    <a:pt x="10257" y="7268"/>
                    <a:pt x="10422" y="7025"/>
                    <a:pt x="10552" y="6776"/>
                  </a:cubicBezTo>
                  <a:cubicBezTo>
                    <a:pt x="11117" y="5703"/>
                    <a:pt x="11031" y="4082"/>
                    <a:pt x="10655" y="3035"/>
                  </a:cubicBezTo>
                  <a:cubicBezTo>
                    <a:pt x="10257" y="1919"/>
                    <a:pt x="9323" y="474"/>
                    <a:pt x="8001" y="72"/>
                  </a:cubicBezTo>
                  <a:cubicBezTo>
                    <a:pt x="7834" y="21"/>
                    <a:pt x="7687" y="1"/>
                    <a:pt x="7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5"/>
          <p:cNvGrpSpPr/>
          <p:nvPr/>
        </p:nvGrpSpPr>
        <p:grpSpPr>
          <a:xfrm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341" name="Google Shape;341;p15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5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344" name="Google Shape;344;p15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5"/>
          <p:cNvSpPr txBox="1"/>
          <p:nvPr>
            <p:ph type="ctrTitle"/>
          </p:nvPr>
        </p:nvSpPr>
        <p:spPr>
          <a:xfrm flipH="1">
            <a:off x="2667975" y="1480800"/>
            <a:ext cx="3807900" cy="2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347" name="Google Shape;347;p15"/>
          <p:cNvSpPr txBox="1"/>
          <p:nvPr>
            <p:ph idx="1" type="subTitle"/>
          </p:nvPr>
        </p:nvSpPr>
        <p:spPr>
          <a:xfrm flipH="1">
            <a:off x="2091138" y="3510763"/>
            <a:ext cx="4961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6"/>
          <p:cNvGrpSpPr/>
          <p:nvPr/>
        </p:nvGrpSpPr>
        <p:grpSpPr>
          <a:xfrm>
            <a:off x="547969" y="108631"/>
            <a:ext cx="8473968" cy="4683294"/>
            <a:chOff x="547969" y="108631"/>
            <a:chExt cx="8473968" cy="4683294"/>
          </a:xfrm>
        </p:grpSpPr>
        <p:grpSp>
          <p:nvGrpSpPr>
            <p:cNvPr id="350" name="Google Shape;350;p16"/>
            <p:cNvGrpSpPr/>
            <p:nvPr/>
          </p:nvGrpSpPr>
          <p:grpSpPr>
            <a:xfrm>
              <a:off x="3827644" y="108631"/>
              <a:ext cx="2107901" cy="2129856"/>
              <a:chOff x="3284843" y="173314"/>
              <a:chExt cx="1814343" cy="1833238"/>
            </a:xfrm>
          </p:grpSpPr>
          <p:sp>
            <p:nvSpPr>
              <p:cNvPr id="351" name="Google Shape;351;p16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6"/>
            <p:cNvSpPr/>
            <p:nvPr/>
          </p:nvSpPr>
          <p:spPr>
            <a:xfrm flipH="1">
              <a:off x="3400876" y="1064355"/>
              <a:ext cx="970221" cy="88667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flipH="1">
              <a:off x="3483149" y="164336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flipH="1">
              <a:off x="3584286" y="16002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flipH="1">
              <a:off x="3539512" y="1482650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flipH="1">
              <a:off x="3463659" y="1554815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flipH="1">
              <a:off x="3580757" y="172295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flipH="1">
              <a:off x="3657926" y="1543596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 flipH="1">
              <a:off x="3605619" y="1486706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 flipH="1">
              <a:off x="3689794" y="169113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 flipH="1">
              <a:off x="3672464" y="1596956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 rot="10800000">
              <a:off x="547969" y="3927605"/>
              <a:ext cx="2256906" cy="864320"/>
            </a:xfrm>
            <a:custGeom>
              <a:rect b="b" l="l" r="r" t="t"/>
              <a:pathLst>
                <a:path extrusionOk="0" h="12582" w="32854">
                  <a:moveTo>
                    <a:pt x="31967" y="1"/>
                  </a:moveTo>
                  <a:cubicBezTo>
                    <a:pt x="31662" y="1"/>
                    <a:pt x="31334" y="46"/>
                    <a:pt x="31056" y="48"/>
                  </a:cubicBezTo>
                  <a:cubicBezTo>
                    <a:pt x="27365" y="98"/>
                    <a:pt x="23670" y="145"/>
                    <a:pt x="19980" y="194"/>
                  </a:cubicBezTo>
                  <a:cubicBezTo>
                    <a:pt x="15502" y="254"/>
                    <a:pt x="11020" y="311"/>
                    <a:pt x="6541" y="370"/>
                  </a:cubicBezTo>
                  <a:cubicBezTo>
                    <a:pt x="4362" y="401"/>
                    <a:pt x="2179" y="427"/>
                    <a:pt x="0" y="456"/>
                  </a:cubicBezTo>
                  <a:cubicBezTo>
                    <a:pt x="877" y="1151"/>
                    <a:pt x="871" y="2872"/>
                    <a:pt x="1146" y="3872"/>
                  </a:cubicBezTo>
                  <a:cubicBezTo>
                    <a:pt x="1465" y="5035"/>
                    <a:pt x="2103" y="5942"/>
                    <a:pt x="3193" y="6460"/>
                  </a:cubicBezTo>
                  <a:cubicBezTo>
                    <a:pt x="4810" y="7231"/>
                    <a:pt x="6644" y="7373"/>
                    <a:pt x="8362" y="7816"/>
                  </a:cubicBezTo>
                  <a:cubicBezTo>
                    <a:pt x="9432" y="8088"/>
                    <a:pt x="10525" y="8264"/>
                    <a:pt x="11581" y="8589"/>
                  </a:cubicBezTo>
                  <a:cubicBezTo>
                    <a:pt x="12631" y="8908"/>
                    <a:pt x="13461" y="9453"/>
                    <a:pt x="14398" y="10008"/>
                  </a:cubicBezTo>
                  <a:cubicBezTo>
                    <a:pt x="16495" y="11257"/>
                    <a:pt x="18834" y="12011"/>
                    <a:pt x="21246" y="12337"/>
                  </a:cubicBezTo>
                  <a:cubicBezTo>
                    <a:pt x="22134" y="12457"/>
                    <a:pt x="23082" y="12582"/>
                    <a:pt x="24019" y="12582"/>
                  </a:cubicBezTo>
                  <a:cubicBezTo>
                    <a:pt x="24923" y="12582"/>
                    <a:pt x="25818" y="12465"/>
                    <a:pt x="26640" y="12114"/>
                  </a:cubicBezTo>
                  <a:cubicBezTo>
                    <a:pt x="27458" y="11766"/>
                    <a:pt x="28120" y="11171"/>
                    <a:pt x="28558" y="10397"/>
                  </a:cubicBezTo>
                  <a:cubicBezTo>
                    <a:pt x="29159" y="9334"/>
                    <a:pt x="29016" y="8327"/>
                    <a:pt x="29169" y="7168"/>
                  </a:cubicBezTo>
                  <a:cubicBezTo>
                    <a:pt x="29518" y="4556"/>
                    <a:pt x="32853" y="3430"/>
                    <a:pt x="32740" y="510"/>
                  </a:cubicBezTo>
                  <a:cubicBezTo>
                    <a:pt x="32730" y="261"/>
                    <a:pt x="32727" y="157"/>
                    <a:pt x="32687" y="108"/>
                  </a:cubicBezTo>
                  <a:cubicBezTo>
                    <a:pt x="32644" y="51"/>
                    <a:pt x="32548" y="75"/>
                    <a:pt x="32335" y="31"/>
                  </a:cubicBezTo>
                  <a:cubicBezTo>
                    <a:pt x="32220" y="9"/>
                    <a:pt x="32095" y="1"/>
                    <a:pt x="3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16"/>
            <p:cNvGrpSpPr/>
            <p:nvPr/>
          </p:nvGrpSpPr>
          <p:grpSpPr>
            <a:xfrm rot="-5400000">
              <a:off x="7695871" y="2795199"/>
              <a:ext cx="1528871" cy="1123261"/>
              <a:chOff x="1383046" y="3439748"/>
              <a:chExt cx="2493674" cy="1832101"/>
            </a:xfrm>
          </p:grpSpPr>
          <p:sp>
            <p:nvSpPr>
              <p:cNvPr id="373" name="Google Shape;373;p16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rect b="b" l="l" r="r" t="t"/>
                <a:pathLst>
                  <a:path extrusionOk="0" h="12257" w="22061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rect b="b" l="l" r="r" t="t"/>
                <a:pathLst>
                  <a:path extrusionOk="0" h="26509" w="4581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rect b="b" l="l" r="r" t="t"/>
                <a:pathLst>
                  <a:path extrusionOk="0" h="30954" w="46149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" name="Google Shape;376;p16"/>
            <p:cNvSpPr/>
            <p:nvPr/>
          </p:nvSpPr>
          <p:spPr>
            <a:xfrm>
              <a:off x="1099175" y="3940477"/>
              <a:ext cx="409934" cy="317776"/>
            </a:xfrm>
            <a:custGeom>
              <a:rect b="b" l="l" r="r" t="t"/>
              <a:pathLst>
                <a:path extrusionOk="0" h="6655" w="8585">
                  <a:moveTo>
                    <a:pt x="10" y="1"/>
                  </a:moveTo>
                  <a:lnTo>
                    <a:pt x="0" y="176"/>
                  </a:lnTo>
                  <a:cubicBezTo>
                    <a:pt x="273" y="190"/>
                    <a:pt x="638" y="452"/>
                    <a:pt x="880" y="625"/>
                  </a:cubicBezTo>
                  <a:cubicBezTo>
                    <a:pt x="920" y="655"/>
                    <a:pt x="957" y="682"/>
                    <a:pt x="990" y="705"/>
                  </a:cubicBezTo>
                  <a:cubicBezTo>
                    <a:pt x="2107" y="1479"/>
                    <a:pt x="3173" y="2339"/>
                    <a:pt x="4203" y="3166"/>
                  </a:cubicBezTo>
                  <a:cubicBezTo>
                    <a:pt x="5250" y="4014"/>
                    <a:pt x="6242" y="4931"/>
                    <a:pt x="7199" y="5821"/>
                  </a:cubicBezTo>
                  <a:cubicBezTo>
                    <a:pt x="7226" y="5844"/>
                    <a:pt x="7273" y="5891"/>
                    <a:pt x="7329" y="5950"/>
                  </a:cubicBezTo>
                  <a:cubicBezTo>
                    <a:pt x="7757" y="6402"/>
                    <a:pt x="8033" y="6654"/>
                    <a:pt x="8206" y="6654"/>
                  </a:cubicBezTo>
                  <a:cubicBezTo>
                    <a:pt x="8220" y="6654"/>
                    <a:pt x="8236" y="6651"/>
                    <a:pt x="8249" y="6648"/>
                  </a:cubicBezTo>
                  <a:lnTo>
                    <a:pt x="8585" y="6552"/>
                  </a:lnTo>
                  <a:lnTo>
                    <a:pt x="8150" y="6459"/>
                  </a:lnTo>
                  <a:lnTo>
                    <a:pt x="8150" y="6462"/>
                  </a:lnTo>
                  <a:cubicBezTo>
                    <a:pt x="8033" y="6402"/>
                    <a:pt x="7801" y="6193"/>
                    <a:pt x="7455" y="5831"/>
                  </a:cubicBezTo>
                  <a:cubicBezTo>
                    <a:pt x="7395" y="5765"/>
                    <a:pt x="7346" y="5714"/>
                    <a:pt x="7319" y="5691"/>
                  </a:cubicBezTo>
                  <a:cubicBezTo>
                    <a:pt x="6359" y="4801"/>
                    <a:pt x="5365" y="3881"/>
                    <a:pt x="4313" y="3031"/>
                  </a:cubicBezTo>
                  <a:cubicBezTo>
                    <a:pt x="3280" y="2200"/>
                    <a:pt x="2213" y="1339"/>
                    <a:pt x="1090" y="559"/>
                  </a:cubicBezTo>
                  <a:cubicBezTo>
                    <a:pt x="1057" y="535"/>
                    <a:pt x="1020" y="512"/>
                    <a:pt x="980" y="482"/>
                  </a:cubicBezTo>
                  <a:cubicBezTo>
                    <a:pt x="725" y="296"/>
                    <a:pt x="333" y="17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210049" y="3901275"/>
              <a:ext cx="314482" cy="240564"/>
            </a:xfrm>
            <a:custGeom>
              <a:rect b="b" l="l" r="r" t="t"/>
              <a:pathLst>
                <a:path extrusionOk="0" h="5038" w="6586">
                  <a:moveTo>
                    <a:pt x="97" y="1"/>
                  </a:moveTo>
                  <a:lnTo>
                    <a:pt x="1" y="144"/>
                  </a:lnTo>
                  <a:lnTo>
                    <a:pt x="147" y="240"/>
                  </a:lnTo>
                  <a:lnTo>
                    <a:pt x="170" y="207"/>
                  </a:lnTo>
                  <a:cubicBezTo>
                    <a:pt x="502" y="327"/>
                    <a:pt x="778" y="523"/>
                    <a:pt x="1070" y="728"/>
                  </a:cubicBezTo>
                  <a:lnTo>
                    <a:pt x="1166" y="795"/>
                  </a:lnTo>
                  <a:cubicBezTo>
                    <a:pt x="2100" y="1452"/>
                    <a:pt x="3023" y="2160"/>
                    <a:pt x="3881" y="2831"/>
                  </a:cubicBezTo>
                  <a:cubicBezTo>
                    <a:pt x="4093" y="2994"/>
                    <a:pt x="4319" y="3157"/>
                    <a:pt x="4538" y="3313"/>
                  </a:cubicBezTo>
                  <a:cubicBezTo>
                    <a:pt x="4951" y="3608"/>
                    <a:pt x="5375" y="3915"/>
                    <a:pt x="5734" y="4257"/>
                  </a:cubicBezTo>
                  <a:cubicBezTo>
                    <a:pt x="5858" y="4373"/>
                    <a:pt x="5970" y="4502"/>
                    <a:pt x="6084" y="4629"/>
                  </a:cubicBezTo>
                  <a:cubicBezTo>
                    <a:pt x="6203" y="4769"/>
                    <a:pt x="6329" y="4911"/>
                    <a:pt x="6465" y="5037"/>
                  </a:cubicBezTo>
                  <a:lnTo>
                    <a:pt x="6585" y="4911"/>
                  </a:lnTo>
                  <a:cubicBezTo>
                    <a:pt x="6456" y="4788"/>
                    <a:pt x="6332" y="4649"/>
                    <a:pt x="6217" y="4516"/>
                  </a:cubicBezTo>
                  <a:cubicBezTo>
                    <a:pt x="6100" y="4386"/>
                    <a:pt x="5984" y="4250"/>
                    <a:pt x="5854" y="4127"/>
                  </a:cubicBezTo>
                  <a:cubicBezTo>
                    <a:pt x="5489" y="3781"/>
                    <a:pt x="5057" y="3469"/>
                    <a:pt x="4642" y="3170"/>
                  </a:cubicBezTo>
                  <a:cubicBezTo>
                    <a:pt x="4423" y="3014"/>
                    <a:pt x="4196" y="2851"/>
                    <a:pt x="3991" y="2691"/>
                  </a:cubicBezTo>
                  <a:cubicBezTo>
                    <a:pt x="3130" y="2021"/>
                    <a:pt x="2206" y="1310"/>
                    <a:pt x="1266" y="652"/>
                  </a:cubicBezTo>
                  <a:lnTo>
                    <a:pt x="1170" y="586"/>
                  </a:lnTo>
                  <a:cubicBezTo>
                    <a:pt x="851" y="359"/>
                    <a:pt x="545" y="144"/>
                    <a:pt x="160" y="20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215110" y="3946112"/>
              <a:ext cx="199308" cy="222372"/>
            </a:xfrm>
            <a:custGeom>
              <a:rect b="b" l="l" r="r" t="t"/>
              <a:pathLst>
                <a:path extrusionOk="0" h="4657" w="4174">
                  <a:moveTo>
                    <a:pt x="4132" y="0"/>
                  </a:moveTo>
                  <a:cubicBezTo>
                    <a:pt x="3806" y="0"/>
                    <a:pt x="3252" y="934"/>
                    <a:pt x="3227" y="979"/>
                  </a:cubicBezTo>
                  <a:cubicBezTo>
                    <a:pt x="2742" y="1583"/>
                    <a:pt x="2193" y="2215"/>
                    <a:pt x="1502" y="2956"/>
                  </a:cubicBezTo>
                  <a:cubicBezTo>
                    <a:pt x="1290" y="3181"/>
                    <a:pt x="1074" y="3407"/>
                    <a:pt x="858" y="3637"/>
                  </a:cubicBezTo>
                  <a:cubicBezTo>
                    <a:pt x="685" y="3816"/>
                    <a:pt x="516" y="3995"/>
                    <a:pt x="343" y="4175"/>
                  </a:cubicBezTo>
                  <a:cubicBezTo>
                    <a:pt x="317" y="4204"/>
                    <a:pt x="286" y="4235"/>
                    <a:pt x="254" y="4264"/>
                  </a:cubicBezTo>
                  <a:cubicBezTo>
                    <a:pt x="157" y="4357"/>
                    <a:pt x="44" y="4460"/>
                    <a:pt x="1" y="4607"/>
                  </a:cubicBezTo>
                  <a:lnTo>
                    <a:pt x="171" y="4656"/>
                  </a:lnTo>
                  <a:cubicBezTo>
                    <a:pt x="200" y="4557"/>
                    <a:pt x="286" y="4477"/>
                    <a:pt x="376" y="4391"/>
                  </a:cubicBezTo>
                  <a:cubicBezTo>
                    <a:pt x="410" y="4361"/>
                    <a:pt x="442" y="4328"/>
                    <a:pt x="473" y="4298"/>
                  </a:cubicBezTo>
                  <a:cubicBezTo>
                    <a:pt x="642" y="4115"/>
                    <a:pt x="815" y="3936"/>
                    <a:pt x="984" y="3756"/>
                  </a:cubicBezTo>
                  <a:cubicBezTo>
                    <a:pt x="1200" y="3531"/>
                    <a:pt x="1419" y="3301"/>
                    <a:pt x="1632" y="3075"/>
                  </a:cubicBezTo>
                  <a:cubicBezTo>
                    <a:pt x="2313" y="2344"/>
                    <a:pt x="2854" y="1723"/>
                    <a:pt x="3336" y="1125"/>
                  </a:cubicBezTo>
                  <a:lnTo>
                    <a:pt x="3383" y="1065"/>
                  </a:lnTo>
                  <a:lnTo>
                    <a:pt x="3326" y="1022"/>
                  </a:lnTo>
                  <a:lnTo>
                    <a:pt x="3389" y="1048"/>
                  </a:lnTo>
                  <a:cubicBezTo>
                    <a:pt x="3462" y="891"/>
                    <a:pt x="3980" y="174"/>
                    <a:pt x="4121" y="174"/>
                  </a:cubicBezTo>
                  <a:cubicBezTo>
                    <a:pt x="4123" y="174"/>
                    <a:pt x="4125" y="174"/>
                    <a:pt x="4127" y="175"/>
                  </a:cubicBezTo>
                  <a:lnTo>
                    <a:pt x="4173" y="6"/>
                  </a:lnTo>
                  <a:cubicBezTo>
                    <a:pt x="4160" y="2"/>
                    <a:pt x="4146" y="0"/>
                    <a:pt x="4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310465" y="4018357"/>
              <a:ext cx="171041" cy="206757"/>
            </a:xfrm>
            <a:custGeom>
              <a:rect b="b" l="l" r="r" t="t"/>
              <a:pathLst>
                <a:path extrusionOk="0" h="4330" w="3582">
                  <a:moveTo>
                    <a:pt x="3556" y="0"/>
                  </a:moveTo>
                  <a:lnTo>
                    <a:pt x="3379" y="24"/>
                  </a:lnTo>
                  <a:cubicBezTo>
                    <a:pt x="3392" y="130"/>
                    <a:pt x="3257" y="247"/>
                    <a:pt x="3147" y="339"/>
                  </a:cubicBezTo>
                  <a:cubicBezTo>
                    <a:pt x="3113" y="369"/>
                    <a:pt x="3080" y="396"/>
                    <a:pt x="3053" y="423"/>
                  </a:cubicBezTo>
                  <a:cubicBezTo>
                    <a:pt x="2502" y="957"/>
                    <a:pt x="1861" y="1592"/>
                    <a:pt x="1279" y="2269"/>
                  </a:cubicBezTo>
                  <a:cubicBezTo>
                    <a:pt x="881" y="2738"/>
                    <a:pt x="462" y="3240"/>
                    <a:pt x="153" y="3812"/>
                  </a:cubicBezTo>
                  <a:cubicBezTo>
                    <a:pt x="63" y="3974"/>
                    <a:pt x="0" y="4117"/>
                    <a:pt x="34" y="4330"/>
                  </a:cubicBezTo>
                  <a:lnTo>
                    <a:pt x="207" y="4299"/>
                  </a:lnTo>
                  <a:cubicBezTo>
                    <a:pt x="183" y="4154"/>
                    <a:pt x="216" y="4060"/>
                    <a:pt x="306" y="3898"/>
                  </a:cubicBezTo>
                  <a:cubicBezTo>
                    <a:pt x="609" y="3339"/>
                    <a:pt x="1020" y="2844"/>
                    <a:pt x="1412" y="2383"/>
                  </a:cubicBezTo>
                  <a:cubicBezTo>
                    <a:pt x="1990" y="1711"/>
                    <a:pt x="2628" y="1081"/>
                    <a:pt x="3177" y="549"/>
                  </a:cubicBezTo>
                  <a:cubicBezTo>
                    <a:pt x="3200" y="526"/>
                    <a:pt x="3229" y="503"/>
                    <a:pt x="3260" y="472"/>
                  </a:cubicBezTo>
                  <a:cubicBezTo>
                    <a:pt x="3396" y="359"/>
                    <a:pt x="3582" y="204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6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381" name="Google Shape;381;p16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82" name="Google Shape;382;p1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16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85" name="Google Shape;385;p1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7" name="Google Shape;387;p16"/>
          <p:cNvSpPr txBox="1"/>
          <p:nvPr>
            <p:ph type="ctrTitle"/>
          </p:nvPr>
        </p:nvSpPr>
        <p:spPr>
          <a:xfrm flipH="1">
            <a:off x="1839400" y="2585050"/>
            <a:ext cx="5465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1" type="subTitle"/>
          </p:nvPr>
        </p:nvSpPr>
        <p:spPr>
          <a:xfrm flipH="1">
            <a:off x="2091125" y="3862241"/>
            <a:ext cx="4961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89" name="Google Shape;389;p16"/>
          <p:cNvSpPr txBox="1"/>
          <p:nvPr>
            <p:ph idx="2" type="title"/>
          </p:nvPr>
        </p:nvSpPr>
        <p:spPr>
          <a:xfrm flipH="1">
            <a:off x="3561275" y="1600108"/>
            <a:ext cx="20214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17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392" name="Google Shape;392;p17"/>
            <p:cNvGrpSpPr/>
            <p:nvPr/>
          </p:nvGrpSpPr>
          <p:grpSpPr>
            <a:xfrm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393" name="Google Shape;393;p17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7"/>
            <p:cNvGrpSpPr/>
            <p:nvPr/>
          </p:nvGrpSpPr>
          <p:grpSpPr>
            <a:xfrm rot="10800000"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396" name="Google Shape;396;p17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8" name="Google Shape;398;p17"/>
          <p:cNvSpPr txBox="1"/>
          <p:nvPr>
            <p:ph idx="1" type="subTitle"/>
          </p:nvPr>
        </p:nvSpPr>
        <p:spPr>
          <a:xfrm>
            <a:off x="739213" y="2898575"/>
            <a:ext cx="2797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17"/>
          <p:cNvSpPr txBox="1"/>
          <p:nvPr>
            <p:ph idx="2" type="subTitle"/>
          </p:nvPr>
        </p:nvSpPr>
        <p:spPr>
          <a:xfrm>
            <a:off x="5607010" y="2898550"/>
            <a:ext cx="2797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0" name="Google Shape;400;p17"/>
          <p:cNvSpPr txBox="1"/>
          <p:nvPr>
            <p:ph idx="3" type="subTitle"/>
          </p:nvPr>
        </p:nvSpPr>
        <p:spPr>
          <a:xfrm>
            <a:off x="739213" y="1965425"/>
            <a:ext cx="2797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401" name="Google Shape;401;p17"/>
          <p:cNvSpPr txBox="1"/>
          <p:nvPr>
            <p:ph idx="4" type="subTitle"/>
          </p:nvPr>
        </p:nvSpPr>
        <p:spPr>
          <a:xfrm>
            <a:off x="5607010" y="1965425"/>
            <a:ext cx="2797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402" name="Google Shape;402;p17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llota"/>
              <a:buNone/>
              <a:defRPr b="1" i="0" sz="2400" u="none" cap="none" strike="noStrik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b="0" i="0" sz="2400" u="none" cap="none" strike="noStrike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ckoverflow.com/questions/55482197/how-to-correctly-install-python3-and-virtualenv-on-macos-mojave" TargetMode="External"/><Relationship Id="rId4" Type="http://schemas.openxmlformats.org/officeDocument/2006/relationships/hyperlink" Target="https://docs.python-guide.org/starting/install3/osx/" TargetMode="External"/><Relationship Id="rId5" Type="http://schemas.openxmlformats.org/officeDocument/2006/relationships/hyperlink" Target="https://brew.sh/index_es" TargetMode="External"/><Relationship Id="rId6" Type="http://schemas.openxmlformats.org/officeDocument/2006/relationships/hyperlink" Target="https://medium.com/@blessedmarcel1/how-to-install-jupyter-notebook-on-mac-using-homebrew-528c39fd530f" TargetMode="External"/><Relationship Id="rId7" Type="http://schemas.openxmlformats.org/officeDocument/2006/relationships/hyperlink" Target="https://www.analyticslane.com/2019/04/05/5-extensiones-para-jupyter-notebook-con-los-que-mejorar-la-productividad/" TargetMode="External"/><Relationship Id="rId8" Type="http://schemas.openxmlformats.org/officeDocument/2006/relationships/hyperlink" Target="https://tljh.jupyter.org/en/latest/howto/admin/enable-extens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"/>
          <p:cNvSpPr txBox="1"/>
          <p:nvPr>
            <p:ph idx="5" type="subTitle"/>
          </p:nvPr>
        </p:nvSpPr>
        <p:spPr>
          <a:xfrm flipH="1">
            <a:off x="756300" y="894375"/>
            <a:ext cx="291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Instalar python</a:t>
            </a:r>
            <a:endParaRPr/>
          </a:p>
        </p:txBody>
      </p:sp>
      <p:sp>
        <p:nvSpPr>
          <p:cNvPr id="951" name="Google Shape;951;p1"/>
          <p:cNvSpPr txBox="1"/>
          <p:nvPr/>
        </p:nvSpPr>
        <p:spPr>
          <a:xfrm>
            <a:off x="1237500" y="1279725"/>
            <a:ext cx="620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Python 3 se instala por defecto en la distribución Linux Ubuntu 18.04 , en adelante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Paso 1: Realizar la actualización y la renovación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sudo apt update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sudo apt -y upgrade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Paso 2: Instalar pip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sudo apt install -y  python3-pip	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Verificar las versiones 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pip --version (para version 2.7)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pip3 --version (python 3.6)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52" name="Google Shape;952;p1"/>
          <p:cNvSpPr txBox="1"/>
          <p:nvPr/>
        </p:nvSpPr>
        <p:spPr>
          <a:xfrm>
            <a:off x="7027375" y="2294700"/>
            <a:ext cx="14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sudo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Super user do</a:t>
            </a:r>
            <a:endParaRPr b="0" i="0" sz="10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53" name="Google Shape;953;p1"/>
          <p:cNvSpPr txBox="1"/>
          <p:nvPr/>
        </p:nvSpPr>
        <p:spPr>
          <a:xfrm>
            <a:off x="7027375" y="3913625"/>
            <a:ext cx="149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pip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Sistema de gestión de paquetes en Python</a:t>
            </a:r>
            <a:endParaRPr b="0" i="0" sz="10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54" name="Google Shape;954;p1"/>
          <p:cNvSpPr txBox="1"/>
          <p:nvPr/>
        </p:nvSpPr>
        <p:spPr>
          <a:xfrm>
            <a:off x="7027375" y="2897825"/>
            <a:ext cx="149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apt-get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Comando para instalar programas en linux,borrarlos, actualizarlos</a:t>
            </a:r>
            <a:endParaRPr b="0" i="0" sz="10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"/>
          <p:cNvSpPr txBox="1"/>
          <p:nvPr>
            <p:ph idx="1" type="subTitle"/>
          </p:nvPr>
        </p:nvSpPr>
        <p:spPr>
          <a:xfrm>
            <a:off x="1070800" y="597400"/>
            <a:ext cx="6456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Instalación de paquetes</a:t>
            </a:r>
            <a:endParaRPr/>
          </a:p>
        </p:txBody>
      </p:sp>
      <p:sp>
        <p:nvSpPr>
          <p:cNvPr id="960" name="Google Shape;960;p2"/>
          <p:cNvSpPr txBox="1"/>
          <p:nvPr>
            <p:ph type="ctrTitle"/>
          </p:nvPr>
        </p:nvSpPr>
        <p:spPr>
          <a:xfrm>
            <a:off x="1529400" y="1127548"/>
            <a:ext cx="60852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500">
                <a:latin typeface="Dosis"/>
                <a:ea typeface="Dosis"/>
                <a:cs typeface="Dosis"/>
                <a:sym typeface="Dosis"/>
              </a:rPr>
              <a:t>Ahora podemos comenzar a instalar paquetes de Python en Ubuntu con pip.El comando que deberás usar depende de la versión de Python instalada. Para la versión </a:t>
            </a:r>
            <a:r>
              <a:rPr b="0" lang="en" sz="1500">
                <a:highlight>
                  <a:srgbClr val="FFE599"/>
                </a:highlight>
                <a:latin typeface="Dosis"/>
                <a:ea typeface="Dosis"/>
                <a:cs typeface="Dosis"/>
                <a:sym typeface="Dosis"/>
              </a:rPr>
              <a:t>Python 2.7</a:t>
            </a:r>
            <a:r>
              <a:rPr b="0" lang="en" sz="1500">
                <a:latin typeface="Dosis"/>
                <a:ea typeface="Dosis"/>
                <a:cs typeface="Dosis"/>
                <a:sym typeface="Dosis"/>
              </a:rPr>
              <a:t>, usa </a:t>
            </a:r>
            <a:r>
              <a:rPr b="0" lang="en" sz="1500">
                <a:highlight>
                  <a:srgbClr val="FFE599"/>
                </a:highlight>
                <a:latin typeface="Dosis"/>
                <a:ea typeface="Dosis"/>
                <a:cs typeface="Dosis"/>
                <a:sym typeface="Dosis"/>
              </a:rPr>
              <a:t>pip </a:t>
            </a:r>
            <a:r>
              <a:rPr b="0" lang="en" sz="1500">
                <a:latin typeface="Dosis"/>
                <a:ea typeface="Dosis"/>
                <a:cs typeface="Dosis"/>
                <a:sym typeface="Dosis"/>
              </a:rPr>
              <a:t>y para </a:t>
            </a:r>
            <a:r>
              <a:rPr b="0" lang="en" sz="1500">
                <a:highlight>
                  <a:srgbClr val="B6D7A8"/>
                </a:highlight>
                <a:latin typeface="Dosis"/>
                <a:ea typeface="Dosis"/>
                <a:cs typeface="Dosis"/>
                <a:sym typeface="Dosis"/>
              </a:rPr>
              <a:t>Python 3.6,</a:t>
            </a:r>
            <a:r>
              <a:rPr b="0" lang="en" sz="1500">
                <a:latin typeface="Dosis"/>
                <a:ea typeface="Dosis"/>
                <a:cs typeface="Dosis"/>
                <a:sym typeface="Dosis"/>
              </a:rPr>
              <a:t> debes usar el comando </a:t>
            </a:r>
            <a:r>
              <a:rPr b="0" lang="en" sz="1500">
                <a:highlight>
                  <a:srgbClr val="B6D7A8"/>
                </a:highlight>
                <a:latin typeface="Dosis"/>
                <a:ea typeface="Dosis"/>
                <a:cs typeface="Dosis"/>
                <a:sym typeface="Dosis"/>
              </a:rPr>
              <a:t>pip3</a:t>
            </a:r>
            <a:r>
              <a:rPr b="0" lang="en" sz="1500">
                <a:latin typeface="Dosis"/>
                <a:ea typeface="Dosis"/>
                <a:cs typeface="Dosis"/>
                <a:sym typeface="Dosis"/>
              </a:rPr>
              <a:t>.</a:t>
            </a:r>
            <a:endParaRPr b="0" sz="15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5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500"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osis"/>
              <a:buChar char="●"/>
            </a:pPr>
            <a:r>
              <a:rPr b="0" lang="en" sz="1500">
                <a:latin typeface="Dosis"/>
                <a:ea typeface="Dosis"/>
                <a:cs typeface="Dosis"/>
                <a:sym typeface="Dosis"/>
              </a:rPr>
              <a:t>pip install PACKAGE_NAME</a:t>
            </a:r>
            <a:endParaRPr b="0" sz="15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500"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osis"/>
              <a:buChar char="●"/>
            </a:pPr>
            <a:r>
              <a:rPr b="0" lang="en" sz="1500">
                <a:latin typeface="Dosis"/>
                <a:ea typeface="Dosis"/>
                <a:cs typeface="Dosis"/>
                <a:sym typeface="Dosis"/>
              </a:rPr>
              <a:t>pip3 install PACKAGE_NAME</a:t>
            </a:r>
            <a:endParaRPr b="0" sz="15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"/>
          <p:cNvSpPr txBox="1"/>
          <p:nvPr>
            <p:ph idx="3" type="subTitle"/>
          </p:nvPr>
        </p:nvSpPr>
        <p:spPr>
          <a:xfrm>
            <a:off x="720425" y="1363675"/>
            <a:ext cx="74502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Hay más paquetes y herramientas de desarrollo que debemos instalar para asegurarnos de contar con una configuración sólida para nuestro entorno de programación:</a:t>
            </a:r>
            <a:endParaRPr/>
          </a:p>
          <a:p>
            <a:pPr indent="0" lvl="0" marL="4572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sudo apt install build-essential libssl-dev libffi-dev python3-dev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6" name="Google Shape;966;p3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Instalar herramientas adicionales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"/>
          <p:cNvSpPr txBox="1"/>
          <p:nvPr/>
        </p:nvSpPr>
        <p:spPr>
          <a:xfrm>
            <a:off x="676575" y="3332000"/>
            <a:ext cx="181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Build-essential: </a:t>
            </a:r>
            <a:endParaRPr b="1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Es un paquete que instala en el sistema una serie de paquetes necesarios para la compilación de paquetes.</a:t>
            </a:r>
            <a:endParaRPr b="0" i="0" sz="9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68" name="Google Shape;968;p3"/>
          <p:cNvSpPr txBox="1"/>
          <p:nvPr/>
        </p:nvSpPr>
        <p:spPr>
          <a:xfrm>
            <a:off x="2364050" y="3332000"/>
            <a:ext cx="181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libssl-dev: </a:t>
            </a:r>
            <a:endParaRPr b="1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Paquete de protocolos criptográficos para la comunicación segura a través de internet.</a:t>
            </a:r>
            <a:endParaRPr b="0" i="0" sz="9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69" name="Google Shape;969;p3"/>
          <p:cNvSpPr txBox="1"/>
          <p:nvPr/>
        </p:nvSpPr>
        <p:spPr>
          <a:xfrm>
            <a:off x="4073325" y="3332000"/>
            <a:ext cx="181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libffi-dev: </a:t>
            </a:r>
            <a:endParaRPr b="1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Una interfaz de funciones extranjeras es el nombre popular de la interfaz que permite al código escrito en un lenguaje llamar a código escrito en otro lenguaje.</a:t>
            </a:r>
            <a:endParaRPr b="0" i="0" sz="9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0" name="Google Shape;970;p3"/>
          <p:cNvSpPr txBox="1"/>
          <p:nvPr/>
        </p:nvSpPr>
        <p:spPr>
          <a:xfrm>
            <a:off x="5971750" y="3332000"/>
            <a:ext cx="181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python3-dev: </a:t>
            </a:r>
            <a:endParaRPr b="1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Contiene los archivos de encabezado que necesita para crear extensiones de Python .</a:t>
            </a:r>
            <a:endParaRPr b="0" i="0" sz="9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Entorno virtual en python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976" name="Google Shape;976;p4"/>
          <p:cNvSpPr txBox="1"/>
          <p:nvPr>
            <p:ph idx="4294967295" type="body"/>
          </p:nvPr>
        </p:nvSpPr>
        <p:spPr>
          <a:xfrm>
            <a:off x="713225" y="1546125"/>
            <a:ext cx="38589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Es un </a:t>
            </a:r>
            <a:r>
              <a:rPr b="1" lang="en" sz="1300"/>
              <a:t>ámbito de trabajo aislado</a:t>
            </a:r>
            <a:r>
              <a:rPr lang="en" sz="1300"/>
              <a:t> del sistema principal o de otros ámbitos. Esto nos permite ejecutar una determinada aplicación, sin afectar al sistema o a otros procesos. Igualmente nos permite instalar determinadas librerías o versiones de las librerías, sin que afecte al resto.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300"/>
              <a:t>Nos facilita ejecutar en un mismo sistema </a:t>
            </a:r>
            <a:r>
              <a:rPr b="1" lang="en" sz="1300"/>
              <a:t>diferentes versiones</a:t>
            </a:r>
            <a:r>
              <a:rPr lang="en" sz="1300"/>
              <a:t> de una misma aplicación.</a:t>
            </a:r>
            <a:endParaRPr sz="1300"/>
          </a:p>
        </p:txBody>
      </p:sp>
      <p:pic>
        <p:nvPicPr>
          <p:cNvPr id="977" name="Google Shape;9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075" y="1764350"/>
            <a:ext cx="3192801" cy="21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"/>
          <p:cNvSpPr txBox="1"/>
          <p:nvPr>
            <p:ph type="title"/>
          </p:nvPr>
        </p:nvSpPr>
        <p:spPr>
          <a:xfrm>
            <a:off x="2958975" y="781450"/>
            <a:ext cx="54720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Crear un entorno virtual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3" name="Google Shape;983;p5"/>
          <p:cNvSpPr txBox="1"/>
          <p:nvPr/>
        </p:nvSpPr>
        <p:spPr>
          <a:xfrm>
            <a:off x="812350" y="1895650"/>
            <a:ext cx="561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Paso 1:   Crear carpeta de “envs” (carpeta en la cual se encontrarán todos los ambientes virtuales)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Didact Gothic"/>
                <a:ea typeface="Didact Gothic"/>
                <a:cs typeface="Didact Gothic"/>
                <a:sym typeface="Didact Gothic"/>
              </a:rPr>
              <a:t>Jupyter:  </a:t>
            </a: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pip3 install jupyter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				sudo apt install jupyter-core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				sudo apt install jupyter-notebook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Didact Gothic"/>
                <a:ea typeface="Didact Gothic"/>
                <a:cs typeface="Didact Gothic"/>
                <a:sym typeface="Didact Gothic"/>
              </a:rPr>
              <a:t>Creación : </a:t>
            </a: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		 sudo apt install virtualenv 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		 virtualenv diplomado -p python3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Didact Gothic"/>
                <a:ea typeface="Didact Gothic"/>
                <a:cs typeface="Didact Gothic"/>
                <a:sym typeface="Didact Gothic"/>
              </a:rPr>
              <a:t>Activar : </a:t>
            </a: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		 source diplomado/bin/activate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Didact Gothic"/>
                <a:ea typeface="Didact Gothic"/>
                <a:cs typeface="Didact Gothic"/>
                <a:sym typeface="Didact Gothic"/>
              </a:rPr>
              <a:t>Instalar paquetes:</a:t>
            </a: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diplomado/bin/python3 -m pip install ipykernel autopep8 numpy pandas   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Didact Gothic"/>
                <a:ea typeface="Didact Gothic"/>
                <a:cs typeface="Didact Gothic"/>
                <a:sym typeface="Didact Gothic"/>
              </a:rPr>
              <a:t>Ligar jupyter a venv: 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diplomado/bin/python3 -m ipykernel install --user --name diplomado --display-name diplomado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deactivate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jupyter notebook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4" name="Google Shape;984;p5"/>
          <p:cNvSpPr txBox="1"/>
          <p:nvPr/>
        </p:nvSpPr>
        <p:spPr>
          <a:xfrm>
            <a:off x="6422950" y="1547375"/>
            <a:ext cx="1668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Didact Gothic"/>
                <a:ea typeface="Didact Gothic"/>
                <a:cs typeface="Didact Gothic"/>
                <a:sym typeface="Didact Gothic"/>
              </a:rPr>
              <a:t>-m</a:t>
            </a:r>
            <a:r>
              <a:rPr b="0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run library module as a script (terminates option list)</a:t>
            </a:r>
            <a:endParaRPr b="0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-p intérprete de destino para el que crear un virtual (ruta absoluta o cadena de identificación)</a:t>
            </a:r>
            <a:endParaRPr b="0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-Desactivar entorno : </a:t>
            </a:r>
            <a:endParaRPr b="0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deactivate</a:t>
            </a:r>
            <a:endParaRPr b="0" i="0" sz="1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"/>
          <p:cNvSpPr txBox="1"/>
          <p:nvPr>
            <p:ph type="ctrTitle"/>
          </p:nvPr>
        </p:nvSpPr>
        <p:spPr>
          <a:xfrm flipH="1">
            <a:off x="704125" y="1515900"/>
            <a:ext cx="5508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Eliminar virtualenv</a:t>
            </a:r>
            <a:endParaRPr/>
          </a:p>
        </p:txBody>
      </p:sp>
      <p:sp>
        <p:nvSpPr>
          <p:cNvPr id="990" name="Google Shape;990;p6"/>
          <p:cNvSpPr txBox="1"/>
          <p:nvPr>
            <p:ph idx="1" type="subTitle"/>
          </p:nvPr>
        </p:nvSpPr>
        <p:spPr>
          <a:xfrm flipH="1">
            <a:off x="725275" y="2192984"/>
            <a:ext cx="49617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sudo rm -fr diplomado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jupyter kernelspec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jupyter kernelspec uninstall diplomado</a:t>
            </a:r>
            <a:endParaRPr/>
          </a:p>
        </p:txBody>
      </p:sp>
      <p:sp>
        <p:nvSpPr>
          <p:cNvPr id="991" name="Google Shape;991;p6"/>
          <p:cNvSpPr txBox="1"/>
          <p:nvPr/>
        </p:nvSpPr>
        <p:spPr>
          <a:xfrm>
            <a:off x="5499900" y="1087625"/>
            <a:ext cx="2360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●"/>
            </a:pP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rm: comando de Linux para eliminar archivos o directorios. </a:t>
            </a:r>
            <a:endParaRPr sz="1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●"/>
            </a:pP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-r: la opción indica la eliminación recursiva y ayuda a eliminar los directorios que no están vacíos. </a:t>
            </a:r>
            <a:endParaRPr sz="1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●"/>
            </a:pP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-f: la opción permite la eliminación sin confirmación, incluso si no existe un archivo.</a:t>
            </a:r>
            <a:endParaRPr sz="1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"/>
          <p:cNvSpPr txBox="1"/>
          <p:nvPr>
            <p:ph type="ctrTitle"/>
          </p:nvPr>
        </p:nvSpPr>
        <p:spPr>
          <a:xfrm flipH="1">
            <a:off x="704075" y="1515900"/>
            <a:ext cx="1734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Mac</a:t>
            </a:r>
            <a:endParaRPr/>
          </a:p>
        </p:txBody>
      </p:sp>
      <p:sp>
        <p:nvSpPr>
          <p:cNvPr id="997" name="Google Shape;997;p7"/>
          <p:cNvSpPr txBox="1"/>
          <p:nvPr/>
        </p:nvSpPr>
        <p:spPr>
          <a:xfrm>
            <a:off x="704125" y="2447700"/>
            <a:ext cx="382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VirtualEnvMacOs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Brew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6"/>
              </a:rPr>
              <a:t>JupyterNotebook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98" name="Google Shape;998;p7"/>
          <p:cNvSpPr txBox="1"/>
          <p:nvPr/>
        </p:nvSpPr>
        <p:spPr>
          <a:xfrm>
            <a:off x="4388425" y="1477375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Extensiones Jupyter Notebook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99" name="Google Shape;999;p7"/>
          <p:cNvSpPr txBox="1"/>
          <p:nvPr/>
        </p:nvSpPr>
        <p:spPr>
          <a:xfrm>
            <a:off x="4533025" y="2447700"/>
            <a:ext cx="445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-pip install jupyter_contrib_nbextensions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-jupyter contrib nbextension install --user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-jupyter nbextension enable varInspector/main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Opcion A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8"/>
              </a:rPr>
              <a:t>Opción B 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y Creative by Slidesgo">
  <a:themeElements>
    <a:clrScheme name="Simple Light">
      <a:dk1>
        <a:srgbClr val="F6F2F3"/>
      </a:dk1>
      <a:lt1>
        <a:srgbClr val="0C343D"/>
      </a:lt1>
      <a:dk2>
        <a:srgbClr val="134F5C"/>
      </a:dk2>
      <a:lt2>
        <a:srgbClr val="45818E"/>
      </a:lt2>
      <a:accent1>
        <a:srgbClr val="AED8CC"/>
      </a:accent1>
      <a:accent2>
        <a:srgbClr val="A73F38"/>
      </a:accent2>
      <a:accent3>
        <a:srgbClr val="F28076"/>
      </a:accent3>
      <a:accent4>
        <a:srgbClr val="F3A031"/>
      </a:accent4>
      <a:accent5>
        <a:srgbClr val="FFC75C"/>
      </a:accent5>
      <a:accent6>
        <a:srgbClr val="FFCC82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