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matic SC"/>
      <p:regular r:id="rId21"/>
      <p:bold r:id="rId22"/>
    </p:embeddedFont>
    <p:embeddedFont>
      <p:font typeface="Short Stack"/>
      <p:regular r:id="rId23"/>
    </p:embeddedFont>
    <p:embeddedFont>
      <p:font typeface="Quicksa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85eXBufse21F2BVvs6UpKkOUS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Quicksand-regular.fntdata"/><Relationship Id="rId23" Type="http://schemas.openxmlformats.org/officeDocument/2006/relationships/font" Target="fonts/ShortSt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Quicksan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23eece13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g1223eece1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5de9a026d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g25de9a02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" name="Google Shape;22;p14"/>
          <p:cNvGrpSpPr/>
          <p:nvPr/>
        </p:nvGrpSpPr>
        <p:grpSpPr>
          <a:xfrm>
            <a:off x="-85500" y="-168653"/>
            <a:ext cx="9290343" cy="5426904"/>
            <a:chOff x="-85500" y="-168653"/>
            <a:chExt cx="9290343" cy="5426904"/>
          </a:xfrm>
        </p:grpSpPr>
        <p:grpSp>
          <p:nvGrpSpPr>
            <p:cNvPr id="23" name="Google Shape;23;p14"/>
            <p:cNvGrpSpPr/>
            <p:nvPr/>
          </p:nvGrpSpPr>
          <p:grpSpPr>
            <a:xfrm>
              <a:off x="3870624" y="271731"/>
              <a:ext cx="531018" cy="704779"/>
              <a:chOff x="3870624" y="271731"/>
              <a:chExt cx="531018" cy="704779"/>
            </a:xfrm>
          </p:grpSpPr>
          <p:sp>
            <p:nvSpPr>
              <p:cNvPr id="24" name="Google Shape;24;p14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rect b="b" l="l" r="r" t="t"/>
                <a:pathLst>
                  <a:path extrusionOk="0" h="819510" w="580988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14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14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rect b="b" l="l" r="r" t="t"/>
                <a:pathLst>
                  <a:path extrusionOk="0" h="638994" w="699146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1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14"/>
            <p:cNvGrpSpPr/>
            <p:nvPr/>
          </p:nvGrpSpPr>
          <p:grpSpPr>
            <a:xfrm>
              <a:off x="968656" y="3696885"/>
              <a:ext cx="565307" cy="602473"/>
              <a:chOff x="813656" y="3801560"/>
              <a:chExt cx="565307" cy="602473"/>
            </a:xfrm>
          </p:grpSpPr>
          <p:sp>
            <p:nvSpPr>
              <p:cNvPr id="31" name="Google Shape;31;p14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rect b="b" l="l" r="r" t="t"/>
                <a:pathLst>
                  <a:path extrusionOk="0" h="644114" w="293264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14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14"/>
            <p:cNvGrpSpPr/>
            <p:nvPr/>
          </p:nvGrpSpPr>
          <p:grpSpPr>
            <a:xfrm>
              <a:off x="5462677" y="4575203"/>
              <a:ext cx="497752" cy="491683"/>
              <a:chOff x="7559440" y="3972390"/>
              <a:chExt cx="497752" cy="491683"/>
            </a:xfrm>
          </p:grpSpPr>
          <p:sp>
            <p:nvSpPr>
              <p:cNvPr id="40" name="Google Shape;40;p14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4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rect b="b" l="l" r="r" t="t"/>
                <a:pathLst>
                  <a:path extrusionOk="0" h="376095" w="393594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14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14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rect b="b" l="l" r="r" t="t"/>
                <a:pathLst>
                  <a:path extrusionOk="0" h="720725" w="64770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14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1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1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1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1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1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1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1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14"/>
            <p:cNvGrpSpPr/>
            <p:nvPr/>
          </p:nvGrpSpPr>
          <p:grpSpPr>
            <a:xfrm>
              <a:off x="7439637" y="3918577"/>
              <a:ext cx="503799" cy="507307"/>
              <a:chOff x="7439637" y="3918577"/>
              <a:chExt cx="503799" cy="507307"/>
            </a:xfrm>
          </p:grpSpPr>
          <p:sp>
            <p:nvSpPr>
              <p:cNvPr id="62" name="Google Shape;62;p14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rect b="b" l="l" r="r" t="t"/>
                <a:pathLst>
                  <a:path extrusionOk="0" h="468109" w="461644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14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7413193" y="740389"/>
              <a:ext cx="289739" cy="482319"/>
              <a:chOff x="4912930" y="846902"/>
              <a:chExt cx="289739" cy="482319"/>
            </a:xfrm>
          </p:grpSpPr>
          <p:sp>
            <p:nvSpPr>
              <p:cNvPr id="67" name="Google Shape;67;p14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rect b="b" l="l" r="r" t="t"/>
                <a:pathLst>
                  <a:path extrusionOk="0" h="530506" w="336906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14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7801268" y="2011649"/>
              <a:ext cx="583850" cy="670190"/>
              <a:chOff x="7801268" y="2011649"/>
              <a:chExt cx="583850" cy="670190"/>
            </a:xfrm>
          </p:grpSpPr>
          <p:sp>
            <p:nvSpPr>
              <p:cNvPr id="72" name="Google Shape;72;p14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rect b="b" l="l" r="r" t="t"/>
                <a:pathLst>
                  <a:path extrusionOk="0" h="624012" w="422747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14"/>
            <p:cNvGrpSpPr/>
            <p:nvPr/>
          </p:nvGrpSpPr>
          <p:grpSpPr>
            <a:xfrm>
              <a:off x="286734" y="1360788"/>
              <a:ext cx="437028" cy="515682"/>
              <a:chOff x="286734" y="1360788"/>
              <a:chExt cx="437028" cy="515682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rect b="b" l="l" r="r" t="t"/>
                <a:pathLst>
                  <a:path extrusionOk="0" h="699230" w="556153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14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rect b="b" l="l" r="r" t="t"/>
                <a:pathLst>
                  <a:path extrusionOk="0" h="267334" w="274579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14"/>
            <p:cNvGrpSpPr/>
            <p:nvPr/>
          </p:nvGrpSpPr>
          <p:grpSpPr>
            <a:xfrm>
              <a:off x="3637530" y="4055057"/>
              <a:ext cx="418774" cy="520154"/>
              <a:chOff x="3637530" y="4055057"/>
              <a:chExt cx="418774" cy="520154"/>
            </a:xfrm>
          </p:grpSpPr>
          <p:sp>
            <p:nvSpPr>
              <p:cNvPr id="85" name="Google Shape;85;p14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rect b="b" l="l" r="r" t="t"/>
                <a:pathLst>
                  <a:path extrusionOk="0" h="548433" w="254831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14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1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14"/>
            <p:cNvGrpSpPr/>
            <p:nvPr/>
          </p:nvGrpSpPr>
          <p:grpSpPr>
            <a:xfrm>
              <a:off x="2318449" y="604142"/>
              <a:ext cx="332332" cy="346581"/>
              <a:chOff x="2318449" y="604142"/>
              <a:chExt cx="332332" cy="346581"/>
            </a:xfrm>
          </p:grpSpPr>
          <p:sp>
            <p:nvSpPr>
              <p:cNvPr id="98" name="Google Shape;98;p14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rect b="b" l="l" r="r" t="t"/>
                <a:pathLst>
                  <a:path extrusionOk="0" h="391754" w="386433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14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1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14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3"/>
          <p:cNvSpPr txBox="1"/>
          <p:nvPr>
            <p:ph idx="1" type="body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27" name="Google Shape;627;p23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8" name="Google Shape;628;p23"/>
          <p:cNvGrpSpPr/>
          <p:nvPr/>
        </p:nvGrpSpPr>
        <p:grpSpPr>
          <a:xfrm>
            <a:off x="-45603" y="-123258"/>
            <a:ext cx="9272423" cy="910790"/>
            <a:chOff x="-45603" y="440026"/>
            <a:chExt cx="9272423" cy="910790"/>
          </a:xfrm>
        </p:grpSpPr>
        <p:sp>
          <p:nvSpPr>
            <p:cNvPr id="629" name="Google Shape;629;p23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49" name="Google Shape;649;p23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54" name="Google Shape;654;p23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655" name="Google Shape;655;p2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57" name="Google Shape;657;p23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9" name="Google Shape;659;p23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63" name="Google Shape;663;p23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69" name="Google Shape;669;p23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77" name="Google Shape;677;p23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78" name="Google Shape;678;p2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80" name="Google Shape;680;p23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82" name="Google Shape;682;p23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83" name="Google Shape;683;p2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86" name="Google Shape;686;p23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attern">
  <p:cSld name="BLANK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111" name="Google Shape;111;p15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1" name="Google Shape;131;p1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4" name="Google Shape;134;p1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6" name="Google Shape;136;p1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9" name="Google Shape;139;p1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59" name="Google Shape;159;p1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2" name="Google Shape;162;p15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4" name="Google Shape;164;p1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165" name="Google Shape;165;p1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8" name="Google Shape;168;p15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6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173" name="Google Shape;173;p16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3" name="Google Shape;193;p1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96" name="Google Shape;196;p1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8" name="Google Shape;198;p1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1" name="Google Shape;201;p1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1" name="Google Shape;221;p1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22" name="Google Shape;222;p1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4" name="Google Shape;224;p16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1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0" name="Google Shape;230;p16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2" name="Google Shape;232;p16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16"/>
          <p:cNvSpPr txBox="1"/>
          <p:nvPr>
            <p:ph idx="1" type="body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234" name="Google Shape;234;p16"/>
          <p:cNvSpPr txBox="1"/>
          <p:nvPr>
            <p:ph idx="2" type="body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235" name="Google Shape;235;p16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big pattern">
  <p:cSld name="BLANK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3877329" y="86931"/>
            <a:ext cx="499650" cy="704779"/>
          </a:xfrm>
          <a:custGeom>
            <a:rect b="b" l="l" r="r" t="t"/>
            <a:pathLst>
              <a:path extrusionOk="0" h="819510" w="580988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-73851" y="4335362"/>
            <a:ext cx="601266" cy="549535"/>
          </a:xfrm>
          <a:custGeom>
            <a:rect b="b" l="l" r="r" t="t"/>
            <a:pathLst>
              <a:path extrusionOk="0" h="638994" w="699146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0" name="Google Shape;240;p17"/>
          <p:cNvSpPr/>
          <p:nvPr/>
        </p:nvSpPr>
        <p:spPr>
          <a:xfrm rot="2001982">
            <a:off x="136143" y="2216866"/>
            <a:ext cx="321474" cy="709766"/>
          </a:xfrm>
          <a:custGeom>
            <a:rect b="b" l="l" r="r" t="t"/>
            <a:pathLst>
              <a:path extrusionOk="0" h="826169" w="374196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1" name="Google Shape;241;p17"/>
          <p:cNvSpPr/>
          <p:nvPr/>
        </p:nvSpPr>
        <p:spPr>
          <a:xfrm rot="-1974315">
            <a:off x="1073775" y="4082872"/>
            <a:ext cx="252371" cy="554298"/>
          </a:xfrm>
          <a:custGeom>
            <a:rect b="b" l="l" r="r" t="t"/>
            <a:pathLst>
              <a:path extrusionOk="0" h="644114" w="293264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4101001" y="4649180"/>
            <a:ext cx="376856" cy="254902"/>
          </a:xfrm>
          <a:custGeom>
            <a:rect b="b" l="l" r="r" t="t"/>
            <a:pathLst>
              <a:path extrusionOk="0" h="389164" w="575352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8577162" y="951325"/>
            <a:ext cx="485245" cy="329049"/>
          </a:xfrm>
          <a:custGeom>
            <a:rect b="b" l="l" r="r" t="t"/>
            <a:pathLst>
              <a:path extrusionOk="0" h="420510" w="620122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4" name="Google Shape;244;p17"/>
          <p:cNvSpPr/>
          <p:nvPr/>
        </p:nvSpPr>
        <p:spPr>
          <a:xfrm rot="3971375">
            <a:off x="3138581" y="4622816"/>
            <a:ext cx="362909" cy="668479"/>
          </a:xfrm>
          <a:custGeom>
            <a:rect b="b" l="l" r="r" t="t"/>
            <a:pathLst>
              <a:path extrusionOk="0" h="776612" w="421613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5" name="Google Shape;245;p17"/>
          <p:cNvSpPr/>
          <p:nvPr/>
        </p:nvSpPr>
        <p:spPr>
          <a:xfrm rot="-3375824">
            <a:off x="8529405" y="4231764"/>
            <a:ext cx="623152" cy="166730"/>
          </a:xfrm>
          <a:custGeom>
            <a:rect b="b" l="l" r="r" t="t"/>
            <a:pathLst>
              <a:path extrusionOk="0" h="193920" w="724776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6" name="Google Shape;246;p17"/>
          <p:cNvSpPr/>
          <p:nvPr/>
        </p:nvSpPr>
        <p:spPr>
          <a:xfrm rot="3011666">
            <a:off x="3176487" y="433603"/>
            <a:ext cx="199800" cy="513948"/>
          </a:xfrm>
          <a:custGeom>
            <a:rect b="b" l="l" r="r" t="t"/>
            <a:pathLst>
              <a:path extrusionOk="0" h="598221" w="232561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7" name="Google Shape;247;p17"/>
          <p:cNvSpPr/>
          <p:nvPr/>
        </p:nvSpPr>
        <p:spPr>
          <a:xfrm rot="2196195">
            <a:off x="6620200" y="37360"/>
            <a:ext cx="248001" cy="649145"/>
          </a:xfrm>
          <a:custGeom>
            <a:rect b="b" l="l" r="r" t="t"/>
            <a:pathLst>
              <a:path extrusionOk="0" h="755251" w="288538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8" name="Google Shape;248;p17"/>
          <p:cNvSpPr/>
          <p:nvPr/>
        </p:nvSpPr>
        <p:spPr>
          <a:xfrm rot="9911830">
            <a:off x="5498424" y="4613124"/>
            <a:ext cx="338915" cy="323847"/>
          </a:xfrm>
          <a:custGeom>
            <a:rect b="b" l="l" r="r" t="t"/>
            <a:pathLst>
              <a:path extrusionOk="0" h="376095" w="393594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97765" y="122092"/>
            <a:ext cx="557022" cy="619824"/>
          </a:xfrm>
          <a:custGeom>
            <a:rect b="b" l="l" r="r" t="t"/>
            <a:pathLst>
              <a:path extrusionOk="0" h="720725" w="64770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1635736" y="4515631"/>
            <a:ext cx="556337" cy="631409"/>
          </a:xfrm>
          <a:custGeom>
            <a:rect b="b" l="l" r="r" t="t"/>
            <a:pathLst>
              <a:path extrusionOk="0" h="734197" w="646904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1" name="Google Shape;251;p17"/>
          <p:cNvSpPr/>
          <p:nvPr/>
        </p:nvSpPr>
        <p:spPr>
          <a:xfrm rot="-982808">
            <a:off x="7867083" y="4603094"/>
            <a:ext cx="701993" cy="567693"/>
          </a:xfrm>
          <a:custGeom>
            <a:rect b="b" l="l" r="r" t="t"/>
            <a:pathLst>
              <a:path extrusionOk="0" h="660184" w="816364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2" name="Google Shape;252;p17"/>
          <p:cNvSpPr/>
          <p:nvPr/>
        </p:nvSpPr>
        <p:spPr>
          <a:xfrm rot="1185294">
            <a:off x="4798350" y="4216901"/>
            <a:ext cx="616477" cy="671778"/>
          </a:xfrm>
          <a:custGeom>
            <a:rect b="b" l="l" r="r" t="t"/>
            <a:pathLst>
              <a:path extrusionOk="0" h="782962" w="718509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954787" y="598452"/>
            <a:ext cx="579203" cy="652168"/>
          </a:xfrm>
          <a:custGeom>
            <a:rect b="b" l="l" r="r" t="t"/>
            <a:pathLst>
              <a:path extrusionOk="0" h="758335" w="673492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7934146" y="3052342"/>
            <a:ext cx="716315" cy="573888"/>
          </a:xfrm>
          <a:custGeom>
            <a:rect b="b" l="l" r="r" t="t"/>
            <a:pathLst>
              <a:path extrusionOk="0" h="667312" w="832925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8750637" y="1716146"/>
            <a:ext cx="454206" cy="406096"/>
          </a:xfrm>
          <a:custGeom>
            <a:rect b="b" l="l" r="r" t="t"/>
            <a:pathLst>
              <a:path extrusionOk="0" h="472205" w="528147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6" name="Google Shape;256;p17"/>
          <p:cNvSpPr/>
          <p:nvPr/>
        </p:nvSpPr>
        <p:spPr>
          <a:xfrm rot="-2424156">
            <a:off x="2052510" y="-106317"/>
            <a:ext cx="373867" cy="493313"/>
          </a:xfrm>
          <a:custGeom>
            <a:rect b="b" l="l" r="r" t="t"/>
            <a:pathLst>
              <a:path extrusionOk="0" h="573530" w="434661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6114462" y="4565394"/>
            <a:ext cx="712864" cy="419317"/>
          </a:xfrm>
          <a:custGeom>
            <a:rect b="b" l="l" r="r" t="t"/>
            <a:pathLst>
              <a:path extrusionOk="0" h="487578" w="828912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258" name="Google Shape;258;p17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259" name="Google Shape;259;p17"/>
            <p:cNvSpPr/>
            <p:nvPr/>
          </p:nvSpPr>
          <p:spPr>
            <a:xfrm>
              <a:off x="1429156" y="1387535"/>
              <a:ext cx="657769" cy="386112"/>
            </a:xfrm>
            <a:custGeom>
              <a:rect b="b" l="l" r="r" t="t"/>
              <a:pathLst>
                <a:path extrusionOk="0" h="448968" w="764848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1703617" y="1534561"/>
              <a:ext cx="308110" cy="146566"/>
            </a:xfrm>
            <a:custGeom>
              <a:rect b="b" l="l" r="r" t="t"/>
              <a:pathLst>
                <a:path extrusionOk="0" h="170426" w="358267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61" name="Google Shape;261;p17"/>
          <p:cNvSpPr/>
          <p:nvPr/>
        </p:nvSpPr>
        <p:spPr>
          <a:xfrm rot="-1696692">
            <a:off x="7912035" y="1565241"/>
            <a:ext cx="760522" cy="200454"/>
          </a:xfrm>
          <a:custGeom>
            <a:rect b="b" l="l" r="r" t="t"/>
            <a:pathLst>
              <a:path extrusionOk="0" h="233045" w="884171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573535" y="2390406"/>
            <a:ext cx="665135" cy="522113"/>
          </a:xfrm>
          <a:custGeom>
            <a:rect b="b" l="l" r="r" t="t"/>
            <a:pathLst>
              <a:path extrusionOk="0" h="607108" w="773413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263" name="Google Shape;263;p17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264" name="Google Shape;264;p17"/>
            <p:cNvSpPr/>
            <p:nvPr/>
          </p:nvSpPr>
          <p:spPr>
            <a:xfrm>
              <a:off x="1010452" y="1144365"/>
              <a:ext cx="376916" cy="455685"/>
            </a:xfrm>
            <a:custGeom>
              <a:rect b="b" l="l" r="r" t="t"/>
              <a:pathLst>
                <a:path extrusionOk="0" h="529866" w="438274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151008" y="1222803"/>
              <a:ext cx="35003" cy="68520"/>
            </a:xfrm>
            <a:custGeom>
              <a:rect b="b" l="l" r="r" t="t"/>
              <a:pathLst>
                <a:path extrusionOk="0" h="79674" w="40701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66" name="Google Shape;266;p17"/>
          <p:cNvSpPr/>
          <p:nvPr/>
        </p:nvSpPr>
        <p:spPr>
          <a:xfrm rot="-1109260">
            <a:off x="7931505" y="3919346"/>
            <a:ext cx="396713" cy="402269"/>
          </a:xfrm>
          <a:custGeom>
            <a:rect b="b" l="l" r="r" t="t"/>
            <a:pathLst>
              <a:path extrusionOk="0" h="468109" w="461644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6730123" y="371344"/>
            <a:ext cx="453103" cy="511439"/>
          </a:xfrm>
          <a:custGeom>
            <a:rect b="b" l="l" r="r" t="t"/>
            <a:pathLst>
              <a:path extrusionOk="0" h="594697" w="526864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8" name="Google Shape;268;p17"/>
          <p:cNvSpPr/>
          <p:nvPr/>
        </p:nvSpPr>
        <p:spPr>
          <a:xfrm rot="1799564">
            <a:off x="7269683" y="4556613"/>
            <a:ext cx="351219" cy="440001"/>
          </a:xfrm>
          <a:custGeom>
            <a:rect b="b" l="l" r="r" t="t"/>
            <a:pathLst>
              <a:path extrusionOk="0" h="511517" w="408305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8073205" y="696414"/>
            <a:ext cx="289739" cy="456235"/>
          </a:xfrm>
          <a:custGeom>
            <a:rect b="b" l="l" r="r" t="t"/>
            <a:pathLst>
              <a:path extrusionOk="0" h="530506" w="336906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7347687" y="-80809"/>
            <a:ext cx="602898" cy="641121"/>
          </a:xfrm>
          <a:custGeom>
            <a:rect b="b" l="l" r="r" t="t"/>
            <a:pathLst>
              <a:path extrusionOk="0" h="745490" w="701044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4940628" y="97286"/>
            <a:ext cx="738779" cy="460515"/>
          </a:xfrm>
          <a:custGeom>
            <a:rect b="b" l="l" r="r" t="t"/>
            <a:pathLst>
              <a:path extrusionOk="0" h="535482" w="859045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2" name="Google Shape;272;p17"/>
          <p:cNvSpPr/>
          <p:nvPr/>
        </p:nvSpPr>
        <p:spPr>
          <a:xfrm rot="-1245048">
            <a:off x="8307364" y="2023367"/>
            <a:ext cx="363919" cy="537176"/>
          </a:xfrm>
          <a:custGeom>
            <a:rect b="b" l="l" r="r" t="t"/>
            <a:pathLst>
              <a:path extrusionOk="0" h="624012" w="422747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140849" y="1398976"/>
            <a:ext cx="410163" cy="515682"/>
          </a:xfrm>
          <a:custGeom>
            <a:rect b="b" l="l" r="r" t="t"/>
            <a:pathLst>
              <a:path extrusionOk="0" h="699230" w="556153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2529725" y="4393751"/>
            <a:ext cx="455682" cy="432729"/>
          </a:xfrm>
          <a:custGeom>
            <a:rect b="b" l="l" r="r" t="t"/>
            <a:pathLst>
              <a:path extrusionOk="0" h="503173" w="529863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774575" y="1343138"/>
            <a:ext cx="175646" cy="373020"/>
          </a:xfrm>
          <a:custGeom>
            <a:rect b="b" l="l" r="r" t="t"/>
            <a:pathLst>
              <a:path extrusionOk="0" h="727844" w="342723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8496852" y="3855727"/>
            <a:ext cx="240787" cy="203050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8204357" y="240186"/>
            <a:ext cx="175884" cy="174728"/>
          </a:xfrm>
          <a:custGeom>
            <a:rect b="b" l="l" r="r" t="t"/>
            <a:pathLst>
              <a:path extrusionOk="0" h="203172" w="204516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8748502" y="3358539"/>
            <a:ext cx="236138" cy="229907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9" name="Google Shape;279;p17"/>
          <p:cNvSpPr/>
          <p:nvPr/>
        </p:nvSpPr>
        <p:spPr>
          <a:xfrm rot="9304419">
            <a:off x="3675875" y="4374275"/>
            <a:ext cx="219185" cy="471718"/>
          </a:xfrm>
          <a:custGeom>
            <a:rect b="b" l="l" r="r" t="t"/>
            <a:pathLst>
              <a:path extrusionOk="0" h="548433" w="254831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3033704" y="205770"/>
            <a:ext cx="238646" cy="243555"/>
          </a:xfrm>
          <a:custGeom>
            <a:rect b="b" l="l" r="r" t="t"/>
            <a:pathLst>
              <a:path extrusionOk="0" h="283204" w="277495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8737650" y="439219"/>
            <a:ext cx="257856" cy="284838"/>
          </a:xfrm>
          <a:custGeom>
            <a:rect b="b" l="l" r="r" t="t"/>
            <a:pathLst>
              <a:path extrusionOk="0" h="331207" w="299833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1334256" y="146271"/>
            <a:ext cx="223503" cy="240600"/>
          </a:xfrm>
          <a:custGeom>
            <a:rect b="b" l="l" r="r" t="t"/>
            <a:pathLst>
              <a:path extrusionOk="0" h="279767" w="259887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7558457" y="3981014"/>
            <a:ext cx="204383" cy="278916"/>
          </a:xfrm>
          <a:custGeom>
            <a:rect b="b" l="l" r="r" t="t"/>
            <a:pathLst>
              <a:path extrusionOk="0" h="324321" w="237655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527433" y="3050947"/>
            <a:ext cx="154433" cy="272786"/>
          </a:xfrm>
          <a:custGeom>
            <a:rect b="b" l="l" r="r" t="t"/>
            <a:pathLst>
              <a:path extrusionOk="0" h="317193" w="179573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8754662" y="2772177"/>
            <a:ext cx="223822" cy="307981"/>
          </a:xfrm>
          <a:custGeom>
            <a:rect b="b" l="l" r="r" t="t"/>
            <a:pathLst>
              <a:path extrusionOk="0" h="389850" w="283319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140852" y="836409"/>
            <a:ext cx="224053" cy="290283"/>
          </a:xfrm>
          <a:custGeom>
            <a:rect b="b" l="l" r="r" t="t"/>
            <a:pathLst>
              <a:path extrusionOk="0" h="337538" w="260527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287" name="Google Shape;287;p17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288" name="Google Shape;288;p17"/>
            <p:cNvSpPr/>
            <p:nvPr/>
          </p:nvSpPr>
          <p:spPr>
            <a:xfrm>
              <a:off x="6422295" y="3351500"/>
              <a:ext cx="252856" cy="323399"/>
            </a:xfrm>
            <a:custGeom>
              <a:rect b="b" l="l" r="r" t="t"/>
              <a:pathLst>
                <a:path extrusionOk="0" h="376045" w="294019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6523827" y="3405472"/>
              <a:ext cx="67661" cy="140626"/>
            </a:xfrm>
            <a:custGeom>
              <a:rect b="b" l="l" r="r" t="t"/>
              <a:pathLst>
                <a:path extrusionOk="0" h="163519" w="78676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90" name="Google Shape;290;p17"/>
          <p:cNvSpPr/>
          <p:nvPr/>
        </p:nvSpPr>
        <p:spPr>
          <a:xfrm>
            <a:off x="2318449" y="613815"/>
            <a:ext cx="332332" cy="336908"/>
          </a:xfrm>
          <a:custGeom>
            <a:rect b="b" l="l" r="r" t="t"/>
            <a:pathLst>
              <a:path extrusionOk="0" h="391754" w="386433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6021196" y="137179"/>
            <a:ext cx="265484" cy="205157"/>
          </a:xfrm>
          <a:custGeom>
            <a:rect b="b" l="l" r="r" t="t"/>
            <a:pathLst>
              <a:path extrusionOk="0" h="238555" w="308702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292" name="Google Shape;292;p17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293" name="Google Shape;293;p17"/>
            <p:cNvSpPr/>
            <p:nvPr/>
          </p:nvSpPr>
          <p:spPr>
            <a:xfrm>
              <a:off x="6793660" y="3322411"/>
              <a:ext cx="268804" cy="342944"/>
            </a:xfrm>
            <a:custGeom>
              <a:rect b="b" l="l" r="r" t="t"/>
              <a:pathLst>
                <a:path extrusionOk="0" h="398772" w="312563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856211" y="3513113"/>
              <a:ext cx="129046" cy="89953"/>
            </a:xfrm>
            <a:custGeom>
              <a:rect b="b" l="l" r="r" t="t"/>
              <a:pathLst>
                <a:path extrusionOk="0" h="104597" w="150053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6843642" y="3359143"/>
              <a:ext cx="112645" cy="75760"/>
            </a:xfrm>
            <a:custGeom>
              <a:rect b="b" l="l" r="r" t="t"/>
              <a:pathLst>
                <a:path extrusionOk="0" h="88093" w="130983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96" name="Google Shape;296;p17"/>
          <p:cNvSpPr/>
          <p:nvPr/>
        </p:nvSpPr>
        <p:spPr>
          <a:xfrm>
            <a:off x="4708237" y="588128"/>
            <a:ext cx="377232" cy="204888"/>
          </a:xfrm>
          <a:custGeom>
            <a:rect b="b" l="l" r="r" t="t"/>
            <a:pathLst>
              <a:path extrusionOk="0" h="299106" w="550703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7" name="Google Shape;297;p17"/>
          <p:cNvSpPr/>
          <p:nvPr/>
        </p:nvSpPr>
        <p:spPr>
          <a:xfrm rot="-2218186">
            <a:off x="-38492" y="151543"/>
            <a:ext cx="236276" cy="230041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8" name="Google Shape;298;p17"/>
          <p:cNvSpPr/>
          <p:nvPr/>
        </p:nvSpPr>
        <p:spPr>
          <a:xfrm rot="1464154">
            <a:off x="4569091" y="-94554"/>
            <a:ext cx="235935" cy="229710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9" name="Google Shape;299;p17"/>
          <p:cNvSpPr/>
          <p:nvPr/>
        </p:nvSpPr>
        <p:spPr>
          <a:xfrm rot="-2221343">
            <a:off x="830946" y="3628653"/>
            <a:ext cx="206347" cy="200902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5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9"/>
          <p:cNvGrpSpPr/>
          <p:nvPr/>
        </p:nvGrpSpPr>
        <p:grpSpPr>
          <a:xfrm>
            <a:off x="-83913" y="-168653"/>
            <a:ext cx="9288756" cy="5426904"/>
            <a:chOff x="-83913" y="-168653"/>
            <a:chExt cx="9288756" cy="5426904"/>
          </a:xfrm>
        </p:grpSpPr>
        <p:sp>
          <p:nvSpPr>
            <p:cNvPr id="302" name="Google Shape;302;p19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2" name="Google Shape;322;p19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323" name="Google Shape;323;p1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25" name="Google Shape;325;p19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19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328" name="Google Shape;328;p1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19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1" name="Google Shape;351;p19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352" name="Google Shape;352;p1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4" name="Google Shape;354;p19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6" name="Google Shape;356;p19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357" name="Google Shape;357;p1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0" name="Google Shape;360;p19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4" name="Google Shape;364;p19"/>
          <p:cNvSpPr txBox="1"/>
          <p:nvPr>
            <p:ph idx="1" type="body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b="1" sz="3600">
                <a:latin typeface="Amatic SC"/>
                <a:ea typeface="Amatic SC"/>
                <a:cs typeface="Amatic SC"/>
                <a:sym typeface="Amatic SC"/>
              </a:defRPr>
            </a:lvl1pPr>
            <a:lvl2pPr indent="-457200" lvl="1" marL="9144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2pPr>
            <a:lvl3pPr indent="-457200" lvl="2" marL="1371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3pPr>
            <a:lvl4pPr indent="-457200" lvl="3" marL="18288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4pPr>
            <a:lvl5pPr indent="-457200" lvl="4" marL="22860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5pPr>
            <a:lvl6pPr indent="-457200" lvl="5" marL="2743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6pPr>
            <a:lvl7pPr indent="-457200" lvl="6" marL="32004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7pPr>
            <a:lvl8pPr indent="-457200" lvl="7" marL="3657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8pPr>
            <a:lvl9pPr indent="-457200" lvl="8" marL="41148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65" name="Google Shape;365;p19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18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368" name="Google Shape;368;p18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88" name="Google Shape;388;p1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89" name="Google Shape;389;p1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1" name="Google Shape;391;p1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3" name="Google Shape;393;p1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4" name="Google Shape;394;p1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6" name="Google Shape;396;p1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16" name="Google Shape;416;p1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17" name="Google Shape;417;p1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19" name="Google Shape;419;p18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1" name="Google Shape;421;p1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2" name="Google Shape;422;p1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5" name="Google Shape;425;p18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27" name="Google Shape;427;p18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8" name="Google Shape;428;p18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/>
        </p:txBody>
      </p:sp>
      <p:sp>
        <p:nvSpPr>
          <p:cNvPr id="429" name="Google Shape;429;p18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2" name="Google Shape;432;p20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33" name="Google Shape;433;p20"/>
          <p:cNvGrpSpPr/>
          <p:nvPr/>
        </p:nvGrpSpPr>
        <p:grpSpPr>
          <a:xfrm>
            <a:off x="-83913" y="-168653"/>
            <a:ext cx="9288756" cy="5426904"/>
            <a:chOff x="-83913" y="-168653"/>
            <a:chExt cx="9288756" cy="5426904"/>
          </a:xfrm>
        </p:grpSpPr>
        <p:sp>
          <p:nvSpPr>
            <p:cNvPr id="434" name="Google Shape;434;p20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20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20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20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4" name="Google Shape;454;p20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455" name="Google Shape;455;p20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7" name="Google Shape;457;p20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9" name="Google Shape;459;p20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460" name="Google Shape;460;p20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2" name="Google Shape;462;p20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4" name="Google Shape;464;p20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20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20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3" name="Google Shape;483;p20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484" name="Google Shape;484;p20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6" name="Google Shape;486;p20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8" name="Google Shape;488;p20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489" name="Google Shape;489;p20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2" name="Google Shape;492;p20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3" name="Google Shape;493;p20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4" name="Google Shape;494;p20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5" name="Google Shape;495;p20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1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498" name="Google Shape;498;p21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2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2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2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2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2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18" name="Google Shape;518;p2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19" name="Google Shape;519;p2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1" name="Google Shape;521;p2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3" name="Google Shape;523;p2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24" name="Google Shape;524;p2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6" name="Google Shape;526;p2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8" name="Google Shape;528;p2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2" name="Google Shape;532;p2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2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46" name="Google Shape;546;p2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47" name="Google Shape;547;p2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49" name="Google Shape;549;p21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1" name="Google Shape;551;p2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5" name="Google Shape;555;p21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557" name="Google Shape;557;p21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8" name="Google Shape;558;p21"/>
          <p:cNvSpPr txBox="1"/>
          <p:nvPr>
            <p:ph idx="1" type="body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559" name="Google Shape;559;p21"/>
          <p:cNvSpPr txBox="1"/>
          <p:nvPr>
            <p:ph idx="2" type="body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560" name="Google Shape;560;p21"/>
          <p:cNvSpPr txBox="1"/>
          <p:nvPr>
            <p:ph idx="3" type="body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561" name="Google Shape;561;p21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22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564" name="Google Shape;564;p22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22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22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4" name="Google Shape;584;p22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5" name="Google Shape;585;p2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7" name="Google Shape;587;p22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9" name="Google Shape;589;p22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0" name="Google Shape;590;p2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2" name="Google Shape;592;p22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4" name="Google Shape;594;p22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2" name="Google Shape;612;p22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3" name="Google Shape;613;p2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5" name="Google Shape;615;p22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7" name="Google Shape;617;p22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18" name="Google Shape;618;p2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1" name="Google Shape;621;p22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3" name="Google Shape;623;p22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4" name="Google Shape;624;p22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3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3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3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3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3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3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3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176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3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i="0" sz="30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b="0" i="0" sz="2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presentation/d/1sexOfoTDb4GfOlspZZCh_CirBipqnwBVdsFTQLaj918/edit#slide=id.g804e9800b4_0_110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"/>
          <p:cNvSpPr txBox="1"/>
          <p:nvPr>
            <p:ph type="ctrTitle"/>
          </p:nvPr>
        </p:nvSpPr>
        <p:spPr>
          <a:xfrm>
            <a:off x="1886450" y="1639950"/>
            <a:ext cx="53712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7100"/>
              <a:t>Módulo - I</a:t>
            </a:r>
            <a:endParaRPr sz="7100"/>
          </a:p>
        </p:txBody>
      </p:sp>
      <p:sp>
        <p:nvSpPr>
          <p:cNvPr id="695" name="Google Shape;695;p1"/>
          <p:cNvSpPr txBox="1"/>
          <p:nvPr/>
        </p:nvSpPr>
        <p:spPr>
          <a:xfrm>
            <a:off x="2327450" y="2747225"/>
            <a:ext cx="49302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Introducción, Manipulación, Exploración y Visualización de Datos</a:t>
            </a:r>
            <a:endParaRPr b="0" i="0" sz="2300" u="none" cap="none" strike="noStrike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0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700">
                <a:solidFill>
                  <a:schemeClr val="accent4"/>
                </a:solidFill>
              </a:rPr>
              <a:t>PROYECTO</a:t>
            </a:r>
            <a:endParaRPr sz="3700">
              <a:solidFill>
                <a:schemeClr val="accent4"/>
              </a:solidFill>
            </a:endParaRPr>
          </a:p>
        </p:txBody>
      </p:sp>
      <p:sp>
        <p:nvSpPr>
          <p:cNvPr id="791" name="Google Shape;791;p10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✘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Proyecto Final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7000">
              <a:solidFill>
                <a:srgbClr val="C2640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92" name="Google Shape;792;p10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"/>
          <p:cNvSpPr txBox="1"/>
          <p:nvPr>
            <p:ph type="title"/>
          </p:nvPr>
        </p:nvSpPr>
        <p:spPr>
          <a:xfrm>
            <a:off x="1028375" y="3888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700">
                <a:solidFill>
                  <a:schemeClr val="accent4"/>
                </a:solidFill>
              </a:rPr>
              <a:t>Recursos</a:t>
            </a:r>
            <a:endParaRPr sz="3700">
              <a:solidFill>
                <a:schemeClr val="accent4"/>
              </a:solidFill>
            </a:endParaRPr>
          </a:p>
        </p:txBody>
      </p:sp>
      <p:sp>
        <p:nvSpPr>
          <p:cNvPr id="798" name="Google Shape;798;p6"/>
          <p:cNvSpPr txBox="1"/>
          <p:nvPr>
            <p:ph idx="1" type="body"/>
          </p:nvPr>
        </p:nvSpPr>
        <p:spPr>
          <a:xfrm>
            <a:off x="1028375" y="939024"/>
            <a:ext cx="7087200" cy="3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Google Classroom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9600">
                <a:solidFill>
                  <a:srgbClr val="1967D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g6ainh6</a:t>
            </a:r>
            <a:endParaRPr sz="7000">
              <a:solidFill>
                <a:srgbClr val="C2640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El correo registrado en la siguiente lista: </a:t>
            </a:r>
            <a:endParaRPr sz="17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https://docs.google.com/spreadsheets/d/18bUYnaofSn49hXDUIjGoLSxoEyHuuKJd7x_5RMPyakg/edit?usp=sharing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Debe corresponder al registrado en classroom</a:t>
            </a:r>
            <a:endParaRPr sz="16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99" name="Google Shape;799;p6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"/>
          <p:cNvSpPr txBox="1"/>
          <p:nvPr>
            <p:ph type="ctrTitle"/>
          </p:nvPr>
        </p:nvSpPr>
        <p:spPr>
          <a:xfrm>
            <a:off x="2070275" y="1480225"/>
            <a:ext cx="4919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4"/>
                </a:solidFill>
              </a:rPr>
              <a:t>LINK CLASSROOM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05" name="Google Shape;805;p11"/>
          <p:cNvSpPr txBox="1"/>
          <p:nvPr>
            <p:ph idx="1" type="subTitle"/>
          </p:nvPr>
        </p:nvSpPr>
        <p:spPr>
          <a:xfrm>
            <a:off x="2112300" y="2389575"/>
            <a:ext cx="49194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https://classroom.google.com/c/NTczNTE1ODM4Mjg2?cjc=g6ainh6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"/>
          <p:cNvSpPr txBox="1"/>
          <p:nvPr>
            <p:ph idx="4294967295" type="ctrTitle"/>
          </p:nvPr>
        </p:nvSpPr>
        <p:spPr>
          <a:xfrm>
            <a:off x="1166650" y="284031"/>
            <a:ext cx="68106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Agenda</a:t>
            </a:r>
            <a:endParaRPr b="1" i="0" sz="4800" u="none" cap="none" strike="noStrik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1" name="Google Shape;701;p2"/>
          <p:cNvSpPr txBox="1"/>
          <p:nvPr>
            <p:ph idx="4294967295" type="subTitle"/>
          </p:nvPr>
        </p:nvSpPr>
        <p:spPr>
          <a:xfrm>
            <a:off x="1166650" y="1047415"/>
            <a:ext cx="68106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icksand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Contenido del módulo</a:t>
            </a:r>
            <a:endParaRPr b="0" i="0" sz="20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icksand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Dinámica</a:t>
            </a:r>
            <a:endParaRPr b="0" i="0" sz="20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icksand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Bases</a:t>
            </a:r>
            <a:endParaRPr b="0" i="0" sz="20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icksand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Aspectos a considerar</a:t>
            </a:r>
            <a:endParaRPr b="0" i="0" sz="20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icksand"/>
              <a:buAutoNum type="arabicPeriod"/>
            </a:pPr>
            <a:r>
              <a:rPr b="0" i="0" lang="en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Recursos</a:t>
            </a:r>
            <a:endParaRPr b="0" i="0" sz="20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02" name="Google Shape;702;p2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Temario</a:t>
            </a:r>
            <a:endParaRPr/>
          </a:p>
        </p:txBody>
      </p:sp>
      <p:sp>
        <p:nvSpPr>
          <p:cNvPr id="708" name="Google Shape;708;p3"/>
          <p:cNvSpPr txBox="1"/>
          <p:nvPr>
            <p:ph idx="1" type="body"/>
          </p:nvPr>
        </p:nvSpPr>
        <p:spPr>
          <a:xfrm>
            <a:off x="1028375" y="1404150"/>
            <a:ext cx="76839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La ciencia de datos en el mundo actual y perspectivas a futuro.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Habilidades necesarias del científico de datos.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Tendencias de software para manipulación, visualización y explotación de datos.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Calidad de datos.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Conversión de estructuras OLAP y OLTP a TAD, ingeniería de características.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Visualización de datos.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Análisis exploratorio univariado de variables continuas y discretas.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Técnicas de imputación de valores ausentes.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Valores atipicos.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Reducción de dimensionalidad.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709" name="Google Shape;709;p3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"/>
          <p:cNvSpPr txBox="1"/>
          <p:nvPr>
            <p:ph idx="4294967295" type="ctrTitle"/>
          </p:nvPr>
        </p:nvSpPr>
        <p:spPr>
          <a:xfrm>
            <a:off x="646050" y="555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</a:pPr>
            <a:r>
              <a:rPr b="1" i="0" lang="en" sz="96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Dinámica</a:t>
            </a:r>
            <a:endParaRPr b="1" i="0" sz="96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5" name="Google Shape;715;p4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6" name="Google Shape;716;p4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452" y="1905850"/>
            <a:ext cx="3651099" cy="225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"/>
          <p:cNvSpPr txBox="1"/>
          <p:nvPr>
            <p:ph idx="4294967295" type="ctrTitle"/>
          </p:nvPr>
        </p:nvSpPr>
        <p:spPr>
          <a:xfrm>
            <a:off x="1275150" y="495175"/>
            <a:ext cx="65937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</a:pPr>
            <a:r>
              <a:rPr b="1" i="0" lang="en" sz="5300" u="none" cap="none" strike="noStrike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rPr>
              <a:t>Dinámica</a:t>
            </a:r>
            <a:endParaRPr b="1" i="0" sz="5300" u="none" cap="none" strike="noStrike">
              <a:solidFill>
                <a:schemeClr val="accent3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22" name="Google Shape;722;p5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5"/>
          <p:cNvSpPr txBox="1"/>
          <p:nvPr/>
        </p:nvSpPr>
        <p:spPr>
          <a:xfrm>
            <a:off x="1623150" y="1300400"/>
            <a:ext cx="60765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Martes &amp; </a:t>
            </a:r>
            <a:r>
              <a:rPr b="1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Jueves:</a:t>
            </a:r>
            <a:endParaRPr b="1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Teoría y ejemplo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15 min antes de terminar la clase habrá sección de dudas referente a sus prácticas o proyectos individuales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Descansos: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◆"/>
            </a:pPr>
            <a:r>
              <a:rPr b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min cada hora  TBD 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Sábado:</a:t>
            </a:r>
            <a:endParaRPr b="1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Ejemplo y práctica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15 min antes de terminar la clase habrá sección de dudas referente a sus prácticas o proyectos individuales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Descansos: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◆"/>
            </a:pPr>
            <a:r>
              <a:rPr b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0</a:t>
            </a:r>
            <a:r>
              <a:rPr b="0" i="0" lang="en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min cada dos horas   TB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223eece134_0_0"/>
          <p:cNvSpPr txBox="1"/>
          <p:nvPr>
            <p:ph idx="1" type="body"/>
          </p:nvPr>
        </p:nvSpPr>
        <p:spPr>
          <a:xfrm>
            <a:off x="2109250" y="194475"/>
            <a:ext cx="503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Aspectos  a considerar</a:t>
            </a:r>
            <a:endParaRPr/>
          </a:p>
        </p:txBody>
      </p:sp>
      <p:sp>
        <p:nvSpPr>
          <p:cNvPr id="729" name="Google Shape;729;g1223eece134_0_0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0" name="Google Shape;730;g1223eece13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0375" y="1091988"/>
            <a:ext cx="1144399" cy="114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g1223eece13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200" y="1071312"/>
            <a:ext cx="1185750" cy="11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g1223eece13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9875" y="1091988"/>
            <a:ext cx="1144399" cy="1144399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g1223eece134_0_0"/>
          <p:cNvSpPr txBox="1"/>
          <p:nvPr/>
        </p:nvSpPr>
        <p:spPr>
          <a:xfrm>
            <a:off x="98600" y="3140800"/>
            <a:ext cx="24351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Serie de ejercicios correspondientes a los temas vistos en clase (sábados)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2-3 prácticas a lo largo del módulo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1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Individual</a:t>
            </a:r>
            <a:endParaRPr b="1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4" name="Google Shape;734;g1223eece134_0_0"/>
          <p:cNvSpPr txBox="1"/>
          <p:nvPr/>
        </p:nvSpPr>
        <p:spPr>
          <a:xfrm>
            <a:off x="2414913" y="3140800"/>
            <a:ext cx="20538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Aplicar lo visto en clase en un dataset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 Examenes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5" name="Google Shape;735;g1223eece134_0_0"/>
          <p:cNvSpPr txBox="1"/>
          <p:nvPr/>
        </p:nvSpPr>
        <p:spPr>
          <a:xfrm>
            <a:off x="6358825" y="3284200"/>
            <a:ext cx="25434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Entregables: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○"/>
            </a:pPr>
            <a:r>
              <a:rPr b="0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Documentación en Latex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○"/>
            </a:pPr>
            <a:r>
              <a:rPr b="0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Código referente al proceso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○"/>
            </a:pPr>
            <a:r>
              <a:rPr b="0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Presentación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736" name="Google Shape;736;g1223eece134_0_0"/>
          <p:cNvGrpSpPr/>
          <p:nvPr/>
        </p:nvGrpSpPr>
        <p:grpSpPr>
          <a:xfrm>
            <a:off x="232838" y="2334410"/>
            <a:ext cx="1277700" cy="790512"/>
            <a:chOff x="668450" y="2285788"/>
            <a:chExt cx="1277700" cy="790512"/>
          </a:xfrm>
        </p:grpSpPr>
        <p:sp>
          <p:nvSpPr>
            <p:cNvPr id="737" name="Google Shape;737;g1223eece134_0_0"/>
            <p:cNvSpPr txBox="1"/>
            <p:nvPr/>
          </p:nvSpPr>
          <p:spPr>
            <a:xfrm>
              <a:off x="668450" y="2709700"/>
              <a:ext cx="1277700" cy="366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Prácticas- 25%</a:t>
              </a:r>
              <a:endParaRPr b="1" i="0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38" name="Google Shape;738;g1223eece134_0_0"/>
            <p:cNvSpPr txBox="1"/>
            <p:nvPr/>
          </p:nvSpPr>
          <p:spPr>
            <a:xfrm>
              <a:off x="1087250" y="2285788"/>
              <a:ext cx="4401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#1</a:t>
              </a:r>
              <a:endParaRPr b="1" i="0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39" name="Google Shape;739;g1223eece134_0_0"/>
          <p:cNvGrpSpPr/>
          <p:nvPr/>
        </p:nvGrpSpPr>
        <p:grpSpPr>
          <a:xfrm>
            <a:off x="6716625" y="2355569"/>
            <a:ext cx="1684902" cy="748193"/>
            <a:chOff x="590456" y="2285788"/>
            <a:chExt cx="1494900" cy="748193"/>
          </a:xfrm>
        </p:grpSpPr>
        <p:sp>
          <p:nvSpPr>
            <p:cNvPr id="740" name="Google Shape;740;g1223eece134_0_0"/>
            <p:cNvSpPr txBox="1"/>
            <p:nvPr/>
          </p:nvSpPr>
          <p:spPr>
            <a:xfrm>
              <a:off x="590456" y="2709681"/>
              <a:ext cx="1494900" cy="3243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Proyecto Final- 40%</a:t>
              </a:r>
              <a:endParaRPr b="1" i="0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41" name="Google Shape;741;g1223eece134_0_0"/>
            <p:cNvSpPr txBox="1"/>
            <p:nvPr/>
          </p:nvSpPr>
          <p:spPr>
            <a:xfrm>
              <a:off x="1087250" y="2285788"/>
              <a:ext cx="4401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#4</a:t>
              </a:r>
              <a:endParaRPr b="1" i="0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42" name="Google Shape;742;g1223eece134_0_0"/>
          <p:cNvGrpSpPr/>
          <p:nvPr/>
        </p:nvGrpSpPr>
        <p:grpSpPr>
          <a:xfrm>
            <a:off x="2701613" y="2334410"/>
            <a:ext cx="1277700" cy="790512"/>
            <a:chOff x="668450" y="2285788"/>
            <a:chExt cx="1277700" cy="790512"/>
          </a:xfrm>
        </p:grpSpPr>
        <p:sp>
          <p:nvSpPr>
            <p:cNvPr id="743" name="Google Shape;743;g1223eece134_0_0"/>
            <p:cNvSpPr txBox="1"/>
            <p:nvPr/>
          </p:nvSpPr>
          <p:spPr>
            <a:xfrm>
              <a:off x="668450" y="2709700"/>
              <a:ext cx="1277700" cy="3666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Examen- 25%</a:t>
              </a:r>
              <a:endParaRPr b="1" i="0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44" name="Google Shape;744;g1223eece134_0_0"/>
            <p:cNvSpPr txBox="1"/>
            <p:nvPr/>
          </p:nvSpPr>
          <p:spPr>
            <a:xfrm>
              <a:off x="1087250" y="2285788"/>
              <a:ext cx="4401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#2</a:t>
              </a:r>
              <a:endParaRPr b="1" i="0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745" name="Google Shape;745;g1223eece13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9450" y="1071312"/>
            <a:ext cx="1185750" cy="118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6" name="Google Shape;746;g1223eece134_0_0"/>
          <p:cNvGrpSpPr/>
          <p:nvPr/>
        </p:nvGrpSpPr>
        <p:grpSpPr>
          <a:xfrm>
            <a:off x="4750225" y="2355569"/>
            <a:ext cx="1684902" cy="748193"/>
            <a:chOff x="590456" y="2285788"/>
            <a:chExt cx="1494900" cy="748193"/>
          </a:xfrm>
        </p:grpSpPr>
        <p:sp>
          <p:nvSpPr>
            <p:cNvPr id="747" name="Google Shape;747;g1223eece134_0_0"/>
            <p:cNvSpPr txBox="1"/>
            <p:nvPr/>
          </p:nvSpPr>
          <p:spPr>
            <a:xfrm>
              <a:off x="590456" y="2709681"/>
              <a:ext cx="1494900" cy="3243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Quiz- 10%</a:t>
              </a:r>
              <a:endParaRPr b="1" i="0" sz="12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48" name="Google Shape;748;g1223eece134_0_0"/>
            <p:cNvSpPr txBox="1"/>
            <p:nvPr/>
          </p:nvSpPr>
          <p:spPr>
            <a:xfrm>
              <a:off x="1087250" y="2285788"/>
              <a:ext cx="4401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#3</a:t>
              </a:r>
              <a:endParaRPr b="1" i="0" sz="16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49" name="Google Shape;749;g1223eece134_0_0"/>
          <p:cNvSpPr txBox="1"/>
          <p:nvPr/>
        </p:nvSpPr>
        <p:spPr>
          <a:xfrm>
            <a:off x="4552275" y="3140800"/>
            <a:ext cx="19665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3-4 cuestionarios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15 min para responder</a:t>
            </a:r>
            <a:endParaRPr b="0" i="0" sz="11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D9ADD">
            <a:alpha val="41140"/>
          </a:srgbClr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5de9a026df_0_0"/>
          <p:cNvSpPr txBox="1"/>
          <p:nvPr>
            <p:ph idx="1" type="body"/>
          </p:nvPr>
        </p:nvSpPr>
        <p:spPr>
          <a:xfrm>
            <a:off x="2052150" y="72975"/>
            <a:ext cx="50397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Carpeta drive</a:t>
            </a:r>
            <a:endParaRPr/>
          </a:p>
        </p:txBody>
      </p:sp>
      <p:sp>
        <p:nvSpPr>
          <p:cNvPr id="755" name="Google Shape;755;g25de9a026df_0_0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g25de9a026df_0_0"/>
          <p:cNvSpPr txBox="1"/>
          <p:nvPr/>
        </p:nvSpPr>
        <p:spPr>
          <a:xfrm>
            <a:off x="1827825" y="604275"/>
            <a:ext cx="623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Carpeta con notebooks y archivos .py referentes a los ejemplos realizados en clase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757" name="Google Shape;757;g25de9a026df_0_0"/>
          <p:cNvSpPr txBox="1"/>
          <p:nvPr/>
        </p:nvSpPr>
        <p:spPr>
          <a:xfrm>
            <a:off x="141801" y="1181272"/>
            <a:ext cx="1277700" cy="366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Data</a:t>
            </a:r>
            <a:endParaRPr b="1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8" name="Google Shape;758;g25de9a026df_0_0"/>
          <p:cNvSpPr txBox="1"/>
          <p:nvPr/>
        </p:nvSpPr>
        <p:spPr>
          <a:xfrm>
            <a:off x="141801" y="1758272"/>
            <a:ext cx="1277700" cy="366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Examen</a:t>
            </a:r>
            <a:endParaRPr b="1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9" name="Google Shape;759;g25de9a026df_0_0"/>
          <p:cNvSpPr txBox="1"/>
          <p:nvPr/>
        </p:nvSpPr>
        <p:spPr>
          <a:xfrm>
            <a:off x="141801" y="2335272"/>
            <a:ext cx="1277700" cy="366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Material</a:t>
            </a:r>
            <a:endParaRPr b="1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0" name="Google Shape;760;g25de9a026df_0_0"/>
          <p:cNvSpPr txBox="1"/>
          <p:nvPr/>
        </p:nvSpPr>
        <p:spPr>
          <a:xfrm>
            <a:off x="141801" y="4643272"/>
            <a:ext cx="1277700" cy="366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Temario</a:t>
            </a:r>
            <a:endParaRPr b="1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1" name="Google Shape;761;g25de9a026df_0_0"/>
          <p:cNvSpPr txBox="1"/>
          <p:nvPr/>
        </p:nvSpPr>
        <p:spPr>
          <a:xfrm>
            <a:off x="141801" y="604272"/>
            <a:ext cx="1277700" cy="366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Código</a:t>
            </a:r>
            <a:endParaRPr b="1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2" name="Google Shape;762;g25de9a026df_0_0"/>
          <p:cNvSpPr txBox="1"/>
          <p:nvPr/>
        </p:nvSpPr>
        <p:spPr>
          <a:xfrm>
            <a:off x="141801" y="4066272"/>
            <a:ext cx="1277700" cy="366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G21 - Datasets</a:t>
            </a:r>
            <a:endParaRPr b="1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3" name="Google Shape;763;g25de9a026df_0_0"/>
          <p:cNvSpPr txBox="1"/>
          <p:nvPr/>
        </p:nvSpPr>
        <p:spPr>
          <a:xfrm>
            <a:off x="141801" y="2912272"/>
            <a:ext cx="1277700" cy="366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Prácticas</a:t>
            </a:r>
            <a:endParaRPr b="1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4" name="Google Shape;764;g25de9a026df_0_0"/>
          <p:cNvSpPr txBox="1"/>
          <p:nvPr/>
        </p:nvSpPr>
        <p:spPr>
          <a:xfrm>
            <a:off x="141801" y="3489272"/>
            <a:ext cx="1277700" cy="366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Quicksand"/>
                <a:ea typeface="Quicksand"/>
                <a:cs typeface="Quicksand"/>
                <a:sym typeface="Quicksand"/>
              </a:rPr>
              <a:t>G21 - LISTA</a:t>
            </a:r>
            <a:endParaRPr b="1" i="0" sz="12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5" name="Google Shape;765;g25de9a026df_0_0"/>
          <p:cNvSpPr txBox="1"/>
          <p:nvPr/>
        </p:nvSpPr>
        <p:spPr>
          <a:xfrm>
            <a:off x="1827825" y="1186113"/>
            <a:ext cx="623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Datasets y diccionarios necesarios para ejecutar los notebooks de clase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766" name="Google Shape;766;g25de9a026df_0_0"/>
          <p:cNvSpPr txBox="1"/>
          <p:nvPr/>
        </p:nvSpPr>
        <p:spPr>
          <a:xfrm>
            <a:off x="1827825" y="1767950"/>
            <a:ext cx="623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Carpeta donde se agregará el dataset e instrucciones del examen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767" name="Google Shape;767;g25de9a026df_0_0"/>
          <p:cNvSpPr txBox="1"/>
          <p:nvPr/>
        </p:nvSpPr>
        <p:spPr>
          <a:xfrm>
            <a:off x="1827825" y="2349788"/>
            <a:ext cx="623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Presentaciones, ejemplos, documentación del curso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768" name="Google Shape;768;g25de9a026df_0_0"/>
          <p:cNvSpPr txBox="1"/>
          <p:nvPr/>
        </p:nvSpPr>
        <p:spPr>
          <a:xfrm>
            <a:off x="1827825" y="2931625"/>
            <a:ext cx="623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Carpeta donde se agregará el dataset e instrucciones de la práctica y posterior a la fecha de entrega la solución de la misma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69" name="Google Shape;769;g25de9a026df_0_0"/>
          <p:cNvSpPr txBox="1"/>
          <p:nvPr/>
        </p:nvSpPr>
        <p:spPr>
          <a:xfrm>
            <a:off x="1827825" y="3513463"/>
            <a:ext cx="623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Archivo excel para el monitoreo de la asistencia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770" name="Google Shape;770;g25de9a026df_0_0"/>
          <p:cNvSpPr txBox="1"/>
          <p:nvPr/>
        </p:nvSpPr>
        <p:spPr>
          <a:xfrm>
            <a:off x="1827825" y="4095300"/>
            <a:ext cx="623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Agregar el dataset a utilizar para el proyecto final, no mas de 2 personas pueden poseer el mismo ejercicio</a:t>
            </a:r>
            <a:endParaRPr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771" name="Google Shape;771;g25de9a026df_0_0"/>
          <p:cNvSpPr txBox="1"/>
          <p:nvPr/>
        </p:nvSpPr>
        <p:spPr>
          <a:xfrm>
            <a:off x="6246800" y="4749850"/>
            <a:ext cx="285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Al finalizar el </a:t>
            </a:r>
            <a:r>
              <a:rPr b="1" lang="en" sz="7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módulo</a:t>
            </a:r>
            <a:r>
              <a:rPr b="1" lang="en" sz="7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 ya no se podrá tener acceso al material</a:t>
            </a:r>
            <a:endParaRPr b="1" sz="700">
              <a:solidFill>
                <a:srgbClr val="CC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700">
                <a:solidFill>
                  <a:schemeClr val="accent4"/>
                </a:solidFill>
              </a:rPr>
              <a:t>PRACTICAS</a:t>
            </a:r>
            <a:endParaRPr sz="3700">
              <a:solidFill>
                <a:schemeClr val="accent4"/>
              </a:solidFill>
            </a:endParaRPr>
          </a:p>
        </p:txBody>
      </p:sp>
      <p:sp>
        <p:nvSpPr>
          <p:cNvPr id="777" name="Google Shape;777;p8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Serán los sábados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1 semana para su desarrollo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Se requerirá de un notebook y en algunos casos un PDF de resultados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Los códigos deben estar estructurados y comentados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Los resultados en el PDF deben ser claros y con buena redacción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La solución de la práctica se añadirá al día siguiente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Se dejará 1 hora o 1 hora y media antes de la finalización de la clase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Entregas posteriores a la fecha y hora acordada no serán consideradas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7000">
              <a:solidFill>
                <a:srgbClr val="C2640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8" name="Google Shape;778;p8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700">
                <a:solidFill>
                  <a:schemeClr val="accent4"/>
                </a:solidFill>
              </a:rPr>
              <a:t>EXAMENES</a:t>
            </a:r>
            <a:endParaRPr sz="3700">
              <a:solidFill>
                <a:schemeClr val="accent4"/>
              </a:solidFill>
            </a:endParaRPr>
          </a:p>
        </p:txBody>
      </p:sp>
      <p:sp>
        <p:nvSpPr>
          <p:cNvPr id="784" name="Google Shape;784;p9"/>
          <p:cNvSpPr txBox="1"/>
          <p:nvPr>
            <p:ph idx="1" type="body"/>
          </p:nvPr>
        </p:nvSpPr>
        <p:spPr>
          <a:xfrm>
            <a:off x="988700" y="1705539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Se notificará con una semana de antelación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Se notificará que temas abarca el examen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Notebook y PDF de resultados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Respetar nomenclatura en los archivos de entrega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✘"/>
            </a:pPr>
            <a:r>
              <a:rPr lang="en" sz="1500"/>
              <a:t>Entregas posteriores a la fecha y hora acordada no serán consideradas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7000">
              <a:solidFill>
                <a:srgbClr val="C2640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85" name="Google Shape;785;p9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