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Josefin Slab"/>
      <p:regular r:id="rId19"/>
      <p:bold r:id="rId20"/>
      <p:italic r:id="rId21"/>
      <p:boldItalic r:id="rId22"/>
    </p:embeddedFont>
    <p:embeddedFont>
      <p:font typeface="Anton"/>
      <p:regular r:id="rId23"/>
    </p:embeddedFont>
    <p:embeddedFont>
      <p:font typeface="Staatliches"/>
      <p:regular r:id="rId24"/>
    </p:embeddedFont>
    <p:embeddedFont>
      <p:font typeface="Anaheim"/>
      <p:regular r:id="rId25"/>
    </p:embeddedFont>
    <p:embeddedFont>
      <p:font typeface="Abel"/>
      <p:regular r:id="rId26"/>
    </p:embeddedFont>
    <p:embeddedFont>
      <p:font typeface="Josefin Sans"/>
      <p:regular r:id="rId27"/>
      <p:bold r:id="rId28"/>
      <p:italic r:id="rId29"/>
      <p:boldItalic r:id="rId30"/>
    </p:embeddedFont>
    <p:embeddedFont>
      <p:font typeface="Unica On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sldGuideLst>
    </p:ext>
    <p:ext uri="http://customooxmlschemas.google.com/">
      <go:slidesCustomData xmlns:go="http://customooxmlschemas.google.com/" r:id="rId32" roundtripDataSignature="AMtx7mh+rZ50PZ56yN8HqQ78dIPv6IZQ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osefinSlab-bold.fntdata"/><Relationship Id="rId22" Type="http://schemas.openxmlformats.org/officeDocument/2006/relationships/font" Target="fonts/JosefinSlab-boldItalic.fntdata"/><Relationship Id="rId21" Type="http://schemas.openxmlformats.org/officeDocument/2006/relationships/font" Target="fonts/JosefinSlab-italic.fntdata"/><Relationship Id="rId24" Type="http://schemas.openxmlformats.org/officeDocument/2006/relationships/font" Target="fonts/Staatliches-regular.fntdata"/><Relationship Id="rId23" Type="http://schemas.openxmlformats.org/officeDocument/2006/relationships/font" Target="fonts/Anto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bel-regular.fntdata"/><Relationship Id="rId25" Type="http://schemas.openxmlformats.org/officeDocument/2006/relationships/font" Target="fonts/Anaheim-regular.fntdata"/><Relationship Id="rId28" Type="http://schemas.openxmlformats.org/officeDocument/2006/relationships/font" Target="fonts/JosefinSans-bold.fntdata"/><Relationship Id="rId27" Type="http://schemas.openxmlformats.org/officeDocument/2006/relationships/font" Target="fonts/Josefi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efinSa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UnicaOne-regular.fntdata"/><Relationship Id="rId30" Type="http://schemas.openxmlformats.org/officeDocument/2006/relationships/font" Target="fonts/JosefinSans-bold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Josefin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8" name="Google Shape;10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4" name="Google Shape;10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0" name="Google Shape;10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6" name="Google Shape;10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9" name="Google Shape;7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8" name="Google Shape;7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rgbClr val="F3F3F3"/>
        </a:solidFill>
      </p:bgPr>
    </p:bg>
    <p:spTree>
      <p:nvGrpSpPr>
        <p:cNvPr id="8" name="Shape 8"/>
        <p:cNvGrpSpPr/>
        <p:nvPr/>
      </p:nvGrpSpPr>
      <p:grpSpPr>
        <a:xfrm>
          <a:off x="0" y="0"/>
          <a:ext cx="0" cy="0"/>
          <a:chOff x="0" y="0"/>
          <a:chExt cx="0" cy="0"/>
        </a:xfrm>
      </p:grpSpPr>
      <p:sp>
        <p:nvSpPr>
          <p:cNvPr id="9" name="Google Shape;9;p15"/>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54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0" name="Google Shape;10;p15"/>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rgbClr val="F3F3F3"/>
        </a:solidFill>
      </p:bgPr>
    </p:bg>
    <p:spTree>
      <p:nvGrpSpPr>
        <p:cNvPr id="74" name="Shape 74"/>
        <p:cNvGrpSpPr/>
        <p:nvPr/>
      </p:nvGrpSpPr>
      <p:grpSpPr>
        <a:xfrm>
          <a:off x="0" y="0"/>
          <a:ext cx="0" cy="0"/>
          <a:chOff x="0" y="0"/>
          <a:chExt cx="0" cy="0"/>
        </a:xfrm>
      </p:grpSpPr>
      <p:sp>
        <p:nvSpPr>
          <p:cNvPr id="75" name="Google Shape;75;p24"/>
          <p:cNvSpPr/>
          <p:nvPr/>
        </p:nvSpPr>
        <p:spPr>
          <a:xfrm>
            <a:off x="357150" y="876231"/>
            <a:ext cx="3715500" cy="3488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4"/>
          <p:cNvSpPr txBox="1"/>
          <p:nvPr>
            <p:ph type="ctrTitle"/>
          </p:nvPr>
        </p:nvSpPr>
        <p:spPr>
          <a:xfrm>
            <a:off x="1456650" y="1715300"/>
            <a:ext cx="1745100" cy="110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3000"/>
              <a:buNone/>
              <a:defRPr b="0" sz="3600">
                <a:latin typeface="Staatliches"/>
                <a:ea typeface="Staatliches"/>
                <a:cs typeface="Staatliches"/>
                <a:sym typeface="Staatliches"/>
              </a:defRPr>
            </a:lvl1pPr>
            <a:lvl2pPr lvl="1"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77" name="Google Shape;77;p24"/>
          <p:cNvSpPr txBox="1"/>
          <p:nvPr>
            <p:ph idx="1" type="subTitle"/>
          </p:nvPr>
        </p:nvSpPr>
        <p:spPr>
          <a:xfrm>
            <a:off x="889350" y="2819625"/>
            <a:ext cx="2312400" cy="110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78" name="Google Shape;78;p24"/>
          <p:cNvSpPr/>
          <p:nvPr/>
        </p:nvSpPr>
        <p:spPr>
          <a:xfrm>
            <a:off x="411569" y="778875"/>
            <a:ext cx="3715500" cy="3488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rgbClr val="F3F3F3"/>
        </a:solidFill>
      </p:bgPr>
    </p:bg>
    <p:spTree>
      <p:nvGrpSpPr>
        <p:cNvPr id="79" name="Shape 79"/>
        <p:cNvGrpSpPr/>
        <p:nvPr/>
      </p:nvGrpSpPr>
      <p:grpSpPr>
        <a:xfrm>
          <a:off x="0" y="0"/>
          <a:ext cx="0" cy="0"/>
          <a:chOff x="0" y="0"/>
          <a:chExt cx="0" cy="0"/>
        </a:xfrm>
      </p:grpSpPr>
      <p:sp>
        <p:nvSpPr>
          <p:cNvPr id="80" name="Google Shape;80;p25"/>
          <p:cNvSpPr txBox="1"/>
          <p:nvPr>
            <p:ph type="ctrTitle"/>
          </p:nvPr>
        </p:nvSpPr>
        <p:spPr>
          <a:xfrm>
            <a:off x="5641825" y="1658275"/>
            <a:ext cx="26556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36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grpSp>
        <p:nvGrpSpPr>
          <p:cNvPr id="81" name="Google Shape;81;p25"/>
          <p:cNvGrpSpPr/>
          <p:nvPr/>
        </p:nvGrpSpPr>
        <p:grpSpPr>
          <a:xfrm>
            <a:off x="429933" y="1083300"/>
            <a:ext cx="4465655" cy="3077192"/>
            <a:chOff x="1211784" y="1483576"/>
            <a:chExt cx="6753864" cy="2714770"/>
          </a:xfrm>
        </p:grpSpPr>
        <p:sp>
          <p:nvSpPr>
            <p:cNvPr id="82" name="Google Shape;82;p25"/>
            <p:cNvSpPr/>
            <p:nvPr/>
          </p:nvSpPr>
          <p:spPr>
            <a:xfrm>
              <a:off x="1211784" y="1575146"/>
              <a:ext cx="6648000" cy="2623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5"/>
            <p:cNvSpPr/>
            <p:nvPr/>
          </p:nvSpPr>
          <p:spPr>
            <a:xfrm>
              <a:off x="1317648" y="1483576"/>
              <a:ext cx="6648000" cy="26232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rgbClr val="F3F3F3"/>
        </a:solidFill>
      </p:bgPr>
    </p:bg>
    <p:spTree>
      <p:nvGrpSpPr>
        <p:cNvPr id="84" name="Shape 84"/>
        <p:cNvGrpSpPr/>
        <p:nvPr/>
      </p:nvGrpSpPr>
      <p:grpSpPr>
        <a:xfrm>
          <a:off x="0" y="0"/>
          <a:ext cx="0" cy="0"/>
          <a:chOff x="0" y="0"/>
          <a:chExt cx="0" cy="0"/>
        </a:xfrm>
      </p:grpSpPr>
      <p:sp>
        <p:nvSpPr>
          <p:cNvPr id="85" name="Google Shape;85;p26"/>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6"/>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6"/>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rgbClr val="F3F3F3"/>
        </a:solidFill>
      </p:bgPr>
    </p:bg>
    <p:spTree>
      <p:nvGrpSpPr>
        <p:cNvPr id="88" name="Shape 88"/>
        <p:cNvGrpSpPr/>
        <p:nvPr/>
      </p:nvGrpSpPr>
      <p:grpSpPr>
        <a:xfrm>
          <a:off x="0" y="0"/>
          <a:ext cx="0" cy="0"/>
          <a:chOff x="0" y="0"/>
          <a:chExt cx="0" cy="0"/>
        </a:xfrm>
      </p:grpSpPr>
      <p:sp>
        <p:nvSpPr>
          <p:cNvPr id="89" name="Google Shape;89;p27"/>
          <p:cNvSpPr txBox="1"/>
          <p:nvPr>
            <p:ph idx="1" type="subTitle"/>
          </p:nvPr>
        </p:nvSpPr>
        <p:spPr>
          <a:xfrm>
            <a:off x="1551538" y="1552688"/>
            <a:ext cx="1887600" cy="43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90" name="Google Shape;90;p27"/>
          <p:cNvSpPr txBox="1"/>
          <p:nvPr>
            <p:ph type="title"/>
          </p:nvPr>
        </p:nvSpPr>
        <p:spPr>
          <a:xfrm>
            <a:off x="1317988" y="938488"/>
            <a:ext cx="2354700" cy="67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3000"/>
              <a:buNone/>
              <a:defRPr b="0" sz="3000">
                <a:latin typeface="Staatliches"/>
                <a:ea typeface="Staatliches"/>
                <a:cs typeface="Staatliches"/>
                <a:sym typeface="Staatliches"/>
              </a:defRPr>
            </a:lvl1pPr>
            <a:lvl2pPr lvl="1"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algn="l">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91" name="Google Shape;91;p27"/>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7"/>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7"/>
          <p:cNvSpPr txBox="1"/>
          <p:nvPr>
            <p:ph idx="2"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rgbClr val="F3F3F3"/>
        </a:solidFill>
      </p:bgPr>
    </p:bg>
    <p:spTree>
      <p:nvGrpSpPr>
        <p:cNvPr id="94" name="Shape 94"/>
        <p:cNvGrpSpPr/>
        <p:nvPr/>
      </p:nvGrpSpPr>
      <p:grpSpPr>
        <a:xfrm>
          <a:off x="0" y="0"/>
          <a:ext cx="0" cy="0"/>
          <a:chOff x="0" y="0"/>
          <a:chExt cx="0" cy="0"/>
        </a:xfrm>
      </p:grpSpPr>
      <p:sp>
        <p:nvSpPr>
          <p:cNvPr id="95" name="Google Shape;95;p28"/>
          <p:cNvSpPr txBox="1"/>
          <p:nvPr>
            <p:ph type="ctrTitle"/>
          </p:nvPr>
        </p:nvSpPr>
        <p:spPr>
          <a:xfrm>
            <a:off x="11029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96" name="Google Shape;96;p28"/>
          <p:cNvSpPr txBox="1"/>
          <p:nvPr>
            <p:ph idx="1" type="subTitle"/>
          </p:nvPr>
        </p:nvSpPr>
        <p:spPr>
          <a:xfrm>
            <a:off x="8922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97" name="Google Shape;97;p28"/>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8"/>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8"/>
          <p:cNvSpPr txBox="1"/>
          <p:nvPr>
            <p:ph idx="2" type="ctrTitle"/>
          </p:nvPr>
        </p:nvSpPr>
        <p:spPr>
          <a:xfrm>
            <a:off x="3836012"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0" name="Google Shape;100;p28"/>
          <p:cNvSpPr txBox="1"/>
          <p:nvPr>
            <p:ph idx="3" type="subTitle"/>
          </p:nvPr>
        </p:nvSpPr>
        <p:spPr>
          <a:xfrm>
            <a:off x="36253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01" name="Google Shape;101;p28"/>
          <p:cNvSpPr txBox="1"/>
          <p:nvPr>
            <p:ph idx="4" type="ctrTitle"/>
          </p:nvPr>
        </p:nvSpPr>
        <p:spPr>
          <a:xfrm>
            <a:off x="65690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2" name="Google Shape;102;p28"/>
          <p:cNvSpPr txBox="1"/>
          <p:nvPr>
            <p:ph idx="5" type="subTitle"/>
          </p:nvPr>
        </p:nvSpPr>
        <p:spPr>
          <a:xfrm>
            <a:off x="63584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03" name="Google Shape;103;p28"/>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rgbClr val="F3F3F3"/>
        </a:solidFill>
      </p:bgPr>
    </p:bg>
    <p:spTree>
      <p:nvGrpSpPr>
        <p:cNvPr id="104" name="Shape 104"/>
        <p:cNvGrpSpPr/>
        <p:nvPr/>
      </p:nvGrpSpPr>
      <p:grpSpPr>
        <a:xfrm>
          <a:off x="0" y="0"/>
          <a:ext cx="0" cy="0"/>
          <a:chOff x="0" y="0"/>
          <a:chExt cx="0" cy="0"/>
        </a:xfrm>
      </p:grpSpPr>
      <p:sp>
        <p:nvSpPr>
          <p:cNvPr id="105" name="Google Shape;105;p29"/>
          <p:cNvSpPr txBox="1"/>
          <p:nvPr>
            <p:ph idx="1" type="subTitle"/>
          </p:nvPr>
        </p:nvSpPr>
        <p:spPr>
          <a:xfrm>
            <a:off x="1773600" y="1638000"/>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6" name="Google Shape;106;p29"/>
          <p:cNvSpPr txBox="1"/>
          <p:nvPr>
            <p:ph idx="2" type="subTitle"/>
          </p:nvPr>
        </p:nvSpPr>
        <p:spPr>
          <a:xfrm>
            <a:off x="1773600" y="2833794"/>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7" name="Google Shape;107;p29"/>
          <p:cNvSpPr txBox="1"/>
          <p:nvPr>
            <p:ph idx="3" type="subTitle"/>
          </p:nvPr>
        </p:nvSpPr>
        <p:spPr>
          <a:xfrm>
            <a:off x="1773600" y="4045475"/>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8" name="Google Shape;108;p29"/>
          <p:cNvSpPr txBox="1"/>
          <p:nvPr>
            <p:ph type="title"/>
          </p:nvPr>
        </p:nvSpPr>
        <p:spPr>
          <a:xfrm>
            <a:off x="2808900" y="940200"/>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9" name="Google Shape;109;p29"/>
          <p:cNvSpPr txBox="1"/>
          <p:nvPr>
            <p:ph idx="4" type="title"/>
          </p:nvPr>
        </p:nvSpPr>
        <p:spPr>
          <a:xfrm>
            <a:off x="2808900" y="2151874"/>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0" name="Google Shape;110;p29"/>
          <p:cNvSpPr txBox="1"/>
          <p:nvPr>
            <p:ph idx="5" type="title"/>
          </p:nvPr>
        </p:nvSpPr>
        <p:spPr>
          <a:xfrm>
            <a:off x="2808900" y="3347675"/>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rgbClr val="F3F3F3"/>
        </a:solidFill>
      </p:bgPr>
    </p:bg>
    <p:spTree>
      <p:nvGrpSpPr>
        <p:cNvPr id="111" name="Shape 111"/>
        <p:cNvGrpSpPr/>
        <p:nvPr/>
      </p:nvGrpSpPr>
      <p:grpSpPr>
        <a:xfrm>
          <a:off x="0" y="0"/>
          <a:ext cx="0" cy="0"/>
          <a:chOff x="0" y="0"/>
          <a:chExt cx="0" cy="0"/>
        </a:xfrm>
      </p:grpSpPr>
      <p:sp>
        <p:nvSpPr>
          <p:cNvPr id="112" name="Google Shape;112;p30"/>
          <p:cNvSpPr txBox="1"/>
          <p:nvPr>
            <p:ph type="ctrTitle"/>
          </p:nvPr>
        </p:nvSpPr>
        <p:spPr>
          <a:xfrm>
            <a:off x="2302800" y="1658275"/>
            <a:ext cx="4538400" cy="182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b="0" sz="4800">
                <a:solidFill>
                  <a:srgbClr val="F3F3F3"/>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rgbClr val="F3F3F3"/>
        </a:solidFill>
      </p:bgPr>
    </p:bg>
    <p:spTree>
      <p:nvGrpSpPr>
        <p:cNvPr id="113" name="Shape 113"/>
        <p:cNvGrpSpPr/>
        <p:nvPr/>
      </p:nvGrpSpPr>
      <p:grpSpPr>
        <a:xfrm>
          <a:off x="0" y="0"/>
          <a:ext cx="0" cy="0"/>
          <a:chOff x="0" y="0"/>
          <a:chExt cx="0" cy="0"/>
        </a:xfrm>
      </p:grpSpPr>
      <p:sp>
        <p:nvSpPr>
          <p:cNvPr id="114" name="Google Shape;114;p31"/>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5" name="Google Shape;115;p31"/>
          <p:cNvSpPr txBox="1"/>
          <p:nvPr>
            <p:ph idx="1" type="subTitle"/>
          </p:nvPr>
        </p:nvSpPr>
        <p:spPr>
          <a:xfrm>
            <a:off x="3553122" y="344947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16" name="Google Shape;116;p31"/>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7" name="Google Shape;117;p31"/>
          <p:cNvSpPr txBox="1"/>
          <p:nvPr>
            <p:ph idx="3" type="subTitle"/>
          </p:nvPr>
        </p:nvSpPr>
        <p:spPr>
          <a:xfrm>
            <a:off x="6849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18" name="Google Shape;118;p31"/>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9" name="Google Shape;119;p31"/>
          <p:cNvSpPr txBox="1"/>
          <p:nvPr>
            <p:ph idx="5" type="subTitle"/>
          </p:nvPr>
        </p:nvSpPr>
        <p:spPr>
          <a:xfrm>
            <a:off x="63644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rgbClr val="F3F3F3"/>
        </a:solidFill>
      </p:bgPr>
    </p:bg>
    <p:spTree>
      <p:nvGrpSpPr>
        <p:cNvPr id="120" name="Shape 120"/>
        <p:cNvGrpSpPr/>
        <p:nvPr/>
      </p:nvGrpSpPr>
      <p:grpSpPr>
        <a:xfrm>
          <a:off x="0" y="0"/>
          <a:ext cx="0" cy="0"/>
          <a:chOff x="0" y="0"/>
          <a:chExt cx="0" cy="0"/>
        </a:xfrm>
      </p:grpSpPr>
      <p:sp>
        <p:nvSpPr>
          <p:cNvPr id="121" name="Google Shape;121;p32"/>
          <p:cNvSpPr/>
          <p:nvPr/>
        </p:nvSpPr>
        <p:spPr>
          <a:xfrm>
            <a:off x="418800" y="612272"/>
            <a:ext cx="3278700" cy="4082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2"/>
          <p:cNvSpPr/>
          <p:nvPr/>
        </p:nvSpPr>
        <p:spPr>
          <a:xfrm>
            <a:off x="516007" y="504847"/>
            <a:ext cx="3278700" cy="4082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2"/>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1" i="0" lang="en" sz="900" u="none" cap="none" strike="noStrike">
                <a:solidFill>
                  <a:schemeClr val="accent3"/>
                </a:solidFill>
                <a:latin typeface="Anaheim"/>
                <a:ea typeface="Anaheim"/>
                <a:cs typeface="Anaheim"/>
                <a:sym typeface="Anaheim"/>
              </a:rPr>
              <a:t>CREDITS</a:t>
            </a:r>
            <a:r>
              <a:rPr b="0" i="0" lang="en" sz="900" u="none" cap="none" strike="noStrike">
                <a:solidFill>
                  <a:schemeClr val="accent3"/>
                </a:solidFill>
                <a:latin typeface="Anaheim"/>
                <a:ea typeface="Anaheim"/>
                <a:cs typeface="Anaheim"/>
                <a:sym typeface="Anaheim"/>
              </a:rPr>
              <a:t>: This presentation template was created by </a:t>
            </a:r>
            <a:r>
              <a:rPr b="1" i="0" lang="en" sz="900" u="none" cap="none" strike="noStrike">
                <a:solidFill>
                  <a:schemeClr val="accent3"/>
                </a:solidFill>
                <a:uFill>
                  <a:noFill/>
                </a:uFill>
                <a:latin typeface="Anaheim"/>
                <a:ea typeface="Anaheim"/>
                <a:cs typeface="Anaheim"/>
                <a:sym typeface="Anaheim"/>
                <a:hlinkClick r:id="rId2">
                  <a:extLst>
                    <a:ext uri="{A12FA001-AC4F-418D-AE19-62706E023703}">
                      <ahyp:hlinkClr val="tx"/>
                    </a:ext>
                  </a:extLst>
                </a:hlinkClick>
              </a:rPr>
              <a:t>Slidesgo</a:t>
            </a:r>
            <a:r>
              <a:rPr b="0" i="0" lang="en" sz="900" u="none" cap="none" strike="noStrike">
                <a:solidFill>
                  <a:schemeClr val="accent3"/>
                </a:solidFill>
                <a:latin typeface="Anaheim"/>
                <a:ea typeface="Anaheim"/>
                <a:cs typeface="Anaheim"/>
                <a:sym typeface="Anaheim"/>
              </a:rPr>
              <a:t>, including icons by </a:t>
            </a:r>
            <a:r>
              <a:rPr b="1" i="0" lang="en" sz="900" u="none" cap="none" strike="noStrike">
                <a:solidFill>
                  <a:schemeClr val="accent3"/>
                </a:solidFill>
                <a:uFill>
                  <a:noFill/>
                </a:uFill>
                <a:latin typeface="Anaheim"/>
                <a:ea typeface="Anaheim"/>
                <a:cs typeface="Anaheim"/>
                <a:sym typeface="Anaheim"/>
                <a:hlinkClick r:id="rId3">
                  <a:extLst>
                    <a:ext uri="{A12FA001-AC4F-418D-AE19-62706E023703}">
                      <ahyp:hlinkClr val="tx"/>
                    </a:ext>
                  </a:extLst>
                </a:hlinkClick>
              </a:rPr>
              <a:t>Flaticon</a:t>
            </a:r>
            <a:r>
              <a:rPr b="0" i="0" lang="en" sz="900" u="none" cap="none" strike="noStrike">
                <a:solidFill>
                  <a:schemeClr val="accent3"/>
                </a:solidFill>
                <a:latin typeface="Anaheim"/>
                <a:ea typeface="Anaheim"/>
                <a:cs typeface="Anaheim"/>
                <a:sym typeface="Anaheim"/>
              </a:rPr>
              <a:t>, and infographics &amp; images by </a:t>
            </a:r>
            <a:r>
              <a:rPr b="1" i="0" lang="en" sz="900" u="none" cap="none" strike="noStrike">
                <a:solidFill>
                  <a:schemeClr val="accent3"/>
                </a:solidFill>
                <a:uFill>
                  <a:noFill/>
                </a:uFill>
                <a:latin typeface="Anaheim"/>
                <a:ea typeface="Anaheim"/>
                <a:cs typeface="Anaheim"/>
                <a:sym typeface="Anaheim"/>
                <a:hlinkClick r:id="rId4">
                  <a:extLst>
                    <a:ext uri="{A12FA001-AC4F-418D-AE19-62706E023703}">
                      <ahyp:hlinkClr val="tx"/>
                    </a:ext>
                  </a:extLst>
                </a:hlinkClick>
              </a:rPr>
              <a:t>Freepik</a:t>
            </a:r>
            <a:r>
              <a:rPr b="1" i="0" lang="en" sz="900" u="none" cap="none" strike="noStrike">
                <a:solidFill>
                  <a:schemeClr val="accent3"/>
                </a:solidFill>
                <a:latin typeface="Anaheim"/>
                <a:ea typeface="Anaheim"/>
                <a:cs typeface="Anaheim"/>
                <a:sym typeface="Anaheim"/>
              </a:rPr>
              <a:t> </a:t>
            </a:r>
            <a:r>
              <a:rPr b="0" i="0" lang="en" sz="900" u="none" cap="none" strike="noStrike">
                <a:solidFill>
                  <a:schemeClr val="accent3"/>
                </a:solidFill>
                <a:latin typeface="Anaheim"/>
                <a:ea typeface="Anaheim"/>
                <a:cs typeface="Anaheim"/>
                <a:sym typeface="Anaheim"/>
              </a:rPr>
              <a:t>and illustrations by</a:t>
            </a:r>
            <a:r>
              <a:rPr b="1" i="0" lang="en" sz="900" u="none" cap="none" strike="noStrike">
                <a:solidFill>
                  <a:schemeClr val="accent3"/>
                </a:solidFill>
                <a:latin typeface="Anaheim"/>
                <a:ea typeface="Anaheim"/>
                <a:cs typeface="Anaheim"/>
                <a:sym typeface="Anaheim"/>
              </a:rPr>
              <a:t> </a:t>
            </a:r>
            <a:r>
              <a:rPr b="1" i="0" lang="en" sz="900" u="none" cap="none" strike="noStrike">
                <a:solidFill>
                  <a:schemeClr val="accent3"/>
                </a:solidFill>
                <a:uFill>
                  <a:noFill/>
                </a:uFill>
                <a:latin typeface="Anaheim"/>
                <a:ea typeface="Anaheim"/>
                <a:cs typeface="Anaheim"/>
                <a:sym typeface="Anaheim"/>
                <a:hlinkClick r:id="rId5">
                  <a:extLst>
                    <a:ext uri="{A12FA001-AC4F-418D-AE19-62706E023703}">
                      <ahyp:hlinkClr val="tx"/>
                    </a:ext>
                  </a:extLst>
                </a:hlinkClick>
              </a:rPr>
              <a:t>Stories</a:t>
            </a:r>
            <a:endParaRPr b="1" i="0" sz="700" u="none" cap="none" strike="noStrike">
              <a:solidFill>
                <a:srgbClr val="434343"/>
              </a:solidFill>
              <a:latin typeface="Anaheim"/>
              <a:ea typeface="Anaheim"/>
              <a:cs typeface="Anaheim"/>
              <a:sym typeface="Anaheim"/>
            </a:endParaRPr>
          </a:p>
        </p:txBody>
      </p:sp>
      <p:sp>
        <p:nvSpPr>
          <p:cNvPr id="124" name="Google Shape;124;p32"/>
          <p:cNvSpPr txBox="1"/>
          <p:nvPr>
            <p:ph type="ctrTitle"/>
          </p:nvPr>
        </p:nvSpPr>
        <p:spPr>
          <a:xfrm>
            <a:off x="833911" y="-301775"/>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60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25" name="Google Shape;125;p32"/>
          <p:cNvSpPr txBox="1"/>
          <p:nvPr>
            <p:ph idx="1" type="subTitle"/>
          </p:nvPr>
        </p:nvSpPr>
        <p:spPr>
          <a:xfrm>
            <a:off x="833911" y="1947275"/>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rgbClr val="EFEFEF"/>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rgbClr val="F3F3F3"/>
        </a:solidFill>
      </p:bgPr>
    </p:bg>
    <p:spTree>
      <p:nvGrpSpPr>
        <p:cNvPr id="11" name="Shape 11"/>
        <p:cNvGrpSpPr/>
        <p:nvPr/>
      </p:nvGrpSpPr>
      <p:grpSpPr>
        <a:xfrm>
          <a:off x="0" y="0"/>
          <a:ext cx="0" cy="0"/>
          <a:chOff x="0" y="0"/>
          <a:chExt cx="0" cy="0"/>
        </a:xfrm>
      </p:grpSpPr>
      <p:sp>
        <p:nvSpPr>
          <p:cNvPr id="12" name="Google Shape;12;p16"/>
          <p:cNvSpPr/>
          <p:nvPr/>
        </p:nvSpPr>
        <p:spPr>
          <a:xfrm>
            <a:off x="1464755" y="1059200"/>
            <a:ext cx="6214500" cy="27186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txBox="1"/>
          <p:nvPr>
            <p:ph type="ctrTitle"/>
          </p:nvPr>
        </p:nvSpPr>
        <p:spPr>
          <a:xfrm>
            <a:off x="2237395" y="1645788"/>
            <a:ext cx="46692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2D406A"/>
              </a:buClr>
              <a:buSzPts val="2400"/>
              <a:buNone/>
              <a:defRPr b="0" sz="240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14" name="Google Shape;14;p16"/>
          <p:cNvSpPr txBox="1"/>
          <p:nvPr>
            <p:ph idx="1" type="subTitle"/>
          </p:nvPr>
        </p:nvSpPr>
        <p:spPr>
          <a:xfrm>
            <a:off x="2562675" y="2190023"/>
            <a:ext cx="4018200" cy="13077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15" name="Google Shape;15;p16"/>
          <p:cNvSpPr/>
          <p:nvPr/>
        </p:nvSpPr>
        <p:spPr>
          <a:xfrm>
            <a:off x="1555780" y="983325"/>
            <a:ext cx="6214500" cy="27186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019"/>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rgbClr val="F3F3F3"/>
        </a:solidFill>
      </p:bgPr>
    </p:bg>
    <p:spTree>
      <p:nvGrpSpPr>
        <p:cNvPr id="16" name="Shape 16"/>
        <p:cNvGrpSpPr/>
        <p:nvPr/>
      </p:nvGrpSpPr>
      <p:grpSpPr>
        <a:xfrm>
          <a:off x="0" y="0"/>
          <a:ext cx="0" cy="0"/>
          <a:chOff x="0" y="0"/>
          <a:chExt cx="0" cy="0"/>
        </a:xfrm>
      </p:grpSpPr>
      <p:sp>
        <p:nvSpPr>
          <p:cNvPr id="17" name="Google Shape;17;p17"/>
          <p:cNvSpPr txBox="1"/>
          <p:nvPr>
            <p:ph type="ctrTitle"/>
          </p:nvPr>
        </p:nvSpPr>
        <p:spPr>
          <a:xfrm>
            <a:off x="1477038" y="296092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18" name="Google Shape;18;p17"/>
          <p:cNvSpPr txBox="1"/>
          <p:nvPr>
            <p:ph idx="1" type="subTitle"/>
          </p:nvPr>
        </p:nvSpPr>
        <p:spPr>
          <a:xfrm>
            <a:off x="1477050" y="3273500"/>
            <a:ext cx="2642400" cy="5685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19" name="Google Shape;19;p17"/>
          <p:cNvSpPr txBox="1"/>
          <p:nvPr>
            <p:ph idx="2" type="ctrTitle"/>
          </p:nvPr>
        </p:nvSpPr>
        <p:spPr>
          <a:xfrm>
            <a:off x="4938415" y="295787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20" name="Google Shape;20;p17"/>
          <p:cNvSpPr txBox="1"/>
          <p:nvPr>
            <p:ph idx="3" type="subTitle"/>
          </p:nvPr>
        </p:nvSpPr>
        <p:spPr>
          <a:xfrm>
            <a:off x="4938421" y="3270450"/>
            <a:ext cx="25389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1" name="Google Shape;21;p17"/>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7"/>
          <p:cNvSpPr txBox="1"/>
          <p:nvPr>
            <p:ph idx="4"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rgbClr val="F3F3F3"/>
        </a:solidFill>
      </p:bgPr>
    </p:bg>
    <p:spTree>
      <p:nvGrpSpPr>
        <p:cNvPr id="24" name="Shape 24"/>
        <p:cNvGrpSpPr/>
        <p:nvPr/>
      </p:nvGrpSpPr>
      <p:grpSpPr>
        <a:xfrm>
          <a:off x="0" y="0"/>
          <a:ext cx="0" cy="0"/>
          <a:chOff x="0" y="0"/>
          <a:chExt cx="0" cy="0"/>
        </a:xfrm>
      </p:grpSpPr>
      <p:sp>
        <p:nvSpPr>
          <p:cNvPr id="25" name="Google Shape;25;p18"/>
          <p:cNvSpPr txBox="1"/>
          <p:nvPr>
            <p:ph type="ctrTitle"/>
          </p:nvPr>
        </p:nvSpPr>
        <p:spPr>
          <a:xfrm>
            <a:off x="3782800" y="1657625"/>
            <a:ext cx="21273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rgbClr val="F3F3F3"/>
              </a:buClr>
              <a:buSzPts val="1200"/>
              <a:buNone/>
              <a:defRPr b="0" sz="1200">
                <a:solidFill>
                  <a:srgbClr val="F3F3F3"/>
                </a:solidFill>
              </a:defRPr>
            </a:lvl2pPr>
            <a:lvl3pPr lvl="2" algn="l">
              <a:lnSpc>
                <a:spcPct val="100000"/>
              </a:lnSpc>
              <a:spcBef>
                <a:spcPts val="0"/>
              </a:spcBef>
              <a:spcAft>
                <a:spcPts val="0"/>
              </a:spcAft>
              <a:buClr>
                <a:srgbClr val="F3F3F3"/>
              </a:buClr>
              <a:buSzPts val="1200"/>
              <a:buNone/>
              <a:defRPr b="0" sz="1200">
                <a:solidFill>
                  <a:srgbClr val="F3F3F3"/>
                </a:solidFill>
              </a:defRPr>
            </a:lvl3pPr>
            <a:lvl4pPr lvl="3" algn="l">
              <a:lnSpc>
                <a:spcPct val="100000"/>
              </a:lnSpc>
              <a:spcBef>
                <a:spcPts val="0"/>
              </a:spcBef>
              <a:spcAft>
                <a:spcPts val="0"/>
              </a:spcAft>
              <a:buClr>
                <a:srgbClr val="F3F3F3"/>
              </a:buClr>
              <a:buSzPts val="1200"/>
              <a:buNone/>
              <a:defRPr b="0" sz="1200">
                <a:solidFill>
                  <a:srgbClr val="F3F3F3"/>
                </a:solidFill>
              </a:defRPr>
            </a:lvl4pPr>
            <a:lvl5pPr lvl="4" algn="l">
              <a:lnSpc>
                <a:spcPct val="100000"/>
              </a:lnSpc>
              <a:spcBef>
                <a:spcPts val="0"/>
              </a:spcBef>
              <a:spcAft>
                <a:spcPts val="0"/>
              </a:spcAft>
              <a:buClr>
                <a:srgbClr val="F3F3F3"/>
              </a:buClr>
              <a:buSzPts val="1200"/>
              <a:buNone/>
              <a:defRPr b="0" sz="1200">
                <a:solidFill>
                  <a:srgbClr val="F3F3F3"/>
                </a:solidFill>
              </a:defRPr>
            </a:lvl5pPr>
            <a:lvl6pPr lvl="5" algn="l">
              <a:lnSpc>
                <a:spcPct val="100000"/>
              </a:lnSpc>
              <a:spcBef>
                <a:spcPts val="0"/>
              </a:spcBef>
              <a:spcAft>
                <a:spcPts val="0"/>
              </a:spcAft>
              <a:buClr>
                <a:srgbClr val="F3F3F3"/>
              </a:buClr>
              <a:buSzPts val="1200"/>
              <a:buNone/>
              <a:defRPr b="0" sz="1200">
                <a:solidFill>
                  <a:srgbClr val="F3F3F3"/>
                </a:solidFill>
              </a:defRPr>
            </a:lvl6pPr>
            <a:lvl7pPr lvl="6" algn="l">
              <a:lnSpc>
                <a:spcPct val="100000"/>
              </a:lnSpc>
              <a:spcBef>
                <a:spcPts val="0"/>
              </a:spcBef>
              <a:spcAft>
                <a:spcPts val="0"/>
              </a:spcAft>
              <a:buClr>
                <a:srgbClr val="F3F3F3"/>
              </a:buClr>
              <a:buSzPts val="1200"/>
              <a:buNone/>
              <a:defRPr b="0" sz="1200">
                <a:solidFill>
                  <a:srgbClr val="F3F3F3"/>
                </a:solidFill>
              </a:defRPr>
            </a:lvl7pPr>
            <a:lvl8pPr lvl="7" algn="l">
              <a:lnSpc>
                <a:spcPct val="100000"/>
              </a:lnSpc>
              <a:spcBef>
                <a:spcPts val="0"/>
              </a:spcBef>
              <a:spcAft>
                <a:spcPts val="0"/>
              </a:spcAft>
              <a:buClr>
                <a:srgbClr val="F3F3F3"/>
              </a:buClr>
              <a:buSzPts val="1200"/>
              <a:buNone/>
              <a:defRPr b="0" sz="1200">
                <a:solidFill>
                  <a:srgbClr val="F3F3F3"/>
                </a:solidFill>
              </a:defRPr>
            </a:lvl8pPr>
            <a:lvl9pPr lvl="8" algn="l">
              <a:lnSpc>
                <a:spcPct val="100000"/>
              </a:lnSpc>
              <a:spcBef>
                <a:spcPts val="0"/>
              </a:spcBef>
              <a:spcAft>
                <a:spcPts val="0"/>
              </a:spcAft>
              <a:buClr>
                <a:srgbClr val="F3F3F3"/>
              </a:buClr>
              <a:buSzPts val="1200"/>
              <a:buNone/>
              <a:defRPr b="0" sz="1200">
                <a:solidFill>
                  <a:srgbClr val="F3F3F3"/>
                </a:solidFill>
              </a:defRPr>
            </a:lvl9pPr>
          </a:lstStyle>
          <a:p/>
        </p:txBody>
      </p:sp>
      <p:sp>
        <p:nvSpPr>
          <p:cNvPr id="26" name="Google Shape;26;p18"/>
          <p:cNvSpPr txBox="1"/>
          <p:nvPr>
            <p:ph idx="2" type="ctrTitle"/>
          </p:nvPr>
        </p:nvSpPr>
        <p:spPr>
          <a:xfrm>
            <a:off x="3782800" y="3482450"/>
            <a:ext cx="23094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rgbClr val="F3F3F3"/>
              </a:buClr>
              <a:buSzPts val="1200"/>
              <a:buNone/>
              <a:defRPr b="0" sz="1200">
                <a:solidFill>
                  <a:srgbClr val="F3F3F3"/>
                </a:solidFill>
              </a:defRPr>
            </a:lvl2pPr>
            <a:lvl3pPr lvl="2" algn="l">
              <a:lnSpc>
                <a:spcPct val="100000"/>
              </a:lnSpc>
              <a:spcBef>
                <a:spcPts val="0"/>
              </a:spcBef>
              <a:spcAft>
                <a:spcPts val="0"/>
              </a:spcAft>
              <a:buClr>
                <a:srgbClr val="F3F3F3"/>
              </a:buClr>
              <a:buSzPts val="1200"/>
              <a:buNone/>
              <a:defRPr b="0" sz="1200">
                <a:solidFill>
                  <a:srgbClr val="F3F3F3"/>
                </a:solidFill>
              </a:defRPr>
            </a:lvl3pPr>
            <a:lvl4pPr lvl="3" algn="l">
              <a:lnSpc>
                <a:spcPct val="100000"/>
              </a:lnSpc>
              <a:spcBef>
                <a:spcPts val="0"/>
              </a:spcBef>
              <a:spcAft>
                <a:spcPts val="0"/>
              </a:spcAft>
              <a:buClr>
                <a:srgbClr val="F3F3F3"/>
              </a:buClr>
              <a:buSzPts val="1200"/>
              <a:buNone/>
              <a:defRPr b="0" sz="1200">
                <a:solidFill>
                  <a:srgbClr val="F3F3F3"/>
                </a:solidFill>
              </a:defRPr>
            </a:lvl4pPr>
            <a:lvl5pPr lvl="4" algn="l">
              <a:lnSpc>
                <a:spcPct val="100000"/>
              </a:lnSpc>
              <a:spcBef>
                <a:spcPts val="0"/>
              </a:spcBef>
              <a:spcAft>
                <a:spcPts val="0"/>
              </a:spcAft>
              <a:buClr>
                <a:srgbClr val="F3F3F3"/>
              </a:buClr>
              <a:buSzPts val="1200"/>
              <a:buNone/>
              <a:defRPr b="0" sz="1200">
                <a:solidFill>
                  <a:srgbClr val="F3F3F3"/>
                </a:solidFill>
              </a:defRPr>
            </a:lvl5pPr>
            <a:lvl6pPr lvl="5" algn="l">
              <a:lnSpc>
                <a:spcPct val="100000"/>
              </a:lnSpc>
              <a:spcBef>
                <a:spcPts val="0"/>
              </a:spcBef>
              <a:spcAft>
                <a:spcPts val="0"/>
              </a:spcAft>
              <a:buClr>
                <a:srgbClr val="F3F3F3"/>
              </a:buClr>
              <a:buSzPts val="1200"/>
              <a:buNone/>
              <a:defRPr b="0" sz="1200">
                <a:solidFill>
                  <a:srgbClr val="F3F3F3"/>
                </a:solidFill>
              </a:defRPr>
            </a:lvl6pPr>
            <a:lvl7pPr lvl="6" algn="l">
              <a:lnSpc>
                <a:spcPct val="100000"/>
              </a:lnSpc>
              <a:spcBef>
                <a:spcPts val="0"/>
              </a:spcBef>
              <a:spcAft>
                <a:spcPts val="0"/>
              </a:spcAft>
              <a:buClr>
                <a:srgbClr val="F3F3F3"/>
              </a:buClr>
              <a:buSzPts val="1200"/>
              <a:buNone/>
              <a:defRPr b="0" sz="1200">
                <a:solidFill>
                  <a:srgbClr val="F3F3F3"/>
                </a:solidFill>
              </a:defRPr>
            </a:lvl7pPr>
            <a:lvl8pPr lvl="7" algn="l">
              <a:lnSpc>
                <a:spcPct val="100000"/>
              </a:lnSpc>
              <a:spcBef>
                <a:spcPts val="0"/>
              </a:spcBef>
              <a:spcAft>
                <a:spcPts val="0"/>
              </a:spcAft>
              <a:buClr>
                <a:srgbClr val="F3F3F3"/>
              </a:buClr>
              <a:buSzPts val="1200"/>
              <a:buNone/>
              <a:defRPr b="0" sz="1200">
                <a:solidFill>
                  <a:srgbClr val="F3F3F3"/>
                </a:solidFill>
              </a:defRPr>
            </a:lvl8pPr>
            <a:lvl9pPr lvl="8" algn="l">
              <a:lnSpc>
                <a:spcPct val="100000"/>
              </a:lnSpc>
              <a:spcBef>
                <a:spcPts val="0"/>
              </a:spcBef>
              <a:spcAft>
                <a:spcPts val="0"/>
              </a:spcAft>
              <a:buClr>
                <a:srgbClr val="F3F3F3"/>
              </a:buClr>
              <a:buSzPts val="1200"/>
              <a:buNone/>
              <a:defRPr b="0" sz="1200">
                <a:solidFill>
                  <a:srgbClr val="F3F3F3"/>
                </a:solidFill>
              </a:defRPr>
            </a:lvl9pPr>
          </a:lstStyle>
          <a:p/>
        </p:txBody>
      </p:sp>
      <p:sp>
        <p:nvSpPr>
          <p:cNvPr id="27" name="Google Shape;27;p18"/>
          <p:cNvSpPr txBox="1"/>
          <p:nvPr>
            <p:ph idx="3" type="ctrTitle"/>
          </p:nvPr>
        </p:nvSpPr>
        <p:spPr>
          <a:xfrm>
            <a:off x="6235575" y="1657625"/>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rgbClr val="F3F3F3"/>
              </a:buClr>
              <a:buSzPts val="1200"/>
              <a:buNone/>
              <a:defRPr b="0" sz="1200">
                <a:solidFill>
                  <a:srgbClr val="F3F3F3"/>
                </a:solidFill>
              </a:defRPr>
            </a:lvl2pPr>
            <a:lvl3pPr lvl="2" algn="l">
              <a:lnSpc>
                <a:spcPct val="100000"/>
              </a:lnSpc>
              <a:spcBef>
                <a:spcPts val="0"/>
              </a:spcBef>
              <a:spcAft>
                <a:spcPts val="0"/>
              </a:spcAft>
              <a:buClr>
                <a:srgbClr val="F3F3F3"/>
              </a:buClr>
              <a:buSzPts val="1200"/>
              <a:buNone/>
              <a:defRPr b="0" sz="1200">
                <a:solidFill>
                  <a:srgbClr val="F3F3F3"/>
                </a:solidFill>
              </a:defRPr>
            </a:lvl3pPr>
            <a:lvl4pPr lvl="3" algn="l">
              <a:lnSpc>
                <a:spcPct val="100000"/>
              </a:lnSpc>
              <a:spcBef>
                <a:spcPts val="0"/>
              </a:spcBef>
              <a:spcAft>
                <a:spcPts val="0"/>
              </a:spcAft>
              <a:buClr>
                <a:srgbClr val="F3F3F3"/>
              </a:buClr>
              <a:buSzPts val="1200"/>
              <a:buNone/>
              <a:defRPr b="0" sz="1200">
                <a:solidFill>
                  <a:srgbClr val="F3F3F3"/>
                </a:solidFill>
              </a:defRPr>
            </a:lvl4pPr>
            <a:lvl5pPr lvl="4" algn="l">
              <a:lnSpc>
                <a:spcPct val="100000"/>
              </a:lnSpc>
              <a:spcBef>
                <a:spcPts val="0"/>
              </a:spcBef>
              <a:spcAft>
                <a:spcPts val="0"/>
              </a:spcAft>
              <a:buClr>
                <a:srgbClr val="F3F3F3"/>
              </a:buClr>
              <a:buSzPts val="1200"/>
              <a:buNone/>
              <a:defRPr b="0" sz="1200">
                <a:solidFill>
                  <a:srgbClr val="F3F3F3"/>
                </a:solidFill>
              </a:defRPr>
            </a:lvl5pPr>
            <a:lvl6pPr lvl="5" algn="l">
              <a:lnSpc>
                <a:spcPct val="100000"/>
              </a:lnSpc>
              <a:spcBef>
                <a:spcPts val="0"/>
              </a:spcBef>
              <a:spcAft>
                <a:spcPts val="0"/>
              </a:spcAft>
              <a:buClr>
                <a:srgbClr val="F3F3F3"/>
              </a:buClr>
              <a:buSzPts val="1200"/>
              <a:buNone/>
              <a:defRPr b="0" sz="1200">
                <a:solidFill>
                  <a:srgbClr val="F3F3F3"/>
                </a:solidFill>
              </a:defRPr>
            </a:lvl6pPr>
            <a:lvl7pPr lvl="6" algn="l">
              <a:lnSpc>
                <a:spcPct val="100000"/>
              </a:lnSpc>
              <a:spcBef>
                <a:spcPts val="0"/>
              </a:spcBef>
              <a:spcAft>
                <a:spcPts val="0"/>
              </a:spcAft>
              <a:buClr>
                <a:srgbClr val="F3F3F3"/>
              </a:buClr>
              <a:buSzPts val="1200"/>
              <a:buNone/>
              <a:defRPr b="0" sz="1200">
                <a:solidFill>
                  <a:srgbClr val="F3F3F3"/>
                </a:solidFill>
              </a:defRPr>
            </a:lvl7pPr>
            <a:lvl8pPr lvl="7" algn="l">
              <a:lnSpc>
                <a:spcPct val="100000"/>
              </a:lnSpc>
              <a:spcBef>
                <a:spcPts val="0"/>
              </a:spcBef>
              <a:spcAft>
                <a:spcPts val="0"/>
              </a:spcAft>
              <a:buClr>
                <a:srgbClr val="F3F3F3"/>
              </a:buClr>
              <a:buSzPts val="1200"/>
              <a:buNone/>
              <a:defRPr b="0" sz="1200">
                <a:solidFill>
                  <a:srgbClr val="F3F3F3"/>
                </a:solidFill>
              </a:defRPr>
            </a:lvl8pPr>
            <a:lvl9pPr lvl="8" algn="l">
              <a:lnSpc>
                <a:spcPct val="100000"/>
              </a:lnSpc>
              <a:spcBef>
                <a:spcPts val="0"/>
              </a:spcBef>
              <a:spcAft>
                <a:spcPts val="0"/>
              </a:spcAft>
              <a:buClr>
                <a:srgbClr val="F3F3F3"/>
              </a:buClr>
              <a:buSzPts val="1200"/>
              <a:buNone/>
              <a:defRPr b="0" sz="1200">
                <a:solidFill>
                  <a:srgbClr val="F3F3F3"/>
                </a:solidFill>
              </a:defRPr>
            </a:lvl9pPr>
          </a:lstStyle>
          <a:p/>
        </p:txBody>
      </p:sp>
      <p:sp>
        <p:nvSpPr>
          <p:cNvPr id="28" name="Google Shape;28;p18"/>
          <p:cNvSpPr txBox="1"/>
          <p:nvPr>
            <p:ph idx="4" type="ctrTitle"/>
          </p:nvPr>
        </p:nvSpPr>
        <p:spPr>
          <a:xfrm>
            <a:off x="6235575" y="3482450"/>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rgbClr val="F3F3F3"/>
              </a:buClr>
              <a:buSzPts val="1200"/>
              <a:buNone/>
              <a:defRPr b="0" sz="1200">
                <a:solidFill>
                  <a:srgbClr val="F3F3F3"/>
                </a:solidFill>
              </a:defRPr>
            </a:lvl2pPr>
            <a:lvl3pPr lvl="2" algn="l">
              <a:lnSpc>
                <a:spcPct val="100000"/>
              </a:lnSpc>
              <a:spcBef>
                <a:spcPts val="0"/>
              </a:spcBef>
              <a:spcAft>
                <a:spcPts val="0"/>
              </a:spcAft>
              <a:buClr>
                <a:srgbClr val="F3F3F3"/>
              </a:buClr>
              <a:buSzPts val="1200"/>
              <a:buNone/>
              <a:defRPr b="0" sz="1200">
                <a:solidFill>
                  <a:srgbClr val="F3F3F3"/>
                </a:solidFill>
              </a:defRPr>
            </a:lvl3pPr>
            <a:lvl4pPr lvl="3" algn="l">
              <a:lnSpc>
                <a:spcPct val="100000"/>
              </a:lnSpc>
              <a:spcBef>
                <a:spcPts val="0"/>
              </a:spcBef>
              <a:spcAft>
                <a:spcPts val="0"/>
              </a:spcAft>
              <a:buClr>
                <a:srgbClr val="F3F3F3"/>
              </a:buClr>
              <a:buSzPts val="1200"/>
              <a:buNone/>
              <a:defRPr b="0" sz="1200">
                <a:solidFill>
                  <a:srgbClr val="F3F3F3"/>
                </a:solidFill>
              </a:defRPr>
            </a:lvl4pPr>
            <a:lvl5pPr lvl="4" algn="l">
              <a:lnSpc>
                <a:spcPct val="100000"/>
              </a:lnSpc>
              <a:spcBef>
                <a:spcPts val="0"/>
              </a:spcBef>
              <a:spcAft>
                <a:spcPts val="0"/>
              </a:spcAft>
              <a:buClr>
                <a:srgbClr val="F3F3F3"/>
              </a:buClr>
              <a:buSzPts val="1200"/>
              <a:buNone/>
              <a:defRPr b="0" sz="1200">
                <a:solidFill>
                  <a:srgbClr val="F3F3F3"/>
                </a:solidFill>
              </a:defRPr>
            </a:lvl5pPr>
            <a:lvl6pPr lvl="5" algn="l">
              <a:lnSpc>
                <a:spcPct val="100000"/>
              </a:lnSpc>
              <a:spcBef>
                <a:spcPts val="0"/>
              </a:spcBef>
              <a:spcAft>
                <a:spcPts val="0"/>
              </a:spcAft>
              <a:buClr>
                <a:srgbClr val="F3F3F3"/>
              </a:buClr>
              <a:buSzPts val="1200"/>
              <a:buNone/>
              <a:defRPr b="0" sz="1200">
                <a:solidFill>
                  <a:srgbClr val="F3F3F3"/>
                </a:solidFill>
              </a:defRPr>
            </a:lvl6pPr>
            <a:lvl7pPr lvl="6" algn="l">
              <a:lnSpc>
                <a:spcPct val="100000"/>
              </a:lnSpc>
              <a:spcBef>
                <a:spcPts val="0"/>
              </a:spcBef>
              <a:spcAft>
                <a:spcPts val="0"/>
              </a:spcAft>
              <a:buClr>
                <a:srgbClr val="F3F3F3"/>
              </a:buClr>
              <a:buSzPts val="1200"/>
              <a:buNone/>
              <a:defRPr b="0" sz="1200">
                <a:solidFill>
                  <a:srgbClr val="F3F3F3"/>
                </a:solidFill>
              </a:defRPr>
            </a:lvl7pPr>
            <a:lvl8pPr lvl="7" algn="l">
              <a:lnSpc>
                <a:spcPct val="100000"/>
              </a:lnSpc>
              <a:spcBef>
                <a:spcPts val="0"/>
              </a:spcBef>
              <a:spcAft>
                <a:spcPts val="0"/>
              </a:spcAft>
              <a:buClr>
                <a:srgbClr val="F3F3F3"/>
              </a:buClr>
              <a:buSzPts val="1200"/>
              <a:buNone/>
              <a:defRPr b="0" sz="1200">
                <a:solidFill>
                  <a:srgbClr val="F3F3F3"/>
                </a:solidFill>
              </a:defRPr>
            </a:lvl8pPr>
            <a:lvl9pPr lvl="8" algn="l">
              <a:lnSpc>
                <a:spcPct val="100000"/>
              </a:lnSpc>
              <a:spcBef>
                <a:spcPts val="0"/>
              </a:spcBef>
              <a:spcAft>
                <a:spcPts val="0"/>
              </a:spcAft>
              <a:buClr>
                <a:srgbClr val="F3F3F3"/>
              </a:buClr>
              <a:buSzPts val="1200"/>
              <a:buNone/>
              <a:defRPr b="0" sz="1200">
                <a:solidFill>
                  <a:srgbClr val="F3F3F3"/>
                </a:solidFill>
              </a:defRPr>
            </a:lvl9pPr>
          </a:lstStyle>
          <a:p/>
        </p:txBody>
      </p:sp>
      <p:sp>
        <p:nvSpPr>
          <p:cNvPr id="29" name="Google Shape;29;p18"/>
          <p:cNvSpPr txBox="1"/>
          <p:nvPr>
            <p:ph idx="1" type="subTitle"/>
          </p:nvPr>
        </p:nvSpPr>
        <p:spPr>
          <a:xfrm>
            <a:off x="3782800"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rgbClr val="F3F3F3"/>
              </a:buClr>
              <a:buSzPts val="1000"/>
              <a:buNone/>
              <a:defRPr sz="1000">
                <a:solidFill>
                  <a:srgbClr val="F3F3F3"/>
                </a:solidFill>
              </a:defRPr>
            </a:lvl2pPr>
            <a:lvl3pPr lvl="2" algn="l">
              <a:lnSpc>
                <a:spcPct val="100000"/>
              </a:lnSpc>
              <a:spcBef>
                <a:spcPts val="0"/>
              </a:spcBef>
              <a:spcAft>
                <a:spcPts val="0"/>
              </a:spcAft>
              <a:buClr>
                <a:srgbClr val="F3F3F3"/>
              </a:buClr>
              <a:buSzPts val="1000"/>
              <a:buNone/>
              <a:defRPr sz="1000">
                <a:solidFill>
                  <a:srgbClr val="F3F3F3"/>
                </a:solidFill>
              </a:defRPr>
            </a:lvl3pPr>
            <a:lvl4pPr lvl="3" algn="l">
              <a:lnSpc>
                <a:spcPct val="100000"/>
              </a:lnSpc>
              <a:spcBef>
                <a:spcPts val="0"/>
              </a:spcBef>
              <a:spcAft>
                <a:spcPts val="0"/>
              </a:spcAft>
              <a:buClr>
                <a:srgbClr val="F3F3F3"/>
              </a:buClr>
              <a:buSzPts val="1000"/>
              <a:buNone/>
              <a:defRPr sz="1000">
                <a:solidFill>
                  <a:srgbClr val="F3F3F3"/>
                </a:solidFill>
              </a:defRPr>
            </a:lvl4pPr>
            <a:lvl5pPr lvl="4" algn="l">
              <a:lnSpc>
                <a:spcPct val="100000"/>
              </a:lnSpc>
              <a:spcBef>
                <a:spcPts val="0"/>
              </a:spcBef>
              <a:spcAft>
                <a:spcPts val="0"/>
              </a:spcAft>
              <a:buClr>
                <a:srgbClr val="F3F3F3"/>
              </a:buClr>
              <a:buSzPts val="1000"/>
              <a:buNone/>
              <a:defRPr sz="1000">
                <a:solidFill>
                  <a:srgbClr val="F3F3F3"/>
                </a:solidFill>
              </a:defRPr>
            </a:lvl5pPr>
            <a:lvl6pPr lvl="5" algn="l">
              <a:lnSpc>
                <a:spcPct val="100000"/>
              </a:lnSpc>
              <a:spcBef>
                <a:spcPts val="0"/>
              </a:spcBef>
              <a:spcAft>
                <a:spcPts val="0"/>
              </a:spcAft>
              <a:buClr>
                <a:srgbClr val="F3F3F3"/>
              </a:buClr>
              <a:buSzPts val="1000"/>
              <a:buNone/>
              <a:defRPr sz="1000">
                <a:solidFill>
                  <a:srgbClr val="F3F3F3"/>
                </a:solidFill>
              </a:defRPr>
            </a:lvl6pPr>
            <a:lvl7pPr lvl="6" algn="l">
              <a:lnSpc>
                <a:spcPct val="100000"/>
              </a:lnSpc>
              <a:spcBef>
                <a:spcPts val="0"/>
              </a:spcBef>
              <a:spcAft>
                <a:spcPts val="0"/>
              </a:spcAft>
              <a:buClr>
                <a:srgbClr val="F3F3F3"/>
              </a:buClr>
              <a:buSzPts val="1000"/>
              <a:buNone/>
              <a:defRPr sz="1000">
                <a:solidFill>
                  <a:srgbClr val="F3F3F3"/>
                </a:solidFill>
              </a:defRPr>
            </a:lvl7pPr>
            <a:lvl8pPr lvl="7" algn="l">
              <a:lnSpc>
                <a:spcPct val="100000"/>
              </a:lnSpc>
              <a:spcBef>
                <a:spcPts val="0"/>
              </a:spcBef>
              <a:spcAft>
                <a:spcPts val="0"/>
              </a:spcAft>
              <a:buClr>
                <a:srgbClr val="F3F3F3"/>
              </a:buClr>
              <a:buSzPts val="1000"/>
              <a:buNone/>
              <a:defRPr sz="1000">
                <a:solidFill>
                  <a:srgbClr val="F3F3F3"/>
                </a:solidFill>
              </a:defRPr>
            </a:lvl8pPr>
            <a:lvl9pPr lvl="8" algn="l">
              <a:lnSpc>
                <a:spcPct val="100000"/>
              </a:lnSpc>
              <a:spcBef>
                <a:spcPts val="0"/>
              </a:spcBef>
              <a:spcAft>
                <a:spcPts val="0"/>
              </a:spcAft>
              <a:buClr>
                <a:srgbClr val="F3F3F3"/>
              </a:buClr>
              <a:buSzPts val="1000"/>
              <a:buNone/>
              <a:defRPr sz="1000">
                <a:solidFill>
                  <a:srgbClr val="F3F3F3"/>
                </a:solidFill>
              </a:defRPr>
            </a:lvl9pPr>
          </a:lstStyle>
          <a:p/>
        </p:txBody>
      </p:sp>
      <p:sp>
        <p:nvSpPr>
          <p:cNvPr id="30" name="Google Shape;30;p18"/>
          <p:cNvSpPr txBox="1"/>
          <p:nvPr>
            <p:ph idx="5" type="subTitle"/>
          </p:nvPr>
        </p:nvSpPr>
        <p:spPr>
          <a:xfrm>
            <a:off x="3782800"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31" name="Google Shape;31;p18"/>
          <p:cNvSpPr txBox="1"/>
          <p:nvPr>
            <p:ph idx="6" type="subTitle"/>
          </p:nvPr>
        </p:nvSpPr>
        <p:spPr>
          <a:xfrm>
            <a:off x="6235575"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rgbClr val="F3F3F3"/>
              </a:buClr>
              <a:buSzPts val="1000"/>
              <a:buNone/>
              <a:defRPr sz="1000">
                <a:solidFill>
                  <a:srgbClr val="F3F3F3"/>
                </a:solidFill>
              </a:defRPr>
            </a:lvl2pPr>
            <a:lvl3pPr lvl="2" algn="l">
              <a:lnSpc>
                <a:spcPct val="100000"/>
              </a:lnSpc>
              <a:spcBef>
                <a:spcPts val="0"/>
              </a:spcBef>
              <a:spcAft>
                <a:spcPts val="0"/>
              </a:spcAft>
              <a:buClr>
                <a:srgbClr val="F3F3F3"/>
              </a:buClr>
              <a:buSzPts val="1000"/>
              <a:buNone/>
              <a:defRPr sz="1000">
                <a:solidFill>
                  <a:srgbClr val="F3F3F3"/>
                </a:solidFill>
              </a:defRPr>
            </a:lvl3pPr>
            <a:lvl4pPr lvl="3" algn="l">
              <a:lnSpc>
                <a:spcPct val="100000"/>
              </a:lnSpc>
              <a:spcBef>
                <a:spcPts val="0"/>
              </a:spcBef>
              <a:spcAft>
                <a:spcPts val="0"/>
              </a:spcAft>
              <a:buClr>
                <a:srgbClr val="F3F3F3"/>
              </a:buClr>
              <a:buSzPts val="1000"/>
              <a:buNone/>
              <a:defRPr sz="1000">
                <a:solidFill>
                  <a:srgbClr val="F3F3F3"/>
                </a:solidFill>
              </a:defRPr>
            </a:lvl4pPr>
            <a:lvl5pPr lvl="4" algn="l">
              <a:lnSpc>
                <a:spcPct val="100000"/>
              </a:lnSpc>
              <a:spcBef>
                <a:spcPts val="0"/>
              </a:spcBef>
              <a:spcAft>
                <a:spcPts val="0"/>
              </a:spcAft>
              <a:buClr>
                <a:srgbClr val="F3F3F3"/>
              </a:buClr>
              <a:buSzPts val="1000"/>
              <a:buNone/>
              <a:defRPr sz="1000">
                <a:solidFill>
                  <a:srgbClr val="F3F3F3"/>
                </a:solidFill>
              </a:defRPr>
            </a:lvl5pPr>
            <a:lvl6pPr lvl="5" algn="l">
              <a:lnSpc>
                <a:spcPct val="100000"/>
              </a:lnSpc>
              <a:spcBef>
                <a:spcPts val="0"/>
              </a:spcBef>
              <a:spcAft>
                <a:spcPts val="0"/>
              </a:spcAft>
              <a:buClr>
                <a:srgbClr val="F3F3F3"/>
              </a:buClr>
              <a:buSzPts val="1000"/>
              <a:buNone/>
              <a:defRPr sz="1000">
                <a:solidFill>
                  <a:srgbClr val="F3F3F3"/>
                </a:solidFill>
              </a:defRPr>
            </a:lvl6pPr>
            <a:lvl7pPr lvl="6" algn="l">
              <a:lnSpc>
                <a:spcPct val="100000"/>
              </a:lnSpc>
              <a:spcBef>
                <a:spcPts val="0"/>
              </a:spcBef>
              <a:spcAft>
                <a:spcPts val="0"/>
              </a:spcAft>
              <a:buClr>
                <a:srgbClr val="F3F3F3"/>
              </a:buClr>
              <a:buSzPts val="1000"/>
              <a:buNone/>
              <a:defRPr sz="1000">
                <a:solidFill>
                  <a:srgbClr val="F3F3F3"/>
                </a:solidFill>
              </a:defRPr>
            </a:lvl7pPr>
            <a:lvl8pPr lvl="7" algn="l">
              <a:lnSpc>
                <a:spcPct val="100000"/>
              </a:lnSpc>
              <a:spcBef>
                <a:spcPts val="0"/>
              </a:spcBef>
              <a:spcAft>
                <a:spcPts val="0"/>
              </a:spcAft>
              <a:buClr>
                <a:srgbClr val="F3F3F3"/>
              </a:buClr>
              <a:buSzPts val="1000"/>
              <a:buNone/>
              <a:defRPr sz="1000">
                <a:solidFill>
                  <a:srgbClr val="F3F3F3"/>
                </a:solidFill>
              </a:defRPr>
            </a:lvl8pPr>
            <a:lvl9pPr lvl="8" algn="l">
              <a:lnSpc>
                <a:spcPct val="100000"/>
              </a:lnSpc>
              <a:spcBef>
                <a:spcPts val="0"/>
              </a:spcBef>
              <a:spcAft>
                <a:spcPts val="0"/>
              </a:spcAft>
              <a:buClr>
                <a:srgbClr val="F3F3F3"/>
              </a:buClr>
              <a:buSzPts val="1000"/>
              <a:buNone/>
              <a:defRPr sz="1000">
                <a:solidFill>
                  <a:srgbClr val="F3F3F3"/>
                </a:solidFill>
              </a:defRPr>
            </a:lvl9pPr>
          </a:lstStyle>
          <a:p/>
        </p:txBody>
      </p:sp>
      <p:sp>
        <p:nvSpPr>
          <p:cNvPr id="32" name="Google Shape;32;p18"/>
          <p:cNvSpPr txBox="1"/>
          <p:nvPr>
            <p:ph idx="7" type="subTitle"/>
          </p:nvPr>
        </p:nvSpPr>
        <p:spPr>
          <a:xfrm>
            <a:off x="6235575"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rgbClr val="F3F3F3"/>
        </a:solidFill>
      </p:bgPr>
    </p:bg>
    <p:spTree>
      <p:nvGrpSpPr>
        <p:cNvPr id="33" name="Shape 33"/>
        <p:cNvGrpSpPr/>
        <p:nvPr/>
      </p:nvGrpSpPr>
      <p:grpSpPr>
        <a:xfrm>
          <a:off x="0" y="0"/>
          <a:ext cx="0" cy="0"/>
          <a:chOff x="0" y="0"/>
          <a:chExt cx="0" cy="0"/>
        </a:xfrm>
      </p:grpSpPr>
      <p:sp>
        <p:nvSpPr>
          <p:cNvPr id="34" name="Google Shape;34;p19"/>
          <p:cNvSpPr txBox="1"/>
          <p:nvPr>
            <p:ph type="ctrTitle"/>
          </p:nvPr>
        </p:nvSpPr>
        <p:spPr>
          <a:xfrm>
            <a:off x="889350" y="1658275"/>
            <a:ext cx="45384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72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rgbClr val="F3F3F3"/>
        </a:solidFill>
      </p:bgPr>
    </p:bg>
    <p:spTree>
      <p:nvGrpSpPr>
        <p:cNvPr id="35" name="Shape 35"/>
        <p:cNvGrpSpPr/>
        <p:nvPr/>
      </p:nvGrpSpPr>
      <p:grpSpPr>
        <a:xfrm>
          <a:off x="0" y="0"/>
          <a:ext cx="0" cy="0"/>
          <a:chOff x="0" y="0"/>
          <a:chExt cx="0" cy="0"/>
        </a:xfrm>
      </p:grpSpPr>
      <p:sp>
        <p:nvSpPr>
          <p:cNvPr id="36" name="Google Shape;36;p20"/>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39" name="Google Shape;39;p20"/>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0" name="Google Shape;40;p20"/>
          <p:cNvSpPr txBox="1"/>
          <p:nvPr>
            <p:ph idx="1" type="subTitle"/>
          </p:nvPr>
        </p:nvSpPr>
        <p:spPr>
          <a:xfrm>
            <a:off x="783450"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41" name="Google Shape;41;p20"/>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2" name="Google Shape;42;p20"/>
          <p:cNvSpPr txBox="1"/>
          <p:nvPr>
            <p:ph idx="4" type="subTitle"/>
          </p:nvPr>
        </p:nvSpPr>
        <p:spPr>
          <a:xfrm>
            <a:off x="6153025"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43" name="Google Shape;43;p20"/>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4" name="Google Shape;44;p20"/>
          <p:cNvSpPr txBox="1"/>
          <p:nvPr>
            <p:ph idx="6" type="subTitle"/>
          </p:nvPr>
        </p:nvSpPr>
        <p:spPr>
          <a:xfrm>
            <a:off x="3467027"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45" name="Google Shape;45;p20"/>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6" name="Google Shape;46;p20"/>
          <p:cNvSpPr txBox="1"/>
          <p:nvPr>
            <p:ph idx="8" type="subTitle"/>
          </p:nvPr>
        </p:nvSpPr>
        <p:spPr>
          <a:xfrm>
            <a:off x="3467027"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47" name="Google Shape;47;p20"/>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8" name="Google Shape;48;p20"/>
          <p:cNvSpPr txBox="1"/>
          <p:nvPr>
            <p:ph idx="13" type="subTitle"/>
          </p:nvPr>
        </p:nvSpPr>
        <p:spPr>
          <a:xfrm>
            <a:off x="78292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49" name="Google Shape;49;p20"/>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50" name="Google Shape;50;p20"/>
          <p:cNvSpPr txBox="1"/>
          <p:nvPr>
            <p:ph idx="15" type="subTitle"/>
          </p:nvPr>
        </p:nvSpPr>
        <p:spPr>
          <a:xfrm>
            <a:off x="615227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rgbClr val="F3F3F3"/>
        </a:solidFill>
      </p:bgPr>
    </p:bg>
    <p:spTree>
      <p:nvGrpSpPr>
        <p:cNvPr id="51" name="Shape 51"/>
        <p:cNvGrpSpPr/>
        <p:nvPr/>
      </p:nvGrpSpPr>
      <p:grpSpPr>
        <a:xfrm>
          <a:off x="0" y="0"/>
          <a:ext cx="0" cy="0"/>
          <a:chOff x="0" y="0"/>
          <a:chExt cx="0" cy="0"/>
        </a:xfrm>
      </p:grpSpPr>
      <p:sp>
        <p:nvSpPr>
          <p:cNvPr id="52" name="Google Shape;52;p21"/>
          <p:cNvSpPr txBox="1"/>
          <p:nvPr>
            <p:ph type="ctrTitle"/>
          </p:nvPr>
        </p:nvSpPr>
        <p:spPr>
          <a:xfrm>
            <a:off x="1651900"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53" name="Google Shape;53;p21"/>
          <p:cNvSpPr txBox="1"/>
          <p:nvPr>
            <p:ph idx="1" type="subTitle"/>
          </p:nvPr>
        </p:nvSpPr>
        <p:spPr>
          <a:xfrm>
            <a:off x="1651900"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4" name="Google Shape;54;p21"/>
          <p:cNvSpPr txBox="1"/>
          <p:nvPr>
            <p:ph idx="2" type="ctrTitle"/>
          </p:nvPr>
        </p:nvSpPr>
        <p:spPr>
          <a:xfrm>
            <a:off x="1651900" y="3365574"/>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55" name="Google Shape;55;p21"/>
          <p:cNvSpPr txBox="1"/>
          <p:nvPr>
            <p:ph idx="3" type="subTitle"/>
          </p:nvPr>
        </p:nvSpPr>
        <p:spPr>
          <a:xfrm>
            <a:off x="1651900" y="3937803"/>
            <a:ext cx="2907900" cy="9747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6" name="Google Shape;56;p21"/>
          <p:cNvSpPr txBox="1"/>
          <p:nvPr>
            <p:ph idx="4" type="ctrTitle"/>
          </p:nvPr>
        </p:nvSpPr>
        <p:spPr>
          <a:xfrm>
            <a:off x="5107893" y="3365575"/>
            <a:ext cx="26193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57" name="Google Shape;57;p21"/>
          <p:cNvSpPr txBox="1"/>
          <p:nvPr>
            <p:ph idx="5" type="subTitle"/>
          </p:nvPr>
        </p:nvSpPr>
        <p:spPr>
          <a:xfrm>
            <a:off x="5107893" y="3937703"/>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8" name="Google Shape;58;p21"/>
          <p:cNvSpPr txBox="1"/>
          <p:nvPr>
            <p:ph idx="6" type="ctrTitle"/>
          </p:nvPr>
        </p:nvSpPr>
        <p:spPr>
          <a:xfrm>
            <a:off x="5107893"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59" name="Google Shape;59;p21"/>
          <p:cNvSpPr txBox="1"/>
          <p:nvPr>
            <p:ph idx="7" type="subTitle"/>
          </p:nvPr>
        </p:nvSpPr>
        <p:spPr>
          <a:xfrm>
            <a:off x="5107893"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60" name="Google Shape;60;p21"/>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1"/>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1"/>
          <p:cNvSpPr txBox="1"/>
          <p:nvPr>
            <p:ph idx="8"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rgbClr val="F3F3F3"/>
        </a:solidFill>
      </p:bgPr>
    </p:bg>
    <p:spTree>
      <p:nvGrpSpPr>
        <p:cNvPr id="63" name="Shape 63"/>
        <p:cNvGrpSpPr/>
        <p:nvPr/>
      </p:nvGrpSpPr>
      <p:grpSpPr>
        <a:xfrm>
          <a:off x="0" y="0"/>
          <a:ext cx="0" cy="0"/>
          <a:chOff x="0" y="0"/>
          <a:chExt cx="0" cy="0"/>
        </a:xfrm>
      </p:grpSpPr>
      <p:sp>
        <p:nvSpPr>
          <p:cNvPr id="64" name="Google Shape;64;p22"/>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2"/>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2"/>
          <p:cNvSpPr txBox="1"/>
          <p:nvPr>
            <p:ph idx="1" type="subTitle"/>
          </p:nvPr>
        </p:nvSpPr>
        <p:spPr>
          <a:xfrm flipH="1">
            <a:off x="889350" y="1030050"/>
            <a:ext cx="7409100" cy="28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67" name="Google Shape;67;p22"/>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rgbClr val="F3F3F3"/>
        </a:solidFill>
      </p:bgPr>
    </p:bg>
    <p:spTree>
      <p:nvGrpSpPr>
        <p:cNvPr id="68" name="Shape 68"/>
        <p:cNvGrpSpPr/>
        <p:nvPr/>
      </p:nvGrpSpPr>
      <p:grpSpPr>
        <a:xfrm>
          <a:off x="0" y="0"/>
          <a:ext cx="0" cy="0"/>
          <a:chOff x="0" y="0"/>
          <a:chExt cx="0" cy="0"/>
        </a:xfrm>
      </p:grpSpPr>
      <p:grpSp>
        <p:nvGrpSpPr>
          <p:cNvPr id="69" name="Google Shape;69;p23"/>
          <p:cNvGrpSpPr/>
          <p:nvPr/>
        </p:nvGrpSpPr>
        <p:grpSpPr>
          <a:xfrm>
            <a:off x="948275" y="3046075"/>
            <a:ext cx="8195650" cy="465225"/>
            <a:chOff x="948275" y="3046075"/>
            <a:chExt cx="8195650" cy="465225"/>
          </a:xfrm>
        </p:grpSpPr>
        <p:sp>
          <p:nvSpPr>
            <p:cNvPr id="70" name="Google Shape;70;p23"/>
            <p:cNvSpPr/>
            <p:nvPr/>
          </p:nvSpPr>
          <p:spPr>
            <a:xfrm>
              <a:off x="948275" y="3103000"/>
              <a:ext cx="8076600" cy="408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3"/>
            <p:cNvSpPr/>
            <p:nvPr/>
          </p:nvSpPr>
          <p:spPr>
            <a:xfrm>
              <a:off x="1008525" y="3046075"/>
              <a:ext cx="8135400" cy="4083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23"/>
          <p:cNvSpPr txBox="1"/>
          <p:nvPr>
            <p:ph type="ctrTitle"/>
          </p:nvPr>
        </p:nvSpPr>
        <p:spPr>
          <a:xfrm flipH="1">
            <a:off x="3611675" y="3046150"/>
            <a:ext cx="4728000" cy="46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200"/>
              <a:buNone/>
              <a:defRPr b="0" sz="1400">
                <a:latin typeface="Staatliches"/>
                <a:ea typeface="Staatliches"/>
                <a:cs typeface="Staatliches"/>
                <a:sym typeface="Staatliches"/>
              </a:defRPr>
            </a:lvl1pPr>
            <a:lvl2pPr lvl="1" algn="l">
              <a:lnSpc>
                <a:spcPct val="100000"/>
              </a:lnSpc>
              <a:spcBef>
                <a:spcPts val="0"/>
              </a:spcBef>
              <a:spcAft>
                <a:spcPts val="0"/>
              </a:spcAft>
              <a:buClr>
                <a:srgbClr val="F3F3F3"/>
              </a:buClr>
              <a:buSzPts val="1600"/>
              <a:buNone/>
              <a:defRPr sz="1600">
                <a:solidFill>
                  <a:srgbClr val="F3F3F3"/>
                </a:solidFill>
              </a:defRPr>
            </a:lvl2pPr>
            <a:lvl3pPr lvl="2" algn="l">
              <a:lnSpc>
                <a:spcPct val="100000"/>
              </a:lnSpc>
              <a:spcBef>
                <a:spcPts val="0"/>
              </a:spcBef>
              <a:spcAft>
                <a:spcPts val="0"/>
              </a:spcAft>
              <a:buClr>
                <a:srgbClr val="F3F3F3"/>
              </a:buClr>
              <a:buSzPts val="1600"/>
              <a:buNone/>
              <a:defRPr sz="1600">
                <a:solidFill>
                  <a:srgbClr val="F3F3F3"/>
                </a:solidFill>
              </a:defRPr>
            </a:lvl3pPr>
            <a:lvl4pPr lvl="3" algn="l">
              <a:lnSpc>
                <a:spcPct val="100000"/>
              </a:lnSpc>
              <a:spcBef>
                <a:spcPts val="0"/>
              </a:spcBef>
              <a:spcAft>
                <a:spcPts val="0"/>
              </a:spcAft>
              <a:buClr>
                <a:srgbClr val="F3F3F3"/>
              </a:buClr>
              <a:buSzPts val="1600"/>
              <a:buNone/>
              <a:defRPr sz="1600">
                <a:solidFill>
                  <a:srgbClr val="F3F3F3"/>
                </a:solidFill>
              </a:defRPr>
            </a:lvl4pPr>
            <a:lvl5pPr lvl="4" algn="l">
              <a:lnSpc>
                <a:spcPct val="100000"/>
              </a:lnSpc>
              <a:spcBef>
                <a:spcPts val="0"/>
              </a:spcBef>
              <a:spcAft>
                <a:spcPts val="0"/>
              </a:spcAft>
              <a:buClr>
                <a:srgbClr val="F3F3F3"/>
              </a:buClr>
              <a:buSzPts val="1600"/>
              <a:buNone/>
              <a:defRPr sz="1600">
                <a:solidFill>
                  <a:srgbClr val="F3F3F3"/>
                </a:solidFill>
              </a:defRPr>
            </a:lvl5pPr>
            <a:lvl6pPr lvl="5" algn="l">
              <a:lnSpc>
                <a:spcPct val="100000"/>
              </a:lnSpc>
              <a:spcBef>
                <a:spcPts val="0"/>
              </a:spcBef>
              <a:spcAft>
                <a:spcPts val="0"/>
              </a:spcAft>
              <a:buClr>
                <a:srgbClr val="F3F3F3"/>
              </a:buClr>
              <a:buSzPts val="1600"/>
              <a:buNone/>
              <a:defRPr sz="1600">
                <a:solidFill>
                  <a:srgbClr val="F3F3F3"/>
                </a:solidFill>
              </a:defRPr>
            </a:lvl6pPr>
            <a:lvl7pPr lvl="6" algn="l">
              <a:lnSpc>
                <a:spcPct val="100000"/>
              </a:lnSpc>
              <a:spcBef>
                <a:spcPts val="0"/>
              </a:spcBef>
              <a:spcAft>
                <a:spcPts val="0"/>
              </a:spcAft>
              <a:buClr>
                <a:srgbClr val="F3F3F3"/>
              </a:buClr>
              <a:buSzPts val="1600"/>
              <a:buNone/>
              <a:defRPr sz="1600">
                <a:solidFill>
                  <a:srgbClr val="F3F3F3"/>
                </a:solidFill>
              </a:defRPr>
            </a:lvl7pPr>
            <a:lvl8pPr lvl="7" algn="l">
              <a:lnSpc>
                <a:spcPct val="100000"/>
              </a:lnSpc>
              <a:spcBef>
                <a:spcPts val="0"/>
              </a:spcBef>
              <a:spcAft>
                <a:spcPts val="0"/>
              </a:spcAft>
              <a:buClr>
                <a:srgbClr val="F3F3F3"/>
              </a:buClr>
              <a:buSzPts val="1600"/>
              <a:buNone/>
              <a:defRPr sz="1600">
                <a:solidFill>
                  <a:srgbClr val="F3F3F3"/>
                </a:solidFill>
              </a:defRPr>
            </a:lvl8pPr>
            <a:lvl9pPr lvl="8" algn="l">
              <a:lnSpc>
                <a:spcPct val="100000"/>
              </a:lnSpc>
              <a:spcBef>
                <a:spcPts val="0"/>
              </a:spcBef>
              <a:spcAft>
                <a:spcPts val="0"/>
              </a:spcAft>
              <a:buClr>
                <a:srgbClr val="F3F3F3"/>
              </a:buClr>
              <a:buSzPts val="1600"/>
              <a:buNone/>
              <a:defRPr sz="1600">
                <a:solidFill>
                  <a:srgbClr val="F3F3F3"/>
                </a:solidFill>
              </a:defRPr>
            </a:lvl9pPr>
          </a:lstStyle>
          <a:p/>
        </p:txBody>
      </p:sp>
      <p:sp>
        <p:nvSpPr>
          <p:cNvPr id="73" name="Google Shape;73;p23"/>
          <p:cNvSpPr txBox="1"/>
          <p:nvPr>
            <p:ph idx="1" type="subTitle"/>
          </p:nvPr>
        </p:nvSpPr>
        <p:spPr>
          <a:xfrm flipH="1">
            <a:off x="4201775" y="1876125"/>
            <a:ext cx="4137900" cy="100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algn="l">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8FAFB"/>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Staatliches"/>
              <a:buNone/>
              <a:defRPr b="0" i="0" sz="2800" u="none" cap="none" strike="noStrike">
                <a:solidFill>
                  <a:srgbClr val="434343"/>
                </a:solidFill>
                <a:latin typeface="Staatliches"/>
                <a:ea typeface="Staatliches"/>
                <a:cs typeface="Staatliches"/>
                <a:sym typeface="Staatliches"/>
              </a:defRPr>
            </a:lvl1pPr>
            <a:lvl2pPr lvl="1" marR="0" rtl="0" algn="l">
              <a:lnSpc>
                <a:spcPct val="100000"/>
              </a:lnSpc>
              <a:spcBef>
                <a:spcPts val="0"/>
              </a:spcBef>
              <a:spcAft>
                <a:spcPts val="0"/>
              </a:spcAft>
              <a:buClr>
                <a:srgbClr val="434343"/>
              </a:buClr>
              <a:buSzPts val="2800"/>
              <a:buFont typeface="Josefin Sans"/>
              <a:buNone/>
              <a:defRPr b="1" i="0" sz="2800" u="none" cap="none" strike="noStrike">
                <a:solidFill>
                  <a:srgbClr val="434343"/>
                </a:solidFill>
                <a:latin typeface="Josefin Sans"/>
                <a:ea typeface="Josefin Sans"/>
                <a:cs typeface="Josefin Sans"/>
                <a:sym typeface="Josefin Sans"/>
              </a:defRPr>
            </a:lvl2pPr>
            <a:lvl3pPr lvl="2" marR="0" rtl="0" algn="l">
              <a:lnSpc>
                <a:spcPct val="100000"/>
              </a:lnSpc>
              <a:spcBef>
                <a:spcPts val="0"/>
              </a:spcBef>
              <a:spcAft>
                <a:spcPts val="0"/>
              </a:spcAft>
              <a:buClr>
                <a:srgbClr val="434343"/>
              </a:buClr>
              <a:buSzPts val="2800"/>
              <a:buFont typeface="Josefin Sans"/>
              <a:buNone/>
              <a:defRPr b="1" i="0" sz="2800" u="none" cap="none" strike="noStrike">
                <a:solidFill>
                  <a:srgbClr val="434343"/>
                </a:solidFill>
                <a:latin typeface="Josefin Sans"/>
                <a:ea typeface="Josefin Sans"/>
                <a:cs typeface="Josefin Sans"/>
                <a:sym typeface="Josefin Sans"/>
              </a:defRPr>
            </a:lvl3pPr>
            <a:lvl4pPr lvl="3" marR="0" rtl="0" algn="l">
              <a:lnSpc>
                <a:spcPct val="100000"/>
              </a:lnSpc>
              <a:spcBef>
                <a:spcPts val="0"/>
              </a:spcBef>
              <a:spcAft>
                <a:spcPts val="0"/>
              </a:spcAft>
              <a:buClr>
                <a:srgbClr val="434343"/>
              </a:buClr>
              <a:buSzPts val="2800"/>
              <a:buFont typeface="Josefin Sans"/>
              <a:buNone/>
              <a:defRPr b="1" i="0" sz="2800" u="none" cap="none" strike="noStrike">
                <a:solidFill>
                  <a:srgbClr val="434343"/>
                </a:solidFill>
                <a:latin typeface="Josefin Sans"/>
                <a:ea typeface="Josefin Sans"/>
                <a:cs typeface="Josefin Sans"/>
                <a:sym typeface="Josefin Sans"/>
              </a:defRPr>
            </a:lvl4pPr>
            <a:lvl5pPr lvl="4" marR="0" rtl="0" algn="l">
              <a:lnSpc>
                <a:spcPct val="100000"/>
              </a:lnSpc>
              <a:spcBef>
                <a:spcPts val="0"/>
              </a:spcBef>
              <a:spcAft>
                <a:spcPts val="0"/>
              </a:spcAft>
              <a:buClr>
                <a:srgbClr val="434343"/>
              </a:buClr>
              <a:buSzPts val="2800"/>
              <a:buFont typeface="Josefin Sans"/>
              <a:buNone/>
              <a:defRPr b="1" i="0" sz="2800" u="none" cap="none" strike="noStrike">
                <a:solidFill>
                  <a:srgbClr val="434343"/>
                </a:solidFill>
                <a:latin typeface="Josefin Sans"/>
                <a:ea typeface="Josefin Sans"/>
                <a:cs typeface="Josefin Sans"/>
                <a:sym typeface="Josefin Sans"/>
              </a:defRPr>
            </a:lvl5pPr>
            <a:lvl6pPr lvl="5" marR="0" rtl="0" algn="l">
              <a:lnSpc>
                <a:spcPct val="100000"/>
              </a:lnSpc>
              <a:spcBef>
                <a:spcPts val="0"/>
              </a:spcBef>
              <a:spcAft>
                <a:spcPts val="0"/>
              </a:spcAft>
              <a:buClr>
                <a:srgbClr val="434343"/>
              </a:buClr>
              <a:buSzPts val="2800"/>
              <a:buFont typeface="Josefin Sans"/>
              <a:buNone/>
              <a:defRPr b="1" i="0" sz="2800" u="none" cap="none" strike="noStrike">
                <a:solidFill>
                  <a:srgbClr val="434343"/>
                </a:solidFill>
                <a:latin typeface="Josefin Sans"/>
                <a:ea typeface="Josefin Sans"/>
                <a:cs typeface="Josefin Sans"/>
                <a:sym typeface="Josefin Sans"/>
              </a:defRPr>
            </a:lvl6pPr>
            <a:lvl7pPr lvl="6" marR="0" rtl="0" algn="l">
              <a:lnSpc>
                <a:spcPct val="100000"/>
              </a:lnSpc>
              <a:spcBef>
                <a:spcPts val="0"/>
              </a:spcBef>
              <a:spcAft>
                <a:spcPts val="0"/>
              </a:spcAft>
              <a:buClr>
                <a:srgbClr val="434343"/>
              </a:buClr>
              <a:buSzPts val="2800"/>
              <a:buFont typeface="Josefin Sans"/>
              <a:buNone/>
              <a:defRPr b="1" i="0" sz="2800" u="none" cap="none" strike="noStrike">
                <a:solidFill>
                  <a:srgbClr val="434343"/>
                </a:solidFill>
                <a:latin typeface="Josefin Sans"/>
                <a:ea typeface="Josefin Sans"/>
                <a:cs typeface="Josefin Sans"/>
                <a:sym typeface="Josefin Sans"/>
              </a:defRPr>
            </a:lvl7pPr>
            <a:lvl8pPr lvl="7" marR="0" rtl="0" algn="l">
              <a:lnSpc>
                <a:spcPct val="100000"/>
              </a:lnSpc>
              <a:spcBef>
                <a:spcPts val="0"/>
              </a:spcBef>
              <a:spcAft>
                <a:spcPts val="0"/>
              </a:spcAft>
              <a:buClr>
                <a:srgbClr val="434343"/>
              </a:buClr>
              <a:buSzPts val="2800"/>
              <a:buFont typeface="Josefin Sans"/>
              <a:buNone/>
              <a:defRPr b="1" i="0" sz="2800" u="none" cap="none" strike="noStrike">
                <a:solidFill>
                  <a:srgbClr val="434343"/>
                </a:solidFill>
                <a:latin typeface="Josefin Sans"/>
                <a:ea typeface="Josefin Sans"/>
                <a:cs typeface="Josefin Sans"/>
                <a:sym typeface="Josefin Sans"/>
              </a:defRPr>
            </a:lvl8pPr>
            <a:lvl9pPr lvl="8" marR="0" rtl="0" algn="l">
              <a:lnSpc>
                <a:spcPct val="100000"/>
              </a:lnSpc>
              <a:spcBef>
                <a:spcPts val="0"/>
              </a:spcBef>
              <a:spcAft>
                <a:spcPts val="0"/>
              </a:spcAft>
              <a:buClr>
                <a:srgbClr val="434343"/>
              </a:buClr>
              <a:buSzPts val="2800"/>
              <a:buFont typeface="Josefin Sans"/>
              <a:buNone/>
              <a:defRPr b="1" i="0" sz="2800" u="none" cap="none" strike="noStrike">
                <a:solidFill>
                  <a:srgbClr val="434343"/>
                </a:solidFill>
                <a:latin typeface="Josefin Sans"/>
                <a:ea typeface="Josefin Sans"/>
                <a:cs typeface="Josefin Sans"/>
                <a:sym typeface="Josefin Sans"/>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1pPr>
            <a:lvl2pPr indent="-304800" lvl="1" marL="914400" marR="0" rtl="0" algn="l">
              <a:lnSpc>
                <a:spcPct val="115000"/>
              </a:lnSpc>
              <a:spcBef>
                <a:spcPts val="1600"/>
              </a:spcBef>
              <a:spcAft>
                <a:spcPts val="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2pPr>
            <a:lvl3pPr indent="-304800" lvl="2" marL="1371600" marR="0" rtl="0" algn="l">
              <a:lnSpc>
                <a:spcPct val="115000"/>
              </a:lnSpc>
              <a:spcBef>
                <a:spcPts val="1600"/>
              </a:spcBef>
              <a:spcAft>
                <a:spcPts val="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3pPr>
            <a:lvl4pPr indent="-304800" lvl="3" marL="1828800" marR="0" rtl="0" algn="l">
              <a:lnSpc>
                <a:spcPct val="115000"/>
              </a:lnSpc>
              <a:spcBef>
                <a:spcPts val="1600"/>
              </a:spcBef>
              <a:spcAft>
                <a:spcPts val="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4pPr>
            <a:lvl5pPr indent="-304800" lvl="4" marL="2286000" marR="0" rtl="0" algn="l">
              <a:lnSpc>
                <a:spcPct val="115000"/>
              </a:lnSpc>
              <a:spcBef>
                <a:spcPts val="1600"/>
              </a:spcBef>
              <a:spcAft>
                <a:spcPts val="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5pPr>
            <a:lvl6pPr indent="-304800" lvl="5" marL="2743200" marR="0" rtl="0" algn="l">
              <a:lnSpc>
                <a:spcPct val="115000"/>
              </a:lnSpc>
              <a:spcBef>
                <a:spcPts val="1600"/>
              </a:spcBef>
              <a:spcAft>
                <a:spcPts val="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6pPr>
            <a:lvl7pPr indent="-304800" lvl="6" marL="3200400" marR="0" rtl="0" algn="l">
              <a:lnSpc>
                <a:spcPct val="115000"/>
              </a:lnSpc>
              <a:spcBef>
                <a:spcPts val="1600"/>
              </a:spcBef>
              <a:spcAft>
                <a:spcPts val="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7pPr>
            <a:lvl8pPr indent="-304800" lvl="7" marL="3657600" marR="0" rtl="0" algn="l">
              <a:lnSpc>
                <a:spcPct val="115000"/>
              </a:lnSpc>
              <a:spcBef>
                <a:spcPts val="1600"/>
              </a:spcBef>
              <a:spcAft>
                <a:spcPts val="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8pPr>
            <a:lvl9pPr indent="-304800" lvl="8" marL="4114800" marR="0" rtl="0" algn="l">
              <a:lnSpc>
                <a:spcPct val="115000"/>
              </a:lnSpc>
              <a:spcBef>
                <a:spcPts val="1600"/>
              </a:spcBef>
              <a:spcAft>
                <a:spcPts val="1600"/>
              </a:spcAft>
              <a:buClr>
                <a:srgbClr val="434343"/>
              </a:buClr>
              <a:buSzPts val="1200"/>
              <a:buFont typeface="Anaheim"/>
              <a:buChar char="■"/>
              <a:defRPr b="0" i="0" sz="1200" u="none" cap="none" strike="noStrike">
                <a:solidFill>
                  <a:srgbClr val="43434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6.jp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gdpr-info.e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business.linkedin.com/content/dam/me/business/en-us/talent-solutions/emerging-jobs-report/Emerging_Jobs_Report_U.S._FINAL.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31" name="Shape 131"/>
        <p:cNvGrpSpPr/>
        <p:nvPr/>
      </p:nvGrpSpPr>
      <p:grpSpPr>
        <a:xfrm>
          <a:off x="0" y="0"/>
          <a:ext cx="0" cy="0"/>
          <a:chOff x="0" y="0"/>
          <a:chExt cx="0" cy="0"/>
        </a:xfrm>
      </p:grpSpPr>
      <p:sp>
        <p:nvSpPr>
          <p:cNvPr id="132" name="Google Shape;132;p1"/>
          <p:cNvSpPr/>
          <p:nvPr/>
        </p:nvSpPr>
        <p:spPr>
          <a:xfrm>
            <a:off x="5057925" y="1382750"/>
            <a:ext cx="3029400" cy="2370300"/>
          </a:xfrm>
          <a:prstGeom prst="roundRect">
            <a:avLst>
              <a:gd fmla="val 1472" name="adj"/>
            </a:avLst>
          </a:pr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 name="Google Shape;133;p1"/>
          <p:cNvGrpSpPr/>
          <p:nvPr/>
        </p:nvGrpSpPr>
        <p:grpSpPr>
          <a:xfrm>
            <a:off x="4969574" y="1120650"/>
            <a:ext cx="3029366" cy="2547136"/>
            <a:chOff x="4741999" y="986350"/>
            <a:chExt cx="3029366" cy="2547136"/>
          </a:xfrm>
        </p:grpSpPr>
        <p:sp>
          <p:nvSpPr>
            <p:cNvPr id="134" name="Google Shape;134;p1"/>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 name="Google Shape;149;p1"/>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 name="Google Shape;150;p1"/>
          <p:cNvGrpSpPr/>
          <p:nvPr/>
        </p:nvGrpSpPr>
        <p:grpSpPr>
          <a:xfrm>
            <a:off x="3551493" y="2697040"/>
            <a:ext cx="1286978" cy="391497"/>
            <a:chOff x="3551493" y="2562740"/>
            <a:chExt cx="1286978" cy="391497"/>
          </a:xfrm>
        </p:grpSpPr>
        <p:sp>
          <p:nvSpPr>
            <p:cNvPr id="151" name="Google Shape;151;p1"/>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 name="Google Shape;157;p1"/>
          <p:cNvSpPr txBox="1"/>
          <p:nvPr>
            <p:ph type="ctrTitle"/>
          </p:nvPr>
        </p:nvSpPr>
        <p:spPr>
          <a:xfrm>
            <a:off x="303100" y="1038650"/>
            <a:ext cx="3248400" cy="305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t/>
            </a:r>
            <a:endParaRPr sz="3200"/>
          </a:p>
          <a:p>
            <a:pPr indent="0" lvl="0" marL="0" rtl="0" algn="l">
              <a:lnSpc>
                <a:spcPct val="100000"/>
              </a:lnSpc>
              <a:spcBef>
                <a:spcPts val="0"/>
              </a:spcBef>
              <a:spcAft>
                <a:spcPts val="0"/>
              </a:spcAft>
              <a:buSzPts val="3600"/>
              <a:buNone/>
            </a:pPr>
            <a:r>
              <a:rPr lang="en" sz="3200"/>
              <a:t>La </a:t>
            </a:r>
            <a:r>
              <a:rPr lang="en" sz="3200">
                <a:highlight>
                  <a:schemeClr val="dk2"/>
                </a:highlight>
              </a:rPr>
              <a:t>ciencia de datos</a:t>
            </a:r>
            <a:r>
              <a:rPr lang="en" sz="3200"/>
              <a:t> en el mundo actual y perspectivas a futuro.</a:t>
            </a:r>
            <a:endParaRPr sz="3200"/>
          </a:p>
          <a:p>
            <a:pPr indent="0" lvl="0" marL="0" rtl="0" algn="l">
              <a:lnSpc>
                <a:spcPct val="100000"/>
              </a:lnSpc>
              <a:spcBef>
                <a:spcPts val="0"/>
              </a:spcBef>
              <a:spcAft>
                <a:spcPts val="0"/>
              </a:spcAft>
              <a:buSzPts val="3600"/>
              <a:buNone/>
            </a:pPr>
            <a:r>
              <a:t/>
            </a:r>
            <a:endParaRPr/>
          </a:p>
        </p:txBody>
      </p:sp>
      <p:grpSp>
        <p:nvGrpSpPr>
          <p:cNvPr id="158" name="Google Shape;158;p1"/>
          <p:cNvGrpSpPr/>
          <p:nvPr/>
        </p:nvGrpSpPr>
        <p:grpSpPr>
          <a:xfrm>
            <a:off x="5765433" y="3973585"/>
            <a:ext cx="203088" cy="412126"/>
            <a:chOff x="7764635" y="2404362"/>
            <a:chExt cx="353565" cy="717489"/>
          </a:xfrm>
        </p:grpSpPr>
        <p:sp>
          <p:nvSpPr>
            <p:cNvPr id="159" name="Google Shape;159;p1"/>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 name="Google Shape;161;p1"/>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 name="Google Shape;163;p1"/>
          <p:cNvGrpSpPr/>
          <p:nvPr/>
        </p:nvGrpSpPr>
        <p:grpSpPr>
          <a:xfrm>
            <a:off x="8071692" y="3374463"/>
            <a:ext cx="777728" cy="1334382"/>
            <a:chOff x="7825967" y="3240163"/>
            <a:chExt cx="777728" cy="1334382"/>
          </a:xfrm>
        </p:grpSpPr>
        <p:sp>
          <p:nvSpPr>
            <p:cNvPr id="164" name="Google Shape;164;p1"/>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1"/>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 name="Google Shape;171;p1"/>
          <p:cNvGrpSpPr/>
          <p:nvPr/>
        </p:nvGrpSpPr>
        <p:grpSpPr>
          <a:xfrm>
            <a:off x="3929256" y="3919614"/>
            <a:ext cx="576963" cy="773332"/>
            <a:chOff x="3429656" y="3785314"/>
            <a:chExt cx="576963" cy="773332"/>
          </a:xfrm>
        </p:grpSpPr>
        <p:sp>
          <p:nvSpPr>
            <p:cNvPr id="172" name="Google Shape;172;p1"/>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 name="Google Shape;178;p1"/>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 name="Google Shape;187;p1"/>
          <p:cNvGrpSpPr/>
          <p:nvPr/>
        </p:nvGrpSpPr>
        <p:grpSpPr>
          <a:xfrm>
            <a:off x="6345231" y="2886609"/>
            <a:ext cx="1407690" cy="1286147"/>
            <a:chOff x="6117656" y="2752309"/>
            <a:chExt cx="1407690" cy="1286147"/>
          </a:xfrm>
        </p:grpSpPr>
        <p:sp>
          <p:nvSpPr>
            <p:cNvPr id="188" name="Google Shape;188;p1"/>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1"/>
          <p:cNvGrpSpPr/>
          <p:nvPr/>
        </p:nvGrpSpPr>
        <p:grpSpPr>
          <a:xfrm>
            <a:off x="3940094" y="1807838"/>
            <a:ext cx="1294564" cy="589571"/>
            <a:chOff x="3940094" y="1807838"/>
            <a:chExt cx="1294564" cy="589571"/>
          </a:xfrm>
        </p:grpSpPr>
        <p:grpSp>
          <p:nvGrpSpPr>
            <p:cNvPr id="207" name="Google Shape;207;p1"/>
            <p:cNvGrpSpPr/>
            <p:nvPr/>
          </p:nvGrpSpPr>
          <p:grpSpPr>
            <a:xfrm>
              <a:off x="3940094" y="1807838"/>
              <a:ext cx="1294564" cy="589571"/>
              <a:chOff x="3543907" y="2562740"/>
              <a:chExt cx="1294564" cy="381674"/>
            </a:xfrm>
          </p:grpSpPr>
          <p:sp>
            <p:nvSpPr>
              <p:cNvPr id="208" name="Google Shape;208;p1"/>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 name="Google Shape;210;p1"/>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1"/>
          <p:cNvGrpSpPr/>
          <p:nvPr/>
        </p:nvGrpSpPr>
        <p:grpSpPr>
          <a:xfrm>
            <a:off x="6193917" y="1459403"/>
            <a:ext cx="906007" cy="136663"/>
            <a:chOff x="5966342" y="1378202"/>
            <a:chExt cx="906007" cy="136663"/>
          </a:xfrm>
        </p:grpSpPr>
        <p:sp>
          <p:nvSpPr>
            <p:cNvPr id="217" name="Google Shape;217;p1"/>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 name="Google Shape;221;p1"/>
          <p:cNvGrpSpPr/>
          <p:nvPr/>
        </p:nvGrpSpPr>
        <p:grpSpPr>
          <a:xfrm>
            <a:off x="8042062" y="2843136"/>
            <a:ext cx="496812" cy="472595"/>
            <a:chOff x="7814487" y="2708836"/>
            <a:chExt cx="496812" cy="472595"/>
          </a:xfrm>
        </p:grpSpPr>
        <p:sp>
          <p:nvSpPr>
            <p:cNvPr id="222" name="Google Shape;222;p1"/>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 name="Google Shape;224;p1"/>
          <p:cNvGrpSpPr/>
          <p:nvPr/>
        </p:nvGrpSpPr>
        <p:grpSpPr>
          <a:xfrm>
            <a:off x="7739700" y="1512500"/>
            <a:ext cx="1109728" cy="1002828"/>
            <a:chOff x="7739700" y="1512500"/>
            <a:chExt cx="1109728" cy="1002828"/>
          </a:xfrm>
        </p:grpSpPr>
        <p:sp>
          <p:nvSpPr>
            <p:cNvPr id="225" name="Google Shape;225;p1"/>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 name="Google Shape;226;p1"/>
            <p:cNvGrpSpPr/>
            <p:nvPr/>
          </p:nvGrpSpPr>
          <p:grpSpPr>
            <a:xfrm>
              <a:off x="7808309" y="1610467"/>
              <a:ext cx="966994" cy="714803"/>
              <a:chOff x="7183784" y="1476167"/>
              <a:chExt cx="966994" cy="714803"/>
            </a:xfrm>
          </p:grpSpPr>
          <p:sp>
            <p:nvSpPr>
              <p:cNvPr id="227" name="Google Shape;227;p1"/>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3" name="Google Shape;243;p1"/>
          <p:cNvGrpSpPr/>
          <p:nvPr/>
        </p:nvGrpSpPr>
        <p:grpSpPr>
          <a:xfrm flipH="1">
            <a:off x="6415607" y="1911354"/>
            <a:ext cx="1520787" cy="2773390"/>
            <a:chOff x="-823767" y="1667843"/>
            <a:chExt cx="1580203" cy="2881743"/>
          </a:xfrm>
        </p:grpSpPr>
        <p:sp>
          <p:nvSpPr>
            <p:cNvPr id="244" name="Google Shape;244;p1"/>
            <p:cNvSpPr/>
            <p:nvPr/>
          </p:nvSpPr>
          <p:spPr>
            <a:xfrm>
              <a:off x="-216393" y="1767355"/>
              <a:ext cx="5288" cy="1517707"/>
            </a:xfrm>
            <a:custGeom>
              <a:rect b="b" l="l" r="r" t="t"/>
              <a:pathLst>
                <a:path extrusionOk="0" h="33294" w="116">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253178" y="2086723"/>
              <a:ext cx="22382" cy="22337"/>
            </a:xfrm>
            <a:custGeom>
              <a:rect b="b" l="l" r="r" t="t"/>
              <a:pathLst>
                <a:path extrusionOk="0" h="490" w="491">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224917" y="1767355"/>
              <a:ext cx="22337" cy="22382"/>
            </a:xfrm>
            <a:custGeom>
              <a:rect b="b" l="l" r="r" t="t"/>
              <a:pathLst>
                <a:path extrusionOk="0" h="491" w="49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235675" y="4406176"/>
              <a:ext cx="327711" cy="143137"/>
            </a:xfrm>
            <a:custGeom>
              <a:rect b="b" l="l" r="r" t="t"/>
              <a:pathLst>
                <a:path extrusionOk="0" h="3140" w="7189">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235265" y="4494748"/>
              <a:ext cx="64366" cy="49505"/>
            </a:xfrm>
            <a:custGeom>
              <a:rect b="b" l="l" r="r" t="t"/>
              <a:pathLst>
                <a:path extrusionOk="0" h="1086" w="1412">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233897" y="4517540"/>
              <a:ext cx="301864" cy="32046"/>
            </a:xfrm>
            <a:custGeom>
              <a:rect b="b" l="l" r="r" t="t"/>
              <a:pathLst>
                <a:path extrusionOk="0" h="703" w="6622">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236450" y="4537415"/>
              <a:ext cx="298217" cy="7020"/>
            </a:xfrm>
            <a:custGeom>
              <a:rect b="b" l="l" r="r" t="t"/>
              <a:pathLst>
                <a:path extrusionOk="0" h="154" w="6542">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730" y="4515443"/>
              <a:ext cx="17915" cy="27807"/>
            </a:xfrm>
            <a:custGeom>
              <a:rect b="b" l="l" r="r" t="t"/>
              <a:pathLst>
                <a:path extrusionOk="0" h="610" w="393">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52378" y="4502953"/>
              <a:ext cx="9983" cy="14815"/>
            </a:xfrm>
            <a:custGeom>
              <a:rect b="b" l="l" r="r" t="t"/>
              <a:pathLst>
                <a:path extrusionOk="0" h="325" w="219">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66737" y="4500492"/>
              <a:ext cx="11579" cy="10165"/>
            </a:xfrm>
            <a:custGeom>
              <a:rect b="b" l="l" r="r" t="t"/>
              <a:pathLst>
                <a:path extrusionOk="0" h="223" w="254">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75718" y="4492970"/>
              <a:ext cx="18599" cy="2279"/>
            </a:xfrm>
            <a:custGeom>
              <a:rect b="b" l="l" r="r" t="t"/>
              <a:pathLst>
                <a:path extrusionOk="0" h="50" w="408">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79136" y="4482258"/>
              <a:ext cx="21197" cy="3100"/>
            </a:xfrm>
            <a:custGeom>
              <a:rect b="b" l="l" r="r" t="t"/>
              <a:pathLst>
                <a:path extrusionOk="0" h="68" w="465">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46224" y="4486178"/>
              <a:ext cx="33323" cy="19237"/>
            </a:xfrm>
            <a:custGeom>
              <a:rect b="b" l="l" r="r" t="t"/>
              <a:pathLst>
                <a:path extrusionOk="0" h="422" w="731">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58806" y="4481209"/>
              <a:ext cx="17231" cy="21835"/>
            </a:xfrm>
            <a:custGeom>
              <a:rect b="b" l="l" r="r" t="t"/>
              <a:pathLst>
                <a:path extrusionOk="0" h="479" w="378">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233670" y="4492924"/>
              <a:ext cx="63363" cy="49916"/>
            </a:xfrm>
            <a:custGeom>
              <a:rect b="b" l="l" r="r" t="t"/>
              <a:pathLst>
                <a:path extrusionOk="0" h="1095" w="139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217760" y="4420900"/>
              <a:ext cx="2416" cy="72115"/>
            </a:xfrm>
            <a:custGeom>
              <a:rect b="b" l="l" r="r" t="t"/>
              <a:pathLst>
                <a:path extrusionOk="0" h="1582" w="53">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148426" y="4525837"/>
              <a:ext cx="51420" cy="2690"/>
            </a:xfrm>
            <a:custGeom>
              <a:rect b="b" l="l" r="r" t="t"/>
              <a:pathLst>
                <a:path extrusionOk="0" h="59" w="1128">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183298" y="4526840"/>
              <a:ext cx="6017" cy="10029"/>
            </a:xfrm>
            <a:custGeom>
              <a:rect b="b" l="l" r="r" t="t"/>
              <a:pathLst>
                <a:path extrusionOk="0" h="220" w="132">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196427" y="4510839"/>
              <a:ext cx="7385" cy="6792"/>
            </a:xfrm>
            <a:custGeom>
              <a:rect b="b" l="l" r="r" t="t"/>
              <a:pathLst>
                <a:path extrusionOk="0" h="149" w="162">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214889" y="4502953"/>
              <a:ext cx="10485" cy="4285"/>
            </a:xfrm>
            <a:custGeom>
              <a:rect b="b" l="l" r="r" t="t"/>
              <a:pathLst>
                <a:path extrusionOk="0" h="94" w="23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228336" y="4500309"/>
              <a:ext cx="5835" cy="2781"/>
            </a:xfrm>
            <a:custGeom>
              <a:rect b="b" l="l" r="r" t="t"/>
              <a:pathLst>
                <a:path extrusionOk="0" h="61" w="128">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557412" y="1720904"/>
              <a:ext cx="199024" cy="228563"/>
            </a:xfrm>
            <a:custGeom>
              <a:rect b="b" l="l" r="r" t="t"/>
              <a:pathLst>
                <a:path extrusionOk="0" h="5014" w="4366">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640058" y="1808564"/>
              <a:ext cx="46679" cy="60446"/>
            </a:xfrm>
            <a:custGeom>
              <a:rect b="b" l="l" r="r" t="t"/>
              <a:pathLst>
                <a:path extrusionOk="0" h="1326" w="1024">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657152" y="1828895"/>
              <a:ext cx="37106" cy="52104"/>
            </a:xfrm>
            <a:custGeom>
              <a:rect b="b" l="l" r="r" t="t"/>
              <a:pathLst>
                <a:path extrusionOk="0" h="1143" w="814">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590871" y="1833453"/>
              <a:ext cx="74349" cy="34736"/>
            </a:xfrm>
            <a:custGeom>
              <a:rect b="b" l="l" r="r" t="t"/>
              <a:pathLst>
                <a:path extrusionOk="0" h="762" w="1631">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590689" y="1832405"/>
              <a:ext cx="75534" cy="35967"/>
            </a:xfrm>
            <a:custGeom>
              <a:rect b="b" l="l" r="r" t="t"/>
              <a:pathLst>
                <a:path extrusionOk="0" h="789" w="1657">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676708" y="1844667"/>
              <a:ext cx="26941" cy="45084"/>
            </a:xfrm>
            <a:custGeom>
              <a:rect b="b" l="l" r="r" t="t"/>
              <a:pathLst>
                <a:path extrusionOk="0" h="989" w="591">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633265" y="1865180"/>
              <a:ext cx="6655" cy="46861"/>
            </a:xfrm>
            <a:custGeom>
              <a:rect b="b" l="l" r="r" t="t"/>
              <a:pathLst>
                <a:path extrusionOk="0" h="1028" w="146">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274696" y="1817590"/>
              <a:ext cx="294251" cy="305967"/>
            </a:xfrm>
            <a:custGeom>
              <a:rect b="b" l="l" r="r" t="t"/>
              <a:pathLst>
                <a:path extrusionOk="0" h="6712" w="6455">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318731" y="1708186"/>
              <a:ext cx="235674" cy="401649"/>
            </a:xfrm>
            <a:custGeom>
              <a:rect b="b" l="l" r="r" t="t"/>
              <a:pathLst>
                <a:path extrusionOk="0" h="8811" w="517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114146" y="1855653"/>
              <a:ext cx="15362" cy="15362"/>
            </a:xfrm>
            <a:custGeom>
              <a:rect b="b" l="l" r="r" t="t"/>
              <a:pathLst>
                <a:path extrusionOk="0" h="337" w="337">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122123" y="1845579"/>
              <a:ext cx="31271" cy="9436"/>
            </a:xfrm>
            <a:custGeom>
              <a:rect b="b" l="l" r="r" t="t"/>
              <a:pathLst>
                <a:path extrusionOk="0" h="207" w="686">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203447" y="1855653"/>
              <a:ext cx="15408" cy="15362"/>
            </a:xfrm>
            <a:custGeom>
              <a:rect b="b" l="l" r="r" t="t"/>
              <a:pathLst>
                <a:path extrusionOk="0" h="337" w="338">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213977" y="1845579"/>
              <a:ext cx="31362" cy="9436"/>
            </a:xfrm>
            <a:custGeom>
              <a:rect b="b" l="l" r="r" t="t"/>
              <a:pathLst>
                <a:path extrusionOk="0" h="207" w="688">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185669" y="1931689"/>
              <a:ext cx="45084" cy="24525"/>
            </a:xfrm>
            <a:custGeom>
              <a:rect b="b" l="l" r="r" t="t"/>
              <a:pathLst>
                <a:path extrusionOk="0" h="538" w="989">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230706" y="2000659"/>
              <a:ext cx="79728" cy="41801"/>
            </a:xfrm>
            <a:custGeom>
              <a:rect b="b" l="l" r="r" t="t"/>
              <a:pathLst>
                <a:path extrusionOk="0" h="917" w="1749">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463782" y="1667843"/>
              <a:ext cx="411450" cy="438026"/>
            </a:xfrm>
            <a:custGeom>
              <a:rect b="b" l="l" r="r" t="t"/>
              <a:pathLst>
                <a:path extrusionOk="0" h="9609" w="9026">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277933" y="1746249"/>
              <a:ext cx="120572" cy="78999"/>
            </a:xfrm>
            <a:custGeom>
              <a:rect b="b" l="l" r="r" t="t"/>
              <a:pathLst>
                <a:path extrusionOk="0" h="1733" w="2645">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434699" y="1751811"/>
              <a:ext cx="83922" cy="216666"/>
            </a:xfrm>
            <a:custGeom>
              <a:rect b="b" l="l" r="r" t="t"/>
              <a:pathLst>
                <a:path extrusionOk="0" h="4753" w="1841">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84880" y="1790649"/>
              <a:ext cx="89119" cy="119661"/>
            </a:xfrm>
            <a:custGeom>
              <a:rect b="b" l="l" r="r" t="t"/>
              <a:pathLst>
                <a:path extrusionOk="0" h="2625" w="1955">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90897" y="2826977"/>
              <a:ext cx="205087" cy="1628251"/>
            </a:xfrm>
            <a:custGeom>
              <a:rect b="b" l="l" r="r" t="t"/>
              <a:pathLst>
                <a:path extrusionOk="0" h="35719" w="4499">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477919" y="2696154"/>
              <a:ext cx="441491" cy="1776418"/>
            </a:xfrm>
            <a:custGeom>
              <a:rect b="b" l="l" r="r" t="t"/>
              <a:pathLst>
                <a:path extrusionOk="0" h="38742" w="9685">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260975" y="2710052"/>
              <a:ext cx="102840" cy="1755934"/>
            </a:xfrm>
            <a:custGeom>
              <a:rect b="b" l="l" r="r" t="t"/>
              <a:pathLst>
                <a:path extrusionOk="0" h="38520" w="2256">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258422" y="4440821"/>
              <a:ext cx="221999" cy="33505"/>
            </a:xfrm>
            <a:custGeom>
              <a:rect b="b" l="l" r="r" t="t"/>
              <a:pathLst>
                <a:path extrusionOk="0" h="735" w="4870">
                  <a:moveTo>
                    <a:pt x="1" y="1"/>
                  </a:moveTo>
                  <a:lnTo>
                    <a:pt x="1" y="735"/>
                  </a:lnTo>
                  <a:lnTo>
                    <a:pt x="4870" y="735"/>
                  </a:lnTo>
                  <a:lnTo>
                    <a:pt x="487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245841" y="2706496"/>
              <a:ext cx="2462" cy="10348"/>
            </a:xfrm>
            <a:custGeom>
              <a:rect b="b" l="l" r="r" t="t"/>
              <a:pathLst>
                <a:path extrusionOk="0" h="227" w="54">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245248" y="2727009"/>
              <a:ext cx="2416" cy="10165"/>
            </a:xfrm>
            <a:custGeom>
              <a:rect b="b" l="l" r="r" t="t"/>
              <a:pathLst>
                <a:path extrusionOk="0" h="223" w="53">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244655" y="2747295"/>
              <a:ext cx="2462" cy="10393"/>
            </a:xfrm>
            <a:custGeom>
              <a:rect b="b" l="l" r="r" t="t"/>
              <a:pathLst>
                <a:path extrusionOk="0" h="228" w="54">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244063" y="2767808"/>
              <a:ext cx="2416" cy="10211"/>
            </a:xfrm>
            <a:custGeom>
              <a:rect b="b" l="l" r="r" t="t"/>
              <a:pathLst>
                <a:path extrusionOk="0" h="224" w="53">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243425" y="2788321"/>
              <a:ext cx="2416" cy="10257"/>
            </a:xfrm>
            <a:custGeom>
              <a:rect b="b" l="l" r="r" t="t"/>
              <a:pathLst>
                <a:path extrusionOk="0" h="225" w="53">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242878" y="2808652"/>
              <a:ext cx="2462" cy="10257"/>
            </a:xfrm>
            <a:custGeom>
              <a:rect b="b" l="l" r="r" t="t"/>
              <a:pathLst>
                <a:path extrusionOk="0" h="225" w="54">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242239" y="2829165"/>
              <a:ext cx="2416" cy="10211"/>
            </a:xfrm>
            <a:custGeom>
              <a:rect b="b" l="l" r="r" t="t"/>
              <a:pathLst>
                <a:path extrusionOk="0" h="224" w="53">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241692" y="2849496"/>
              <a:ext cx="2462" cy="10393"/>
            </a:xfrm>
            <a:custGeom>
              <a:rect b="b" l="l" r="r" t="t"/>
              <a:pathLst>
                <a:path extrusionOk="0" h="228" w="54">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241054" y="2870009"/>
              <a:ext cx="2416" cy="10211"/>
            </a:xfrm>
            <a:custGeom>
              <a:rect b="b" l="l" r="r" t="t"/>
              <a:pathLst>
                <a:path extrusionOk="0" h="224" w="53">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240462" y="2890295"/>
              <a:ext cx="2416" cy="10439"/>
            </a:xfrm>
            <a:custGeom>
              <a:rect b="b" l="l" r="r" t="t"/>
              <a:pathLst>
                <a:path extrusionOk="0" h="229" w="53">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239869" y="2910853"/>
              <a:ext cx="2462" cy="10211"/>
            </a:xfrm>
            <a:custGeom>
              <a:rect b="b" l="l" r="r" t="t"/>
              <a:pathLst>
                <a:path extrusionOk="0" h="224" w="54">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239459" y="2931367"/>
              <a:ext cx="2051" cy="10211"/>
            </a:xfrm>
            <a:custGeom>
              <a:rect b="b" l="l" r="r" t="t"/>
              <a:pathLst>
                <a:path extrusionOk="0" h="224" w="45">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239276" y="2951880"/>
              <a:ext cx="2234" cy="10211"/>
            </a:xfrm>
            <a:custGeom>
              <a:rect b="b" l="l" r="r" t="t"/>
              <a:pathLst>
                <a:path extrusionOk="0" h="224" w="49">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239094" y="2972211"/>
              <a:ext cx="2416" cy="10439"/>
            </a:xfrm>
            <a:custGeom>
              <a:rect b="b" l="l" r="r" t="t"/>
              <a:pathLst>
                <a:path extrusionOk="0" h="229" w="53">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238456" y="2992724"/>
              <a:ext cx="2416" cy="10257"/>
            </a:xfrm>
            <a:custGeom>
              <a:rect b="b" l="l" r="r" t="t"/>
              <a:pathLst>
                <a:path extrusionOk="0" h="225" w="53">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237635" y="3013237"/>
              <a:ext cx="2416" cy="10211"/>
            </a:xfrm>
            <a:custGeom>
              <a:rect b="b" l="l" r="r" t="t"/>
              <a:pathLst>
                <a:path extrusionOk="0" h="224" w="53">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236450" y="3033568"/>
              <a:ext cx="2416" cy="10393"/>
            </a:xfrm>
            <a:custGeom>
              <a:rect b="b" l="l" r="r" t="t"/>
              <a:pathLst>
                <a:path extrusionOk="0" h="228" w="53">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235265" y="3054081"/>
              <a:ext cx="2416" cy="10211"/>
            </a:xfrm>
            <a:custGeom>
              <a:rect b="b" l="l" r="r" t="t"/>
              <a:pathLst>
                <a:path extrusionOk="0" h="224" w="53">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233897" y="3074367"/>
              <a:ext cx="2644" cy="10439"/>
            </a:xfrm>
            <a:custGeom>
              <a:rect b="b" l="l" r="r" t="t"/>
              <a:pathLst>
                <a:path extrusionOk="0" h="229" w="58">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232302" y="3094925"/>
              <a:ext cx="2826" cy="10211"/>
            </a:xfrm>
            <a:custGeom>
              <a:rect b="b" l="l" r="r" t="t"/>
              <a:pathLst>
                <a:path extrusionOk="0" h="224" w="62">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230296" y="3115256"/>
              <a:ext cx="2826" cy="10211"/>
            </a:xfrm>
            <a:custGeom>
              <a:rect b="b" l="l" r="r" t="t"/>
              <a:pathLst>
                <a:path extrusionOk="0" h="224" w="62">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228108" y="3135587"/>
              <a:ext cx="2826" cy="10165"/>
            </a:xfrm>
            <a:custGeom>
              <a:rect b="b" l="l" r="r" t="t"/>
              <a:pathLst>
                <a:path extrusionOk="0" h="223" w="62">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225692" y="3155918"/>
              <a:ext cx="2826" cy="10165"/>
            </a:xfrm>
            <a:custGeom>
              <a:rect b="b" l="l" r="r" t="t"/>
              <a:pathLst>
                <a:path extrusionOk="0" h="223" w="62">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223139" y="3176203"/>
              <a:ext cx="2826" cy="10029"/>
            </a:xfrm>
            <a:custGeom>
              <a:rect b="b" l="l" r="r" t="t"/>
              <a:pathLst>
                <a:path extrusionOk="0" h="220" w="62">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220359" y="3196306"/>
              <a:ext cx="2826" cy="10211"/>
            </a:xfrm>
            <a:custGeom>
              <a:rect b="b" l="l" r="r" t="t"/>
              <a:pathLst>
                <a:path extrusionOk="0" h="224" w="62">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217578" y="3216455"/>
              <a:ext cx="3054" cy="10211"/>
            </a:xfrm>
            <a:custGeom>
              <a:rect b="b" l="l" r="r" t="t"/>
              <a:pathLst>
                <a:path extrusionOk="0" h="224" w="67">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214387" y="3236740"/>
              <a:ext cx="3054" cy="10074"/>
            </a:xfrm>
            <a:custGeom>
              <a:rect b="b" l="l" r="r" t="t"/>
              <a:pathLst>
                <a:path extrusionOk="0" h="221" w="67">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211151" y="3256889"/>
              <a:ext cx="3009" cy="9983"/>
            </a:xfrm>
            <a:custGeom>
              <a:rect b="b" l="l" r="r" t="t"/>
              <a:pathLst>
                <a:path extrusionOk="0" h="219" w="66">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207777" y="3276992"/>
              <a:ext cx="3009" cy="10029"/>
            </a:xfrm>
            <a:custGeom>
              <a:rect b="b" l="l" r="r" t="t"/>
              <a:pathLst>
                <a:path extrusionOk="0" h="220" w="66">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204450" y="3297140"/>
              <a:ext cx="3100" cy="9983"/>
            </a:xfrm>
            <a:custGeom>
              <a:rect b="b" l="l" r="r" t="t"/>
              <a:pathLst>
                <a:path extrusionOk="0" h="219" w="68">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201031" y="3317243"/>
              <a:ext cx="3237" cy="10029"/>
            </a:xfrm>
            <a:custGeom>
              <a:rect b="b" l="l" r="r" t="t"/>
              <a:pathLst>
                <a:path extrusionOk="0" h="220" w="71">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197657" y="3337346"/>
              <a:ext cx="3282" cy="10074"/>
            </a:xfrm>
            <a:custGeom>
              <a:rect b="b" l="l" r="r" t="t"/>
              <a:pathLst>
                <a:path extrusionOk="0" h="221" w="72">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194239" y="3357449"/>
              <a:ext cx="3009" cy="10074"/>
            </a:xfrm>
            <a:custGeom>
              <a:rect b="b" l="l" r="r" t="t"/>
              <a:pathLst>
                <a:path extrusionOk="0" h="221" w="66">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190865" y="3377598"/>
              <a:ext cx="3009" cy="10029"/>
            </a:xfrm>
            <a:custGeom>
              <a:rect b="b" l="l" r="r" t="t"/>
              <a:pathLst>
                <a:path extrusionOk="0" h="220" w="66">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187902" y="3397746"/>
              <a:ext cx="3054" cy="9983"/>
            </a:xfrm>
            <a:custGeom>
              <a:rect b="b" l="l" r="r" t="t"/>
              <a:pathLst>
                <a:path extrusionOk="0" h="219" w="67">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184894" y="3417849"/>
              <a:ext cx="3009" cy="10029"/>
            </a:xfrm>
            <a:custGeom>
              <a:rect b="b" l="l" r="r" t="t"/>
              <a:pathLst>
                <a:path extrusionOk="0" h="220" w="66">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182113" y="3437998"/>
              <a:ext cx="3054" cy="10165"/>
            </a:xfrm>
            <a:custGeom>
              <a:rect b="b" l="l" r="r" t="t"/>
              <a:pathLst>
                <a:path extrusionOk="0" h="223" w="67">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179515" y="3458283"/>
              <a:ext cx="2872" cy="10029"/>
            </a:xfrm>
            <a:custGeom>
              <a:rect b="b" l="l" r="r" t="t"/>
              <a:pathLst>
                <a:path extrusionOk="0" h="220" w="63">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177144" y="3478386"/>
              <a:ext cx="2872" cy="10257"/>
            </a:xfrm>
            <a:custGeom>
              <a:rect b="b" l="l" r="r" t="t"/>
              <a:pathLst>
                <a:path extrusionOk="0" h="225" w="63">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174910" y="3498717"/>
              <a:ext cx="2781" cy="10211"/>
            </a:xfrm>
            <a:custGeom>
              <a:rect b="b" l="l" r="r" t="t"/>
              <a:pathLst>
                <a:path extrusionOk="0" h="224" w="61">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172905" y="3519048"/>
              <a:ext cx="2598" cy="10211"/>
            </a:xfrm>
            <a:custGeom>
              <a:rect b="b" l="l" r="r" t="t"/>
              <a:pathLst>
                <a:path extrusionOk="0" h="224" w="57">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171355" y="3539333"/>
              <a:ext cx="2644" cy="10257"/>
            </a:xfrm>
            <a:custGeom>
              <a:rect b="b" l="l" r="r" t="t"/>
              <a:pathLst>
                <a:path extrusionOk="0" h="225" w="58">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169759" y="3559892"/>
              <a:ext cx="2416" cy="10211"/>
            </a:xfrm>
            <a:custGeom>
              <a:rect b="b" l="l" r="r" t="t"/>
              <a:pathLst>
                <a:path extrusionOk="0" h="224" w="53">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168574" y="3580223"/>
              <a:ext cx="2462" cy="10211"/>
            </a:xfrm>
            <a:custGeom>
              <a:rect b="b" l="l" r="r" t="t"/>
              <a:pathLst>
                <a:path extrusionOk="0" h="224" w="54">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a:off x="-167571" y="3600554"/>
              <a:ext cx="2462" cy="10165"/>
            </a:xfrm>
            <a:custGeom>
              <a:rect b="b" l="l" r="r" t="t"/>
              <a:pathLst>
                <a:path extrusionOk="0" h="223" w="54">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a:off x="-166751" y="3620885"/>
              <a:ext cx="2416" cy="10165"/>
            </a:xfrm>
            <a:custGeom>
              <a:rect b="b" l="l" r="r" t="t"/>
              <a:pathLst>
                <a:path extrusionOk="0" h="223" w="53">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166158" y="3641398"/>
              <a:ext cx="2234" cy="10165"/>
            </a:xfrm>
            <a:custGeom>
              <a:rect b="b" l="l" r="r" t="t"/>
              <a:pathLst>
                <a:path extrusionOk="0" h="223" w="49">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p:nvPr/>
          </p:nvSpPr>
          <p:spPr>
            <a:xfrm>
              <a:off x="-165748" y="3661683"/>
              <a:ext cx="2234" cy="10393"/>
            </a:xfrm>
            <a:custGeom>
              <a:rect b="b" l="l" r="r" t="t"/>
              <a:pathLst>
                <a:path extrusionOk="0" h="228" w="49">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165566" y="3682196"/>
              <a:ext cx="2234" cy="10211"/>
            </a:xfrm>
            <a:custGeom>
              <a:rect b="b" l="l" r="r" t="t"/>
              <a:pathLst>
                <a:path extrusionOk="0" h="224" w="49">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a:off x="-165383" y="3702709"/>
              <a:ext cx="2279" cy="10257"/>
            </a:xfrm>
            <a:custGeom>
              <a:rect b="b" l="l" r="r" t="t"/>
              <a:pathLst>
                <a:path extrusionOk="0" h="225" w="5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165155" y="3723040"/>
              <a:ext cx="2234" cy="10439"/>
            </a:xfrm>
            <a:custGeom>
              <a:rect b="b" l="l" r="r" t="t"/>
              <a:pathLst>
                <a:path extrusionOk="0" h="229" w="49">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p:nvPr/>
          </p:nvSpPr>
          <p:spPr>
            <a:xfrm>
              <a:off x="-164973" y="3743554"/>
              <a:ext cx="2234" cy="10211"/>
            </a:xfrm>
            <a:custGeom>
              <a:rect b="b" l="l" r="r" t="t"/>
              <a:pathLst>
                <a:path extrusionOk="0" h="224" w="49">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a:off x="-164745" y="3763884"/>
              <a:ext cx="2416" cy="10393"/>
            </a:xfrm>
            <a:custGeom>
              <a:rect b="b" l="l" r="r" t="t"/>
              <a:pathLst>
                <a:path extrusionOk="0" h="228" w="53">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p:nvPr/>
          </p:nvSpPr>
          <p:spPr>
            <a:xfrm>
              <a:off x="-164380" y="3784398"/>
              <a:ext cx="2279" cy="10211"/>
            </a:xfrm>
            <a:custGeom>
              <a:rect b="b" l="l" r="r" t="t"/>
              <a:pathLst>
                <a:path extrusionOk="0" h="224" w="5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163970" y="3804956"/>
              <a:ext cx="2234" cy="10165"/>
            </a:xfrm>
            <a:custGeom>
              <a:rect b="b" l="l" r="r" t="t"/>
              <a:pathLst>
                <a:path extrusionOk="0" h="223" w="49">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163560" y="3825242"/>
              <a:ext cx="2462" cy="10393"/>
            </a:xfrm>
            <a:custGeom>
              <a:rect b="b" l="l" r="r" t="t"/>
              <a:pathLst>
                <a:path extrusionOk="0" h="228" w="54">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162967" y="3845755"/>
              <a:ext cx="2234" cy="10211"/>
            </a:xfrm>
            <a:custGeom>
              <a:rect b="b" l="l" r="r" t="t"/>
              <a:pathLst>
                <a:path extrusionOk="0" h="224" w="49">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162603" y="3866086"/>
              <a:ext cx="2462" cy="10393"/>
            </a:xfrm>
            <a:custGeom>
              <a:rect b="b" l="l" r="r" t="t"/>
              <a:pathLst>
                <a:path extrusionOk="0" h="228" w="54">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161964" y="3886599"/>
              <a:ext cx="2234" cy="10165"/>
            </a:xfrm>
            <a:custGeom>
              <a:rect b="b" l="l" r="r" t="t"/>
              <a:pathLst>
                <a:path extrusionOk="0" h="223" w="49">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161417" y="3907112"/>
              <a:ext cx="2279" cy="10211"/>
            </a:xfrm>
            <a:custGeom>
              <a:rect b="b" l="l" r="r" t="t"/>
              <a:pathLst>
                <a:path extrusionOk="0" h="224" w="5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160779" y="3927443"/>
              <a:ext cx="2234" cy="10211"/>
            </a:xfrm>
            <a:custGeom>
              <a:rect b="b" l="l" r="r" t="t"/>
              <a:pathLst>
                <a:path extrusionOk="0" h="224" w="49">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160187" y="3947956"/>
              <a:ext cx="2234" cy="10211"/>
            </a:xfrm>
            <a:custGeom>
              <a:rect b="b" l="l" r="r" t="t"/>
              <a:pathLst>
                <a:path extrusionOk="0" h="224" w="49">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159594" y="3968287"/>
              <a:ext cx="2462" cy="10393"/>
            </a:xfrm>
            <a:custGeom>
              <a:rect b="b" l="l" r="r" t="t"/>
              <a:pathLst>
                <a:path extrusionOk="0" h="228" w="54">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158773" y="3988755"/>
              <a:ext cx="2188" cy="10257"/>
            </a:xfrm>
            <a:custGeom>
              <a:rect b="b" l="l" r="r" t="t"/>
              <a:pathLst>
                <a:path extrusionOk="0" h="225" w="48">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158181" y="4009086"/>
              <a:ext cx="2416" cy="10439"/>
            </a:xfrm>
            <a:custGeom>
              <a:rect b="b" l="l" r="r" t="t"/>
              <a:pathLst>
                <a:path extrusionOk="0" h="229" w="53">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a:off x="-157360" y="4029645"/>
              <a:ext cx="2234" cy="10211"/>
            </a:xfrm>
            <a:custGeom>
              <a:rect b="b" l="l" r="r" t="t"/>
              <a:pathLst>
                <a:path extrusionOk="0" h="224" w="49">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a:off x="-156813" y="4050158"/>
              <a:ext cx="2462" cy="10211"/>
            </a:xfrm>
            <a:custGeom>
              <a:rect b="b" l="l" r="r" t="t"/>
              <a:pathLst>
                <a:path extrusionOk="0" h="224" w="54">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a:off x="-155993" y="4070489"/>
              <a:ext cx="2416" cy="10165"/>
            </a:xfrm>
            <a:custGeom>
              <a:rect b="b" l="l" r="r" t="t"/>
              <a:pathLst>
                <a:path extrusionOk="0" h="223" w="53">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a:off x="-155172" y="4091002"/>
              <a:ext cx="2416" cy="10165"/>
            </a:xfrm>
            <a:custGeom>
              <a:rect b="b" l="l" r="r" t="t"/>
              <a:pathLst>
                <a:path extrusionOk="0" h="223" w="53">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a:off x="-154397" y="4111333"/>
              <a:ext cx="2416" cy="10165"/>
            </a:xfrm>
            <a:custGeom>
              <a:rect b="b" l="l" r="r" t="t"/>
              <a:pathLst>
                <a:path extrusionOk="0" h="223" w="53">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a:off x="-153622" y="4131846"/>
              <a:ext cx="2462" cy="10211"/>
            </a:xfrm>
            <a:custGeom>
              <a:rect b="b" l="l" r="r" t="t"/>
              <a:pathLst>
                <a:path extrusionOk="0" h="224" w="54">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152802" y="4152131"/>
              <a:ext cx="2462" cy="10439"/>
            </a:xfrm>
            <a:custGeom>
              <a:rect b="b" l="l" r="r" t="t"/>
              <a:pathLst>
                <a:path extrusionOk="0" h="229" w="54">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152027" y="4172645"/>
              <a:ext cx="2416" cy="10257"/>
            </a:xfrm>
            <a:custGeom>
              <a:rect b="b" l="l" r="r" t="t"/>
              <a:pathLst>
                <a:path extrusionOk="0" h="225" w="53">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
            <p:cNvSpPr/>
            <p:nvPr/>
          </p:nvSpPr>
          <p:spPr>
            <a:xfrm>
              <a:off x="-151206" y="4192976"/>
              <a:ext cx="2416" cy="10439"/>
            </a:xfrm>
            <a:custGeom>
              <a:rect b="b" l="l" r="r" t="t"/>
              <a:pathLst>
                <a:path extrusionOk="0" h="229" w="53">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
            <p:cNvSpPr/>
            <p:nvPr/>
          </p:nvSpPr>
          <p:spPr>
            <a:xfrm>
              <a:off x="-150386" y="4213489"/>
              <a:ext cx="2416" cy="10211"/>
            </a:xfrm>
            <a:custGeom>
              <a:rect b="b" l="l" r="r" t="t"/>
              <a:pathLst>
                <a:path extrusionOk="0" h="224" w="53">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149656" y="4233820"/>
              <a:ext cx="2462" cy="10393"/>
            </a:xfrm>
            <a:custGeom>
              <a:rect b="b" l="l" r="r" t="t"/>
              <a:pathLst>
                <a:path extrusionOk="0" h="228" w="54">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a:off x="-148836" y="4254378"/>
              <a:ext cx="2462" cy="10165"/>
            </a:xfrm>
            <a:custGeom>
              <a:rect b="b" l="l" r="r" t="t"/>
              <a:pathLst>
                <a:path extrusionOk="0" h="223" w="54">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a:off x="-148015" y="4274846"/>
              <a:ext cx="2462" cy="10211"/>
            </a:xfrm>
            <a:custGeom>
              <a:rect b="b" l="l" r="r" t="t"/>
              <a:pathLst>
                <a:path extrusionOk="0" h="224" w="54">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a:off x="-147240" y="4295177"/>
              <a:ext cx="2416" cy="10211"/>
            </a:xfrm>
            <a:custGeom>
              <a:rect b="b" l="l" r="r" t="t"/>
              <a:pathLst>
                <a:path extrusionOk="0" h="224" w="53">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146420" y="4315690"/>
              <a:ext cx="2416" cy="10211"/>
            </a:xfrm>
            <a:custGeom>
              <a:rect b="b" l="l" r="r" t="t"/>
              <a:pathLst>
                <a:path extrusionOk="0" h="224" w="53">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145599" y="4336021"/>
              <a:ext cx="2416" cy="10211"/>
            </a:xfrm>
            <a:custGeom>
              <a:rect b="b" l="l" r="r" t="t"/>
              <a:pathLst>
                <a:path extrusionOk="0" h="224" w="53">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144870" y="4356534"/>
              <a:ext cx="2462" cy="10257"/>
            </a:xfrm>
            <a:custGeom>
              <a:rect b="b" l="l" r="r" t="t"/>
              <a:pathLst>
                <a:path extrusionOk="0" h="225" w="54">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144049" y="4376865"/>
              <a:ext cx="2462" cy="10393"/>
            </a:xfrm>
            <a:custGeom>
              <a:rect b="b" l="l" r="r" t="t"/>
              <a:pathLst>
                <a:path extrusionOk="0" h="228" w="54">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143229" y="4397378"/>
              <a:ext cx="2188" cy="10211"/>
            </a:xfrm>
            <a:custGeom>
              <a:rect b="b" l="l" r="r" t="t"/>
              <a:pathLst>
                <a:path extrusionOk="0" h="224" w="48">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142636" y="4417892"/>
              <a:ext cx="2416" cy="10211"/>
            </a:xfrm>
            <a:custGeom>
              <a:rect b="b" l="l" r="r" t="t"/>
              <a:pathLst>
                <a:path extrusionOk="0" h="224" w="53">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a:off x="-141861" y="4438223"/>
              <a:ext cx="2279" cy="10393"/>
            </a:xfrm>
            <a:custGeom>
              <a:rect b="b" l="l" r="r" t="t"/>
              <a:pathLst>
                <a:path extrusionOk="0" h="228" w="5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
            <p:cNvSpPr/>
            <p:nvPr/>
          </p:nvSpPr>
          <p:spPr>
            <a:xfrm>
              <a:off x="-141269" y="4458781"/>
              <a:ext cx="2234" cy="4558"/>
            </a:xfrm>
            <a:custGeom>
              <a:rect b="b" l="l" r="r" t="t"/>
              <a:pathLst>
                <a:path extrusionOk="0" h="100" w="49">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115741" y="2713425"/>
              <a:ext cx="34098" cy="228107"/>
            </a:xfrm>
            <a:custGeom>
              <a:rect b="b" l="l" r="r" t="t"/>
              <a:pathLst>
                <a:path extrusionOk="0" h="5004" w="748">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478734" y="2928814"/>
              <a:ext cx="58622" cy="168619"/>
            </a:xfrm>
            <a:custGeom>
              <a:rect b="b" l="l" r="r" t="t"/>
              <a:pathLst>
                <a:path extrusionOk="0" h="3699" w="1286">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a:off x="-477731" y="2960404"/>
              <a:ext cx="39887" cy="9208"/>
            </a:xfrm>
            <a:custGeom>
              <a:rect b="b" l="l" r="r" t="t"/>
              <a:pathLst>
                <a:path extrusionOk="0" h="202" w="875">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823767" y="1859801"/>
              <a:ext cx="1492954" cy="1042757"/>
            </a:xfrm>
            <a:custGeom>
              <a:rect b="b" l="l" r="r" t="t"/>
              <a:pathLst>
                <a:path extrusionOk="0" h="22875" w="32751">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a:off x="147238" y="2058825"/>
              <a:ext cx="69335" cy="177964"/>
            </a:xfrm>
            <a:custGeom>
              <a:rect b="b" l="l" r="r" t="t"/>
              <a:pathLst>
                <a:path extrusionOk="0" h="3904" w="1521">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402560" y="1972943"/>
              <a:ext cx="56070" cy="146100"/>
            </a:xfrm>
            <a:custGeom>
              <a:rect b="b" l="l" r="r" t="t"/>
              <a:pathLst>
                <a:path extrusionOk="0" h="3205" w="123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397639" y="2540430"/>
              <a:ext cx="305237" cy="36377"/>
            </a:xfrm>
            <a:custGeom>
              <a:rect b="b" l="l" r="r" t="t"/>
              <a:pathLst>
                <a:path extrusionOk="0" h="798" w="6696">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676755" y="2382934"/>
              <a:ext cx="140903" cy="125951"/>
            </a:xfrm>
            <a:custGeom>
              <a:rect b="b" l="l" r="r" t="t"/>
              <a:pathLst>
                <a:path extrusionOk="0" h="2763" w="3091">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517162" y="2667156"/>
              <a:ext cx="68742" cy="148972"/>
            </a:xfrm>
            <a:custGeom>
              <a:rect b="b" l="l" r="r" t="t"/>
              <a:pathLst>
                <a:path extrusionOk="0" h="3268" w="1508">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454438" y="2101083"/>
              <a:ext cx="152026" cy="315038"/>
            </a:xfrm>
            <a:custGeom>
              <a:rect b="b" l="l" r="r" t="t"/>
              <a:pathLst>
                <a:path extrusionOk="0" h="6911" w="3335">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640880" y="2556339"/>
              <a:ext cx="73118" cy="22337"/>
            </a:xfrm>
            <a:custGeom>
              <a:rect b="b" l="l" r="r" t="t"/>
              <a:pathLst>
                <a:path extrusionOk="0" h="490" w="1604">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a:off x="-616994" y="2555109"/>
              <a:ext cx="45084" cy="46633"/>
            </a:xfrm>
            <a:custGeom>
              <a:rect b="b" l="l" r="r" t="t"/>
              <a:pathLst>
                <a:path extrusionOk="0" h="1023" w="989">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112961" y="2157836"/>
              <a:ext cx="55842" cy="155035"/>
            </a:xfrm>
            <a:custGeom>
              <a:rect b="b" l="l" r="r" t="t"/>
              <a:pathLst>
                <a:path extrusionOk="0" h="3401" w="1225">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a:off x="-310982" y="2410787"/>
              <a:ext cx="145644" cy="67420"/>
            </a:xfrm>
            <a:custGeom>
              <a:rect b="b" l="l" r="r" t="t"/>
              <a:pathLst>
                <a:path extrusionOk="0" h="1479" w="3195">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a:off x="-326526" y="2889930"/>
              <a:ext cx="89483" cy="35830"/>
            </a:xfrm>
            <a:custGeom>
              <a:rect b="b" l="l" r="r" t="t"/>
              <a:pathLst>
                <a:path extrusionOk="0" h="786" w="1963">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376761" y="2778976"/>
              <a:ext cx="149109" cy="138897"/>
            </a:xfrm>
            <a:custGeom>
              <a:rect b="b" l="l" r="r" t="t"/>
              <a:pathLst>
                <a:path extrusionOk="0" h="3047" w="3271">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377308" y="2857656"/>
              <a:ext cx="118384" cy="41893"/>
            </a:xfrm>
            <a:custGeom>
              <a:rect b="b" l="l" r="r" t="t"/>
              <a:pathLst>
                <a:path extrusionOk="0" h="919" w="2597">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a:off x="-305785" y="2901007"/>
              <a:ext cx="46406" cy="7522"/>
            </a:xfrm>
            <a:custGeom>
              <a:rect b="b" l="l" r="r" t="t"/>
              <a:pathLst>
                <a:path extrusionOk="0" h="165" w="1018">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a:off x="-525322" y="2223980"/>
              <a:ext cx="443086" cy="75534"/>
            </a:xfrm>
            <a:custGeom>
              <a:rect b="b" l="l" r="r" t="t"/>
              <a:pathLst>
                <a:path extrusionOk="0" h="1657" w="972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4" name="Google Shape;394;p1"/>
          <p:cNvGrpSpPr/>
          <p:nvPr/>
        </p:nvGrpSpPr>
        <p:grpSpPr>
          <a:xfrm>
            <a:off x="4389208" y="3195116"/>
            <a:ext cx="1579322" cy="671293"/>
            <a:chOff x="4161633" y="3060816"/>
            <a:chExt cx="1579322" cy="671293"/>
          </a:xfrm>
        </p:grpSpPr>
        <p:sp>
          <p:nvSpPr>
            <p:cNvPr id="395" name="Google Shape;395;p1"/>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2" name="Google Shape;402;p1"/>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019" name="Shape 1019"/>
        <p:cNvGrpSpPr/>
        <p:nvPr/>
      </p:nvGrpSpPr>
      <p:grpSpPr>
        <a:xfrm>
          <a:off x="0" y="0"/>
          <a:ext cx="0" cy="0"/>
          <a:chOff x="0" y="0"/>
          <a:chExt cx="0" cy="0"/>
        </a:xfrm>
      </p:grpSpPr>
      <p:pic>
        <p:nvPicPr>
          <p:cNvPr id="1020" name="Google Shape;1020;p10"/>
          <p:cNvPicPr preferRelativeResize="0"/>
          <p:nvPr/>
        </p:nvPicPr>
        <p:blipFill rotWithShape="1">
          <a:blip r:embed="rId3">
            <a:alphaModFix/>
          </a:blip>
          <a:srcRect b="877" l="980" r="980" t="8483"/>
          <a:stretch/>
        </p:blipFill>
        <p:spPr>
          <a:xfrm>
            <a:off x="1567150" y="938275"/>
            <a:ext cx="6009300" cy="4117800"/>
          </a:xfrm>
          <a:prstGeom prst="roundRect">
            <a:avLst>
              <a:gd fmla="val 16667" name="adj"/>
            </a:avLst>
          </a:prstGeom>
          <a:noFill/>
          <a:ln>
            <a:noFill/>
          </a:ln>
        </p:spPr>
      </p:pic>
      <p:sp>
        <p:nvSpPr>
          <p:cNvPr id="1021" name="Google Shape;1021;p10"/>
          <p:cNvSpPr txBox="1"/>
          <p:nvPr/>
        </p:nvSpPr>
        <p:spPr>
          <a:xfrm>
            <a:off x="3710300" y="443775"/>
            <a:ext cx="522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naheim"/>
                <a:ea typeface="Anaheim"/>
                <a:cs typeface="Anaheim"/>
                <a:sym typeface="Anaheim"/>
              </a:rPr>
              <a:t>Data Science Lifecycle</a:t>
            </a:r>
            <a:endParaRPr b="0" i="0" sz="1400" u="none" cap="none" strike="noStrike">
              <a:solidFill>
                <a:srgbClr val="000000"/>
              </a:solidFill>
              <a:latin typeface="Anaheim"/>
              <a:ea typeface="Anaheim"/>
              <a:cs typeface="Anaheim"/>
              <a:sym typeface="Anahei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025" name="Shape 1025"/>
        <p:cNvGrpSpPr/>
        <p:nvPr/>
      </p:nvGrpSpPr>
      <p:grpSpPr>
        <a:xfrm>
          <a:off x="0" y="0"/>
          <a:ext cx="0" cy="0"/>
          <a:chOff x="0" y="0"/>
          <a:chExt cx="0" cy="0"/>
        </a:xfrm>
      </p:grpSpPr>
      <p:sp>
        <p:nvSpPr>
          <p:cNvPr id="1026" name="Google Shape;1026;p11"/>
          <p:cNvSpPr txBox="1"/>
          <p:nvPr>
            <p:ph idx="13" type="subTitle"/>
          </p:nvPr>
        </p:nvSpPr>
        <p:spPr>
          <a:xfrm>
            <a:off x="322875" y="1365175"/>
            <a:ext cx="4441200" cy="3567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Char char="-"/>
            </a:pPr>
            <a:r>
              <a:rPr b="1" lang="en" sz="1200">
                <a:solidFill>
                  <a:schemeClr val="accent3"/>
                </a:solidFill>
              </a:rPr>
              <a:t>Planificación:</a:t>
            </a:r>
            <a:r>
              <a:rPr lang="en" sz="1200">
                <a:solidFill>
                  <a:schemeClr val="accent3"/>
                </a:solidFill>
              </a:rPr>
              <a:t> Definir un proyecto y sus posibles resultados.</a:t>
            </a:r>
            <a:endParaRPr sz="1200">
              <a:solidFill>
                <a:schemeClr val="accent3"/>
              </a:solidFill>
            </a:endParaRPr>
          </a:p>
          <a:p>
            <a:pPr indent="-304800" lvl="0" marL="457200" rtl="0" algn="l">
              <a:lnSpc>
                <a:spcPct val="115000"/>
              </a:lnSpc>
              <a:spcBef>
                <a:spcPts val="0"/>
              </a:spcBef>
              <a:spcAft>
                <a:spcPts val="0"/>
              </a:spcAft>
              <a:buClr>
                <a:schemeClr val="accent3"/>
              </a:buClr>
              <a:buSzPts val="1200"/>
              <a:buChar char="-"/>
            </a:pPr>
            <a:r>
              <a:rPr b="1" lang="en" sz="1200">
                <a:solidFill>
                  <a:schemeClr val="accent3"/>
                </a:solidFill>
              </a:rPr>
              <a:t>Construir un modelo de datos:</a:t>
            </a:r>
            <a:r>
              <a:rPr lang="en" sz="1200">
                <a:solidFill>
                  <a:schemeClr val="accent3"/>
                </a:solidFill>
              </a:rPr>
              <a:t> Uso de bibliotecas de código abierto o herramientas en la base de datos para construir modelos de aprendizaje automático. API para la ingestión de datos, la visualización y creación de perfiles de datos o la ingeniería de funciones. </a:t>
            </a:r>
            <a:endParaRPr sz="1200">
              <a:solidFill>
                <a:schemeClr val="accent3"/>
              </a:solidFill>
            </a:endParaRPr>
          </a:p>
          <a:p>
            <a:pPr indent="-304800" lvl="0" marL="457200" rtl="0" algn="l">
              <a:lnSpc>
                <a:spcPct val="115000"/>
              </a:lnSpc>
              <a:spcBef>
                <a:spcPts val="0"/>
              </a:spcBef>
              <a:spcAft>
                <a:spcPts val="0"/>
              </a:spcAft>
              <a:buClr>
                <a:schemeClr val="accent3"/>
              </a:buClr>
              <a:buSzPts val="1200"/>
              <a:buChar char="-"/>
            </a:pPr>
            <a:r>
              <a:rPr b="1" lang="en" sz="1200">
                <a:solidFill>
                  <a:schemeClr val="accent3"/>
                </a:solidFill>
              </a:rPr>
              <a:t>Evaluar un modelo:</a:t>
            </a:r>
            <a:r>
              <a:rPr lang="en" sz="1200">
                <a:solidFill>
                  <a:schemeClr val="accent3"/>
                </a:solidFill>
              </a:rPr>
              <a:t> Se espera un alto porcentaje de exactitud en sus modelos antes de poder implementarlos con confianza. La evaluación es a través de un conjunto completo de métricas de evaluación. </a:t>
            </a:r>
            <a:endParaRPr sz="1200">
              <a:solidFill>
                <a:schemeClr val="accent3"/>
              </a:solidFill>
            </a:endParaRPr>
          </a:p>
          <a:p>
            <a:pPr indent="-304800" lvl="0" marL="457200" rtl="0" algn="l">
              <a:lnSpc>
                <a:spcPct val="115000"/>
              </a:lnSpc>
              <a:spcBef>
                <a:spcPts val="0"/>
              </a:spcBef>
              <a:spcAft>
                <a:spcPts val="0"/>
              </a:spcAft>
              <a:buClr>
                <a:schemeClr val="accent3"/>
              </a:buClr>
              <a:buSzPts val="1200"/>
              <a:buChar char="-"/>
            </a:pPr>
            <a:r>
              <a:rPr b="1" lang="en" sz="1200">
                <a:solidFill>
                  <a:schemeClr val="accent3"/>
                </a:solidFill>
              </a:rPr>
              <a:t>Explicar los modelos:</a:t>
            </a:r>
            <a:r>
              <a:rPr lang="en" sz="1200">
                <a:solidFill>
                  <a:schemeClr val="accent3"/>
                </a:solidFill>
              </a:rPr>
              <a:t> Conocer las variables relevantes en la predicción y la mecánica interna de los algoritmos.</a:t>
            </a:r>
            <a:endParaRPr sz="1200">
              <a:solidFill>
                <a:schemeClr val="accent3"/>
              </a:solidFill>
            </a:endParaRPr>
          </a:p>
          <a:p>
            <a:pPr indent="0" lvl="0" marL="0" rtl="0" algn="ctr">
              <a:lnSpc>
                <a:spcPct val="115000"/>
              </a:lnSpc>
              <a:spcBef>
                <a:spcPts val="1600"/>
              </a:spcBef>
              <a:spcAft>
                <a:spcPts val="1600"/>
              </a:spcAft>
              <a:buSzPts val="1200"/>
              <a:buNone/>
            </a:pPr>
            <a:r>
              <a:t/>
            </a:r>
            <a:endParaRPr>
              <a:solidFill>
                <a:schemeClr val="accent3"/>
              </a:solidFill>
            </a:endParaRPr>
          </a:p>
        </p:txBody>
      </p:sp>
      <p:pic>
        <p:nvPicPr>
          <p:cNvPr id="1027" name="Google Shape;1027;p11"/>
          <p:cNvPicPr preferRelativeResize="0"/>
          <p:nvPr/>
        </p:nvPicPr>
        <p:blipFill rotWithShape="1">
          <a:blip r:embed="rId3">
            <a:alphaModFix/>
          </a:blip>
          <a:srcRect b="0" l="0" r="0" t="8315"/>
          <a:stretch/>
        </p:blipFill>
        <p:spPr>
          <a:xfrm>
            <a:off x="4882275" y="1615076"/>
            <a:ext cx="4026000" cy="2754000"/>
          </a:xfrm>
          <a:prstGeom prst="roundRect">
            <a:avLst>
              <a:gd fmla="val 29040" name="adj"/>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031" name="Shape 1031"/>
        <p:cNvGrpSpPr/>
        <p:nvPr/>
      </p:nvGrpSpPr>
      <p:grpSpPr>
        <a:xfrm>
          <a:off x="0" y="0"/>
          <a:ext cx="0" cy="0"/>
          <a:chOff x="0" y="0"/>
          <a:chExt cx="0" cy="0"/>
        </a:xfrm>
      </p:grpSpPr>
      <p:sp>
        <p:nvSpPr>
          <p:cNvPr id="1032" name="Google Shape;1032;p12"/>
          <p:cNvSpPr txBox="1"/>
          <p:nvPr>
            <p:ph idx="13" type="subTitle"/>
          </p:nvPr>
        </p:nvSpPr>
        <p:spPr>
          <a:xfrm>
            <a:off x="783150" y="1663700"/>
            <a:ext cx="3869100" cy="2701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accent3"/>
              </a:buClr>
              <a:buSzPts val="1200"/>
              <a:buChar char="-"/>
            </a:pPr>
            <a:r>
              <a:rPr b="1" lang="en" sz="1200">
                <a:solidFill>
                  <a:schemeClr val="accent3"/>
                </a:solidFill>
              </a:rPr>
              <a:t>Implementar un modelo:</a:t>
            </a:r>
            <a:r>
              <a:rPr lang="en" sz="1200">
                <a:solidFill>
                  <a:schemeClr val="accent3"/>
                </a:solidFill>
              </a:rPr>
              <a:t> Tomar un modelo de aprendizaje automático entrenado e implementarlo en los sistemas correcto. Esto se puede simplificar operacionalizando los modelos como API escalables y seguras, o usando modelos de aprendizaje automático dentro de la base de datos.</a:t>
            </a:r>
            <a:endParaRPr sz="1200">
              <a:solidFill>
                <a:schemeClr val="accent3"/>
              </a:solidFill>
            </a:endParaRPr>
          </a:p>
          <a:p>
            <a:pPr indent="-304800" lvl="0" marL="457200" rtl="0" algn="l">
              <a:lnSpc>
                <a:spcPct val="115000"/>
              </a:lnSpc>
              <a:spcBef>
                <a:spcPts val="0"/>
              </a:spcBef>
              <a:spcAft>
                <a:spcPts val="0"/>
              </a:spcAft>
              <a:buClr>
                <a:schemeClr val="accent3"/>
              </a:buClr>
              <a:buSzPts val="1200"/>
              <a:buChar char="-"/>
            </a:pPr>
            <a:r>
              <a:rPr b="1" lang="en" sz="1200">
                <a:solidFill>
                  <a:schemeClr val="accent3"/>
                </a:solidFill>
              </a:rPr>
              <a:t>Monitorear los modelos:</a:t>
            </a:r>
            <a:r>
              <a:rPr lang="en" sz="1200">
                <a:solidFill>
                  <a:schemeClr val="accent3"/>
                </a:solidFill>
              </a:rPr>
              <a:t> Los modelos siempre deben monitorearse después de la implementación para garantizar que funcionen correctamente. </a:t>
            </a:r>
            <a:endParaRPr sz="1200">
              <a:solidFill>
                <a:schemeClr val="accent3"/>
              </a:solidFill>
            </a:endParaRPr>
          </a:p>
          <a:p>
            <a:pPr indent="0" lvl="0" marL="0" rtl="0" algn="ctr">
              <a:lnSpc>
                <a:spcPct val="115000"/>
              </a:lnSpc>
              <a:spcBef>
                <a:spcPts val="1600"/>
              </a:spcBef>
              <a:spcAft>
                <a:spcPts val="1600"/>
              </a:spcAft>
              <a:buSzPts val="1200"/>
              <a:buNone/>
            </a:pPr>
            <a:r>
              <a:t/>
            </a:r>
            <a:endParaRPr>
              <a:solidFill>
                <a:schemeClr val="accent3"/>
              </a:solidFill>
            </a:endParaRPr>
          </a:p>
        </p:txBody>
      </p:sp>
      <p:pic>
        <p:nvPicPr>
          <p:cNvPr id="1033" name="Google Shape;1033;p12"/>
          <p:cNvPicPr preferRelativeResize="0"/>
          <p:nvPr/>
        </p:nvPicPr>
        <p:blipFill rotWithShape="1">
          <a:blip r:embed="rId3">
            <a:alphaModFix/>
          </a:blip>
          <a:srcRect b="0" l="0" r="0" t="8315"/>
          <a:stretch/>
        </p:blipFill>
        <p:spPr>
          <a:xfrm>
            <a:off x="4882275" y="1615076"/>
            <a:ext cx="4026000" cy="2754000"/>
          </a:xfrm>
          <a:prstGeom prst="roundRect">
            <a:avLst>
              <a:gd fmla="val 29040" name="adj"/>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AFAFA"/>
        </a:solidFill>
      </p:bgPr>
    </p:bg>
    <p:spTree>
      <p:nvGrpSpPr>
        <p:cNvPr id="1037" name="Shape 1037"/>
        <p:cNvGrpSpPr/>
        <p:nvPr/>
      </p:nvGrpSpPr>
      <p:grpSpPr>
        <a:xfrm>
          <a:off x="0" y="0"/>
          <a:ext cx="0" cy="0"/>
          <a:chOff x="0" y="0"/>
          <a:chExt cx="0" cy="0"/>
        </a:xfrm>
      </p:grpSpPr>
      <p:sp>
        <p:nvSpPr>
          <p:cNvPr id="1038" name="Google Shape;1038;p13"/>
          <p:cNvSpPr txBox="1"/>
          <p:nvPr>
            <p:ph idx="13" type="subTitle"/>
          </p:nvPr>
        </p:nvSpPr>
        <p:spPr>
          <a:xfrm>
            <a:off x="783150" y="1663700"/>
            <a:ext cx="7537500" cy="2701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Char char="-"/>
            </a:pPr>
            <a:r>
              <a:rPr b="1" lang="en" sz="1200">
                <a:solidFill>
                  <a:schemeClr val="accent3"/>
                </a:solidFill>
              </a:rPr>
              <a:t>Planificación:</a:t>
            </a:r>
            <a:r>
              <a:rPr lang="en" sz="1200">
                <a:solidFill>
                  <a:schemeClr val="accent3"/>
                </a:solidFill>
              </a:rPr>
              <a:t> Definir un proyecto y sus posibles resultados.</a:t>
            </a:r>
            <a:endParaRPr sz="1200">
              <a:solidFill>
                <a:schemeClr val="accent3"/>
              </a:solidFill>
            </a:endParaRPr>
          </a:p>
          <a:p>
            <a:pPr indent="-304800" lvl="0" marL="457200" rtl="0" algn="l">
              <a:lnSpc>
                <a:spcPct val="115000"/>
              </a:lnSpc>
              <a:spcBef>
                <a:spcPts val="0"/>
              </a:spcBef>
              <a:spcAft>
                <a:spcPts val="0"/>
              </a:spcAft>
              <a:buClr>
                <a:schemeClr val="accent3"/>
              </a:buClr>
              <a:buSzPts val="1200"/>
              <a:buChar char="-"/>
            </a:pPr>
            <a:r>
              <a:rPr b="1" lang="en" sz="1200">
                <a:solidFill>
                  <a:schemeClr val="accent3"/>
                </a:solidFill>
              </a:rPr>
              <a:t>Construir un modelo de datos:</a:t>
            </a:r>
            <a:r>
              <a:rPr lang="en" sz="1200">
                <a:solidFill>
                  <a:schemeClr val="accent3"/>
                </a:solidFill>
              </a:rPr>
              <a:t> Los científicos de datos frecuentemente usan una variedad de bibliotecas de código abierto o herramientas en la base de datos para construir modelos de aprendizaje automático. A menudo, los usuarios necesitan API para que los ayuden con la ingestión de datos, la visualización y creación de perfiles de datos o la ingeniería de funciones. Necesitan las herramientas adecuadas, así como acceso a los datos correctos y otros recursos como la capacidad de proceso.</a:t>
            </a:r>
            <a:endParaRPr sz="1200">
              <a:solidFill>
                <a:schemeClr val="accent3"/>
              </a:solidFill>
            </a:endParaRPr>
          </a:p>
          <a:p>
            <a:pPr indent="-304800" lvl="0" marL="457200" rtl="0" algn="l">
              <a:lnSpc>
                <a:spcPct val="115000"/>
              </a:lnSpc>
              <a:spcBef>
                <a:spcPts val="0"/>
              </a:spcBef>
              <a:spcAft>
                <a:spcPts val="0"/>
              </a:spcAft>
              <a:buClr>
                <a:schemeClr val="accent3"/>
              </a:buClr>
              <a:buSzPts val="1200"/>
              <a:buChar char="-"/>
            </a:pPr>
            <a:r>
              <a:rPr b="1" lang="en" sz="1200">
                <a:solidFill>
                  <a:schemeClr val="accent3"/>
                </a:solidFill>
              </a:rPr>
              <a:t>Evaluar un modelo:</a:t>
            </a:r>
            <a:r>
              <a:rPr lang="en" sz="1200">
                <a:solidFill>
                  <a:schemeClr val="accent3"/>
                </a:solidFill>
              </a:rPr>
              <a:t> Se espera un alto porcentaje de exactitud en sus modelos antes de poder implementarlos con confianza. La evaluación es a través de un conjunto completo de métricas de evaluación y visualizaciones para medir el rendimiento del modelo frente a los datos nuevos y también para clasificarlos a lo largo del tiempo a fin de permitir un comportamiento óptimo en la producción. </a:t>
            </a:r>
            <a:endParaRPr sz="1200">
              <a:solidFill>
                <a:schemeClr val="accent3"/>
              </a:solidFill>
            </a:endParaRPr>
          </a:p>
          <a:p>
            <a:pPr indent="-304800" lvl="0" marL="457200" rtl="0" algn="l">
              <a:lnSpc>
                <a:spcPct val="115000"/>
              </a:lnSpc>
              <a:spcBef>
                <a:spcPts val="0"/>
              </a:spcBef>
              <a:spcAft>
                <a:spcPts val="0"/>
              </a:spcAft>
              <a:buClr>
                <a:schemeClr val="accent3"/>
              </a:buClr>
              <a:buSzPts val="1200"/>
              <a:buChar char="-"/>
            </a:pPr>
            <a:r>
              <a:rPr b="1" lang="en" sz="1200">
                <a:solidFill>
                  <a:schemeClr val="accent3"/>
                </a:solidFill>
              </a:rPr>
              <a:t>Explicar los modelos:</a:t>
            </a:r>
            <a:r>
              <a:rPr lang="en" sz="1200">
                <a:solidFill>
                  <a:schemeClr val="accent3"/>
                </a:solidFill>
              </a:rPr>
              <a:t> Conocer las variables relevantes en la predicción y la mecánica interna de los algoritmos.</a:t>
            </a:r>
            <a:endParaRPr sz="1200">
              <a:solidFill>
                <a:schemeClr val="accent3"/>
              </a:solidFill>
            </a:endParaRPr>
          </a:p>
          <a:p>
            <a:pPr indent="0" lvl="0" marL="0" rtl="0" algn="ctr">
              <a:lnSpc>
                <a:spcPct val="115000"/>
              </a:lnSpc>
              <a:spcBef>
                <a:spcPts val="1600"/>
              </a:spcBef>
              <a:spcAft>
                <a:spcPts val="1600"/>
              </a:spcAft>
              <a:buSzPts val="1200"/>
              <a:buNone/>
            </a:pPr>
            <a:r>
              <a:t/>
            </a:r>
            <a:endParaRPr>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411" name="Shape 411"/>
        <p:cNvGrpSpPr/>
        <p:nvPr/>
      </p:nvGrpSpPr>
      <p:grpSpPr>
        <a:xfrm>
          <a:off x="0" y="0"/>
          <a:ext cx="0" cy="0"/>
          <a:chOff x="0" y="0"/>
          <a:chExt cx="0" cy="0"/>
        </a:xfrm>
      </p:grpSpPr>
      <p:sp>
        <p:nvSpPr>
          <p:cNvPr id="412" name="Google Shape;412;p2"/>
          <p:cNvSpPr txBox="1"/>
          <p:nvPr>
            <p:ph idx="1" type="subTitle"/>
          </p:nvPr>
        </p:nvSpPr>
        <p:spPr>
          <a:xfrm>
            <a:off x="1937400" y="1792625"/>
            <a:ext cx="5437500" cy="170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 ciencia de datos es una combinación multidisciplinaria de inferencia de datos, desarrollo de algoritmos y tecnología para resolver problemas analiticamente complejos con ayuda de </a:t>
            </a:r>
            <a:r>
              <a:rPr lang="en"/>
              <a:t>herramientas</a:t>
            </a:r>
            <a:r>
              <a:rPr lang="en"/>
              <a:t> estadísticas.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Revela tendencias y genera información que las empresas pueden utilizar para tomar decisiones comerciales más inteligentes  además de crear productos y servicios más innovadores.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Los datos son el cimiento, pero su valor proviene de la información que los científicos de datos pueden extraer y posteriormente utilizar.</a:t>
            </a:r>
            <a:endParaRPr/>
          </a:p>
          <a:p>
            <a:pPr indent="0" lvl="0" marL="0" rtl="0" algn="ctr">
              <a:lnSpc>
                <a:spcPct val="100000"/>
              </a:lnSpc>
              <a:spcBef>
                <a:spcPts val="0"/>
              </a:spcBef>
              <a:spcAft>
                <a:spcPts val="0"/>
              </a:spcAft>
              <a:buSzPts val="1100"/>
              <a:buNone/>
            </a:pPr>
            <a:r>
              <a:t/>
            </a:r>
            <a:endParaRPr/>
          </a:p>
          <a:p>
            <a:pPr indent="0" lvl="0" marL="0" rtl="0" algn="ctr">
              <a:lnSpc>
                <a:spcPct val="100000"/>
              </a:lnSpc>
              <a:spcBef>
                <a:spcPts val="0"/>
              </a:spcBef>
              <a:spcAft>
                <a:spcPts val="0"/>
              </a:spcAft>
              <a:buSzPts val="1100"/>
              <a:buNone/>
            </a:pPr>
            <a:r>
              <a:t/>
            </a:r>
            <a:endParaRPr/>
          </a:p>
        </p:txBody>
      </p:sp>
      <p:sp>
        <p:nvSpPr>
          <p:cNvPr id="413" name="Google Shape;413;p2"/>
          <p:cNvSpPr txBox="1"/>
          <p:nvPr>
            <p:ph type="ctrTitle"/>
          </p:nvPr>
        </p:nvSpPr>
        <p:spPr>
          <a:xfrm>
            <a:off x="2237175" y="971061"/>
            <a:ext cx="4669200" cy="73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¿Qué es la Ciencia de Datos?</a:t>
            </a:r>
            <a:endParaRPr/>
          </a:p>
        </p:txBody>
      </p:sp>
      <p:sp>
        <p:nvSpPr>
          <p:cNvPr id="414" name="Google Shape;414;p2"/>
          <p:cNvSpPr/>
          <p:nvPr/>
        </p:nvSpPr>
        <p:spPr>
          <a:xfrm flipH="1">
            <a:off x="7815668" y="4906241"/>
            <a:ext cx="6829" cy="3196"/>
          </a:xfrm>
          <a:custGeom>
            <a:rect b="b" l="l" r="r" t="t"/>
            <a:pathLst>
              <a:path extrusionOk="0" h="66" w="141">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5" name="Google Shape;415;p2"/>
          <p:cNvGrpSpPr/>
          <p:nvPr/>
        </p:nvGrpSpPr>
        <p:grpSpPr>
          <a:xfrm>
            <a:off x="4695403" y="4708841"/>
            <a:ext cx="4600713" cy="150450"/>
            <a:chOff x="0" y="4397412"/>
            <a:chExt cx="4600713" cy="150450"/>
          </a:xfrm>
        </p:grpSpPr>
        <p:sp>
          <p:nvSpPr>
            <p:cNvPr id="416" name="Google Shape;416;p2"/>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1" name="Google Shape;421;p2"/>
          <p:cNvGrpSpPr/>
          <p:nvPr/>
        </p:nvGrpSpPr>
        <p:grpSpPr>
          <a:xfrm>
            <a:off x="7352169" y="1792626"/>
            <a:ext cx="1333531" cy="2916217"/>
            <a:chOff x="7352169" y="1792626"/>
            <a:chExt cx="1333531" cy="2916217"/>
          </a:xfrm>
        </p:grpSpPr>
        <p:grpSp>
          <p:nvGrpSpPr>
            <p:cNvPr id="422" name="Google Shape;422;p2"/>
            <p:cNvGrpSpPr/>
            <p:nvPr/>
          </p:nvGrpSpPr>
          <p:grpSpPr>
            <a:xfrm>
              <a:off x="7352169" y="1792626"/>
              <a:ext cx="1333531" cy="2916217"/>
              <a:chOff x="7352169" y="1999451"/>
              <a:chExt cx="1333531" cy="2916217"/>
            </a:xfrm>
          </p:grpSpPr>
          <p:grpSp>
            <p:nvGrpSpPr>
              <p:cNvPr id="423" name="Google Shape;423;p2"/>
              <p:cNvGrpSpPr/>
              <p:nvPr/>
            </p:nvGrpSpPr>
            <p:grpSpPr>
              <a:xfrm>
                <a:off x="7788625" y="4788743"/>
                <a:ext cx="623189" cy="126925"/>
                <a:chOff x="7605347" y="4840573"/>
                <a:chExt cx="925163" cy="188427"/>
              </a:xfrm>
            </p:grpSpPr>
            <p:sp>
              <p:nvSpPr>
                <p:cNvPr id="424" name="Google Shape;424;p2"/>
                <p:cNvSpPr/>
                <p:nvPr/>
              </p:nvSpPr>
              <p:spPr>
                <a:xfrm flipH="1">
                  <a:off x="8100033" y="4840573"/>
                  <a:ext cx="429399" cy="187705"/>
                </a:xfrm>
                <a:custGeom>
                  <a:rect b="b" l="l" r="r" t="t"/>
                  <a:pathLst>
                    <a:path extrusionOk="0" h="2611" w="5973">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
                <p:cNvSpPr/>
                <p:nvPr/>
              </p:nvSpPr>
              <p:spPr>
                <a:xfrm flipH="1">
                  <a:off x="8139206" y="4986872"/>
                  <a:ext cx="61250" cy="27965"/>
                </a:xfrm>
                <a:custGeom>
                  <a:rect b="b" l="l" r="r" t="t"/>
                  <a:pathLst>
                    <a:path extrusionOk="0" h="389" w="852">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
                <p:cNvSpPr/>
                <p:nvPr/>
              </p:nvSpPr>
              <p:spPr>
                <a:xfrm flipH="1">
                  <a:off x="8138989" y="5014766"/>
                  <a:ext cx="10065" cy="5464"/>
                </a:xfrm>
                <a:custGeom>
                  <a:rect b="b" l="l" r="r" t="t"/>
                  <a:pathLst>
                    <a:path extrusionOk="0" h="76" w="14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
                <p:cNvSpPr/>
                <p:nvPr/>
              </p:nvSpPr>
              <p:spPr>
                <a:xfrm flipH="1">
                  <a:off x="8305710" y="5024255"/>
                  <a:ext cx="221421" cy="4529"/>
                </a:xfrm>
                <a:custGeom>
                  <a:rect b="b" l="l" r="r" t="t"/>
                  <a:pathLst>
                    <a:path extrusionOk="0" h="63" w="308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
                <p:cNvSpPr/>
                <p:nvPr/>
              </p:nvSpPr>
              <p:spPr>
                <a:xfrm flipH="1">
                  <a:off x="8139716" y="4986872"/>
                  <a:ext cx="387415" cy="41337"/>
                </a:xfrm>
                <a:custGeom>
                  <a:rect b="b" l="l" r="r" t="t"/>
                  <a:pathLst>
                    <a:path extrusionOk="0" h="575" w="5389">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
                <p:cNvSpPr/>
                <p:nvPr/>
              </p:nvSpPr>
              <p:spPr>
                <a:xfrm flipH="1">
                  <a:off x="8139716" y="5013040"/>
                  <a:ext cx="390794" cy="8699"/>
                </a:xfrm>
                <a:custGeom>
                  <a:rect b="b" l="l" r="r" t="t"/>
                  <a:pathLst>
                    <a:path extrusionOk="0" h="121" w="5436">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
                <p:cNvSpPr/>
                <p:nvPr/>
              </p:nvSpPr>
              <p:spPr>
                <a:xfrm flipH="1">
                  <a:off x="8198300" y="4983996"/>
                  <a:ext cx="23436" cy="36448"/>
                </a:xfrm>
                <a:custGeom>
                  <a:rect b="b" l="l" r="r" t="t"/>
                  <a:pathLst>
                    <a:path extrusionOk="0" h="507" w="326">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
                <p:cNvSpPr/>
                <p:nvPr/>
              </p:nvSpPr>
              <p:spPr>
                <a:xfrm flipH="1">
                  <a:off x="8276302" y="4967677"/>
                  <a:ext cx="13156" cy="19554"/>
                </a:xfrm>
                <a:custGeom>
                  <a:rect b="b" l="l" r="r" t="t"/>
                  <a:pathLst>
                    <a:path extrusionOk="0" h="272" w="183">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
                <p:cNvSpPr/>
                <p:nvPr/>
              </p:nvSpPr>
              <p:spPr>
                <a:xfrm flipH="1">
                  <a:off x="8292765" y="4964298"/>
                  <a:ext cx="15313" cy="13443"/>
                </a:xfrm>
                <a:custGeom>
                  <a:rect b="b" l="l" r="r" t="t"/>
                  <a:pathLst>
                    <a:path extrusionOk="0" h="187" w="213">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
                <p:cNvSpPr/>
                <p:nvPr/>
              </p:nvSpPr>
              <p:spPr>
                <a:xfrm flipH="1">
                  <a:off x="8295569" y="4954592"/>
                  <a:ext cx="24155" cy="2732"/>
                </a:xfrm>
                <a:custGeom>
                  <a:rect b="b" l="l" r="r" t="t"/>
                  <a:pathLst>
                    <a:path extrusionOk="0" h="38" w="336">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
                <p:cNvSpPr/>
                <p:nvPr/>
              </p:nvSpPr>
              <p:spPr>
                <a:xfrm flipH="1">
                  <a:off x="8296432" y="4940430"/>
                  <a:ext cx="27893" cy="4026"/>
                </a:xfrm>
                <a:custGeom>
                  <a:rect b="b" l="l" r="r" t="t"/>
                  <a:pathLst>
                    <a:path extrusionOk="0" h="56" w="388">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
                <p:cNvSpPr/>
                <p:nvPr/>
              </p:nvSpPr>
              <p:spPr>
                <a:xfrm flipH="1">
                  <a:off x="8237553" y="4945750"/>
                  <a:ext cx="43709" cy="25161"/>
                </a:xfrm>
                <a:custGeom>
                  <a:rect b="b" l="l" r="r" t="t"/>
                  <a:pathLst>
                    <a:path extrusionOk="0" h="350" w="608">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
                <p:cNvSpPr/>
                <p:nvPr/>
              </p:nvSpPr>
              <p:spPr>
                <a:xfrm flipH="1">
                  <a:off x="8275008" y="4939136"/>
                  <a:ext cx="22430" cy="28468"/>
                </a:xfrm>
                <a:custGeom>
                  <a:rect b="b" l="l" r="r" t="t"/>
                  <a:pathLst>
                    <a:path extrusionOk="0" h="396" w="312">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
                <p:cNvSpPr/>
                <p:nvPr/>
              </p:nvSpPr>
              <p:spPr>
                <a:xfrm flipH="1">
                  <a:off x="8443739" y="4954305"/>
                  <a:ext cx="83105" cy="65420"/>
                </a:xfrm>
                <a:custGeom>
                  <a:rect b="b" l="l" r="r" t="t"/>
                  <a:pathLst>
                    <a:path extrusionOk="0" h="910" w="1156">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
                <p:cNvSpPr/>
                <p:nvPr/>
              </p:nvSpPr>
              <p:spPr>
                <a:xfrm flipH="1">
                  <a:off x="8502832" y="4859911"/>
                  <a:ext cx="2876" cy="94535"/>
                </a:xfrm>
                <a:custGeom>
                  <a:rect b="b" l="l" r="r" t="t"/>
                  <a:pathLst>
                    <a:path extrusionOk="0" h="1315" w="4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
                <p:cNvSpPr/>
                <p:nvPr/>
              </p:nvSpPr>
              <p:spPr>
                <a:xfrm flipH="1">
                  <a:off x="8347763" y="4997440"/>
                  <a:ext cx="67361" cy="3666"/>
                </a:xfrm>
                <a:custGeom>
                  <a:rect b="b" l="l" r="r" t="t"/>
                  <a:pathLst>
                    <a:path extrusionOk="0" h="51" w="937">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
                <p:cNvSpPr/>
                <p:nvPr/>
              </p:nvSpPr>
              <p:spPr>
                <a:xfrm flipH="1">
                  <a:off x="8453011" y="4998662"/>
                  <a:ext cx="7836" cy="13300"/>
                </a:xfrm>
                <a:custGeom>
                  <a:rect b="b" l="l" r="r" t="t"/>
                  <a:pathLst>
                    <a:path extrusionOk="0" h="185" w="109">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
                <p:cNvSpPr/>
                <p:nvPr/>
              </p:nvSpPr>
              <p:spPr>
                <a:xfrm flipH="1">
                  <a:off x="8468252" y="4977741"/>
                  <a:ext cx="9849" cy="9058"/>
                </a:xfrm>
                <a:custGeom>
                  <a:rect b="b" l="l" r="r" t="t"/>
                  <a:pathLst>
                    <a:path extrusionOk="0" h="126" w="137">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
                <p:cNvSpPr/>
                <p:nvPr/>
              </p:nvSpPr>
              <p:spPr>
                <a:xfrm flipH="1">
                  <a:off x="8488382" y="4967245"/>
                  <a:ext cx="13947" cy="5823"/>
                </a:xfrm>
                <a:custGeom>
                  <a:rect b="b" l="l" r="r" t="t"/>
                  <a:pathLst>
                    <a:path extrusionOk="0" h="81" w="194">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
                <p:cNvSpPr/>
                <p:nvPr/>
              </p:nvSpPr>
              <p:spPr>
                <a:xfrm flipH="1">
                  <a:off x="8512106" y="4963866"/>
                  <a:ext cx="7548" cy="3666"/>
                </a:xfrm>
                <a:custGeom>
                  <a:rect b="b" l="l" r="r" t="t"/>
                  <a:pathLst>
                    <a:path extrusionOk="0" h="51" w="105">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
                <p:cNvSpPr/>
                <p:nvPr/>
              </p:nvSpPr>
              <p:spPr>
                <a:xfrm flipH="1">
                  <a:off x="8296647" y="4914836"/>
                  <a:ext cx="791" cy="27462"/>
                </a:xfrm>
                <a:custGeom>
                  <a:rect b="b" l="l" r="r" t="t"/>
                  <a:pathLst>
                    <a:path extrusionOk="0" h="382" w="11">
                      <a:moveTo>
                        <a:pt x="0" y="1"/>
                      </a:moveTo>
                      <a:lnTo>
                        <a:pt x="7" y="382"/>
                      </a:lnTo>
                      <a:lnTo>
                        <a:pt x="10" y="382"/>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
                <p:cNvSpPr/>
                <p:nvPr/>
              </p:nvSpPr>
              <p:spPr>
                <a:xfrm flipH="1">
                  <a:off x="8296867" y="4914621"/>
                  <a:ext cx="206540" cy="34363"/>
                </a:xfrm>
                <a:custGeom>
                  <a:rect b="b" l="l" r="r" t="t"/>
                  <a:pathLst>
                    <a:path extrusionOk="0" h="478" w="2873">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
                <p:cNvSpPr/>
                <p:nvPr/>
              </p:nvSpPr>
              <p:spPr>
                <a:xfrm flipH="1">
                  <a:off x="8296647" y="4940430"/>
                  <a:ext cx="27390" cy="2588"/>
                </a:xfrm>
                <a:custGeom>
                  <a:rect b="b" l="l" r="r" t="t"/>
                  <a:pathLst>
                    <a:path extrusionOk="0" h="36" w="381">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
                <p:cNvSpPr/>
                <p:nvPr/>
              </p:nvSpPr>
              <p:spPr>
                <a:xfrm flipH="1">
                  <a:off x="8528066" y="4935254"/>
                  <a:ext cx="647" cy="3163"/>
                </a:xfrm>
                <a:custGeom>
                  <a:rect b="b" l="l" r="r" t="t"/>
                  <a:pathLst>
                    <a:path extrusionOk="0" h="44" w="9">
                      <a:moveTo>
                        <a:pt x="1" y="0"/>
                      </a:moveTo>
                      <a:lnTo>
                        <a:pt x="8" y="43"/>
                      </a:lnTo>
                      <a:lnTo>
                        <a:pt x="8" y="0"/>
                      </a:lnTo>
                      <a:close/>
                    </a:path>
                  </a:pathLst>
                </a:custGeom>
                <a:solidFill>
                  <a:srgbClr val="B2B2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
                <p:cNvSpPr/>
                <p:nvPr/>
              </p:nvSpPr>
              <p:spPr>
                <a:xfrm flipH="1">
                  <a:off x="8504630" y="4933169"/>
                  <a:ext cx="23508" cy="16607"/>
                </a:xfrm>
                <a:custGeom>
                  <a:rect b="b" l="l" r="r" t="t"/>
                  <a:pathLst>
                    <a:path extrusionOk="0" h="231" w="327">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
                <p:cNvSpPr/>
                <p:nvPr/>
              </p:nvSpPr>
              <p:spPr>
                <a:xfrm flipH="1">
                  <a:off x="8503048" y="4932953"/>
                  <a:ext cx="2444" cy="16319"/>
                </a:xfrm>
                <a:custGeom>
                  <a:rect b="b" l="l" r="r" t="t"/>
                  <a:pathLst>
                    <a:path extrusionOk="0" h="227" w="34">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
                <p:cNvSpPr/>
                <p:nvPr/>
              </p:nvSpPr>
              <p:spPr>
                <a:xfrm flipH="1">
                  <a:off x="7605347" y="4840573"/>
                  <a:ext cx="430190" cy="187633"/>
                </a:xfrm>
                <a:custGeom>
                  <a:rect b="b" l="l" r="r" t="t"/>
                  <a:pathLst>
                    <a:path extrusionOk="0" h="2610" w="5984">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
                <p:cNvSpPr/>
                <p:nvPr/>
              </p:nvSpPr>
              <p:spPr>
                <a:xfrm flipH="1">
                  <a:off x="7644303" y="4986081"/>
                  <a:ext cx="61466" cy="28468"/>
                </a:xfrm>
                <a:custGeom>
                  <a:rect b="b" l="l" r="r" t="t"/>
                  <a:pathLst>
                    <a:path extrusionOk="0" h="396" w="855">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
                <p:cNvSpPr/>
                <p:nvPr/>
              </p:nvSpPr>
              <p:spPr>
                <a:xfrm flipH="1">
                  <a:off x="7811239" y="5025334"/>
                  <a:ext cx="221206" cy="3666"/>
                </a:xfrm>
                <a:custGeom>
                  <a:rect b="b" l="l" r="r" t="t"/>
                  <a:pathLst>
                    <a:path extrusionOk="0" h="51" w="3077">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
                <p:cNvSpPr/>
                <p:nvPr/>
              </p:nvSpPr>
              <p:spPr>
                <a:xfrm flipH="1">
                  <a:off x="7645102" y="4986081"/>
                  <a:ext cx="387343" cy="42128"/>
                </a:xfrm>
                <a:custGeom>
                  <a:rect b="b" l="l" r="r" t="t"/>
                  <a:pathLst>
                    <a:path extrusionOk="0" h="586" w="5388">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
                <p:cNvSpPr/>
                <p:nvPr/>
              </p:nvSpPr>
              <p:spPr>
                <a:xfrm flipH="1">
                  <a:off x="7645317" y="5011962"/>
                  <a:ext cx="390506" cy="10136"/>
                </a:xfrm>
                <a:custGeom>
                  <a:rect b="b" l="l" r="r" t="t"/>
                  <a:pathLst>
                    <a:path extrusionOk="0" h="141" w="5432">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
                <p:cNvSpPr/>
                <p:nvPr/>
              </p:nvSpPr>
              <p:spPr>
                <a:xfrm flipH="1">
                  <a:off x="7703685" y="4983421"/>
                  <a:ext cx="23508" cy="36520"/>
                </a:xfrm>
                <a:custGeom>
                  <a:rect b="b" l="l" r="r" t="t"/>
                  <a:pathLst>
                    <a:path extrusionOk="0" h="508" w="327">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
                <p:cNvSpPr/>
                <p:nvPr/>
              </p:nvSpPr>
              <p:spPr>
                <a:xfrm flipH="1">
                  <a:off x="7781831" y="4967461"/>
                  <a:ext cx="13012" cy="19482"/>
                </a:xfrm>
                <a:custGeom>
                  <a:rect b="b" l="l" r="r" t="t"/>
                  <a:pathLst>
                    <a:path extrusionOk="0" h="271" w="181">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
                <p:cNvSpPr/>
                <p:nvPr/>
              </p:nvSpPr>
              <p:spPr>
                <a:xfrm flipH="1">
                  <a:off x="7798366" y="4964082"/>
                  <a:ext cx="15313" cy="13372"/>
                </a:xfrm>
                <a:custGeom>
                  <a:rect b="b" l="l" r="r" t="t"/>
                  <a:pathLst>
                    <a:path extrusionOk="0" h="186" w="213">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
                <p:cNvSpPr/>
                <p:nvPr/>
              </p:nvSpPr>
              <p:spPr>
                <a:xfrm flipH="1">
                  <a:off x="7801242" y="4954377"/>
                  <a:ext cx="24011" cy="2876"/>
                </a:xfrm>
                <a:custGeom>
                  <a:rect b="b" l="l" r="r" t="t"/>
                  <a:pathLst>
                    <a:path extrusionOk="0" h="40" w="334">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
                <p:cNvSpPr/>
                <p:nvPr/>
              </p:nvSpPr>
              <p:spPr>
                <a:xfrm flipH="1">
                  <a:off x="7802249" y="4940430"/>
                  <a:ext cx="27678" cy="4026"/>
                </a:xfrm>
                <a:custGeom>
                  <a:rect b="b" l="l" r="r" t="t"/>
                  <a:pathLst>
                    <a:path extrusionOk="0" h="56" w="385">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
                <p:cNvSpPr/>
                <p:nvPr/>
              </p:nvSpPr>
              <p:spPr>
                <a:xfrm flipH="1">
                  <a:off x="7743370" y="4945247"/>
                  <a:ext cx="43422" cy="25449"/>
                </a:xfrm>
                <a:custGeom>
                  <a:rect b="b" l="l" r="r" t="t"/>
                  <a:pathLst>
                    <a:path extrusionOk="0" h="354" w="604">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
                <p:cNvSpPr/>
                <p:nvPr/>
              </p:nvSpPr>
              <p:spPr>
                <a:xfrm flipH="1">
                  <a:off x="7780537" y="4938848"/>
                  <a:ext cx="22789" cy="28468"/>
                </a:xfrm>
                <a:custGeom>
                  <a:rect b="b" l="l" r="r" t="t"/>
                  <a:pathLst>
                    <a:path extrusionOk="0" h="396" w="317">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
                <p:cNvSpPr/>
                <p:nvPr/>
              </p:nvSpPr>
              <p:spPr>
                <a:xfrm flipH="1">
                  <a:off x="7949053" y="4955024"/>
                  <a:ext cx="83392" cy="65420"/>
                </a:xfrm>
                <a:custGeom>
                  <a:rect b="b" l="l" r="r" t="t"/>
                  <a:pathLst>
                    <a:path extrusionOk="0" h="910" w="116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
                <p:cNvSpPr/>
                <p:nvPr/>
              </p:nvSpPr>
              <p:spPr>
                <a:xfrm flipH="1">
                  <a:off x="8008649" y="4860702"/>
                  <a:ext cx="3163" cy="94751"/>
                </a:xfrm>
                <a:custGeom>
                  <a:rect b="b" l="l" r="r" t="t"/>
                  <a:pathLst>
                    <a:path extrusionOk="0" h="1318" w="44">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
                <p:cNvSpPr/>
                <p:nvPr/>
              </p:nvSpPr>
              <p:spPr>
                <a:xfrm flipH="1">
                  <a:off x="7853077" y="4997440"/>
                  <a:ext cx="67648" cy="3954"/>
                </a:xfrm>
                <a:custGeom>
                  <a:rect b="b" l="l" r="r" t="t"/>
                  <a:pathLst>
                    <a:path extrusionOk="0" h="55" w="941">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
                <p:cNvSpPr/>
                <p:nvPr/>
              </p:nvSpPr>
              <p:spPr>
                <a:xfrm flipH="1">
                  <a:off x="7958325" y="4999453"/>
                  <a:ext cx="7836" cy="13012"/>
                </a:xfrm>
                <a:custGeom>
                  <a:rect b="b" l="l" r="r" t="t"/>
                  <a:pathLst>
                    <a:path extrusionOk="0" h="181" w="109">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
                <p:cNvSpPr/>
                <p:nvPr/>
              </p:nvSpPr>
              <p:spPr>
                <a:xfrm flipH="1">
                  <a:off x="7973782" y="4978460"/>
                  <a:ext cx="9921" cy="8842"/>
                </a:xfrm>
                <a:custGeom>
                  <a:rect b="b" l="l" r="r" t="t"/>
                  <a:pathLst>
                    <a:path extrusionOk="0" h="123" w="138">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
                <p:cNvSpPr/>
                <p:nvPr/>
              </p:nvSpPr>
              <p:spPr>
                <a:xfrm flipH="1">
                  <a:off x="7993911" y="4968036"/>
                  <a:ext cx="13947" cy="5823"/>
                </a:xfrm>
                <a:custGeom>
                  <a:rect b="b" l="l" r="r" t="t"/>
                  <a:pathLst>
                    <a:path extrusionOk="0" h="81" w="194">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
                <p:cNvSpPr/>
                <p:nvPr/>
              </p:nvSpPr>
              <p:spPr>
                <a:xfrm flipH="1">
                  <a:off x="8017707" y="4964657"/>
                  <a:ext cx="7548" cy="3738"/>
                </a:xfrm>
                <a:custGeom>
                  <a:rect b="b" l="l" r="r" t="t"/>
                  <a:pathLst>
                    <a:path extrusionOk="0" h="52" w="105">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
                <p:cNvSpPr/>
                <p:nvPr/>
              </p:nvSpPr>
              <p:spPr>
                <a:xfrm flipH="1">
                  <a:off x="7802535" y="4914333"/>
                  <a:ext cx="791" cy="27965"/>
                </a:xfrm>
                <a:custGeom>
                  <a:rect b="b" l="l" r="r" t="t"/>
                  <a:pathLst>
                    <a:path extrusionOk="0" h="389" w="11">
                      <a:moveTo>
                        <a:pt x="1" y="1"/>
                      </a:moveTo>
                      <a:lnTo>
                        <a:pt x="11" y="389"/>
                      </a:lnTo>
                      <a:lnTo>
                        <a:pt x="11" y="385"/>
                      </a:lnTo>
                      <a:lnTo>
                        <a:pt x="1" y="1"/>
                      </a:lnTo>
                      <a:close/>
                    </a:path>
                  </a:pathLst>
                </a:custGeom>
                <a:solidFill>
                  <a:srgbClr val="B2B2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
                <p:cNvSpPr/>
                <p:nvPr/>
              </p:nvSpPr>
              <p:spPr>
                <a:xfrm flipH="1">
                  <a:off x="7802540" y="4914333"/>
                  <a:ext cx="206684" cy="35729"/>
                </a:xfrm>
                <a:custGeom>
                  <a:rect b="b" l="l" r="r" t="t"/>
                  <a:pathLst>
                    <a:path extrusionOk="0" h="497" w="2875">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
                <p:cNvSpPr/>
                <p:nvPr/>
              </p:nvSpPr>
              <p:spPr>
                <a:xfrm flipH="1">
                  <a:off x="7802536" y="4940430"/>
                  <a:ext cx="27390" cy="2588"/>
                </a:xfrm>
                <a:custGeom>
                  <a:rect b="b" l="l" r="r" t="t"/>
                  <a:pathLst>
                    <a:path extrusionOk="0" h="36" w="381">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
                <p:cNvSpPr/>
                <p:nvPr/>
              </p:nvSpPr>
              <p:spPr>
                <a:xfrm flipH="1">
                  <a:off x="8033955" y="4936260"/>
                  <a:ext cx="575" cy="2947"/>
                </a:xfrm>
                <a:custGeom>
                  <a:rect b="b" l="l" r="r" t="t"/>
                  <a:pathLst>
                    <a:path extrusionOk="0" h="41" w="8">
                      <a:moveTo>
                        <a:pt x="1" y="1"/>
                      </a:moveTo>
                      <a:lnTo>
                        <a:pt x="8" y="40"/>
                      </a:lnTo>
                      <a:lnTo>
                        <a:pt x="8" y="1"/>
                      </a:lnTo>
                      <a:close/>
                    </a:path>
                  </a:pathLst>
                </a:custGeom>
                <a:solidFill>
                  <a:srgbClr val="B2B2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
                <p:cNvSpPr/>
                <p:nvPr/>
              </p:nvSpPr>
              <p:spPr>
                <a:xfrm flipH="1">
                  <a:off x="8010447" y="4933960"/>
                  <a:ext cx="23580" cy="16822"/>
                </a:xfrm>
                <a:custGeom>
                  <a:rect b="b" l="l" r="r" t="t"/>
                  <a:pathLst>
                    <a:path extrusionOk="0" h="234" w="328">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
                <p:cNvSpPr/>
                <p:nvPr/>
              </p:nvSpPr>
              <p:spPr>
                <a:xfrm flipH="1">
                  <a:off x="8008649" y="4933672"/>
                  <a:ext cx="2372" cy="16391"/>
                </a:xfrm>
                <a:custGeom>
                  <a:rect b="b" l="l" r="r" t="t"/>
                  <a:pathLst>
                    <a:path extrusionOk="0" h="228" w="33">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5" name="Google Shape;475;p2"/>
              <p:cNvSpPr/>
              <p:nvPr/>
            </p:nvSpPr>
            <p:spPr>
              <a:xfrm flipH="1">
                <a:off x="7352169" y="2317256"/>
                <a:ext cx="531159" cy="563531"/>
              </a:xfrm>
              <a:custGeom>
                <a:rect b="b" l="l" r="r" t="t"/>
                <a:pathLst>
                  <a:path extrusionOk="0" h="11636" w="10967">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
              <p:cNvSpPr/>
              <p:nvPr/>
            </p:nvSpPr>
            <p:spPr>
              <a:xfrm flipH="1">
                <a:off x="8108534" y="2060426"/>
                <a:ext cx="254077" cy="497618"/>
              </a:xfrm>
              <a:custGeom>
                <a:rect b="b" l="l" r="r" t="t"/>
                <a:pathLst>
                  <a:path extrusionOk="0" h="10275" w="5246">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
              <p:cNvSpPr/>
              <p:nvPr/>
            </p:nvSpPr>
            <p:spPr>
              <a:xfrm flipH="1">
                <a:off x="8125245" y="2187557"/>
                <a:ext cx="22134" cy="20002"/>
              </a:xfrm>
              <a:custGeom>
                <a:rect b="b" l="l" r="r" t="t"/>
                <a:pathLst>
                  <a:path extrusionOk="0" h="413" w="457">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
              <p:cNvSpPr/>
              <p:nvPr/>
            </p:nvSpPr>
            <p:spPr>
              <a:xfrm flipH="1">
                <a:off x="8116237" y="2182036"/>
                <a:ext cx="35501" cy="11139"/>
              </a:xfrm>
              <a:custGeom>
                <a:rect b="b" l="l" r="r" t="t"/>
                <a:pathLst>
                  <a:path extrusionOk="0" h="230" w="733">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
              <p:cNvSpPr/>
              <p:nvPr/>
            </p:nvSpPr>
            <p:spPr>
              <a:xfrm flipH="1">
                <a:off x="8227291" y="2189688"/>
                <a:ext cx="22812" cy="19953"/>
              </a:xfrm>
              <a:custGeom>
                <a:rect b="b" l="l" r="r" t="t"/>
                <a:pathLst>
                  <a:path extrusionOk="0" h="412" w="471">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
              <p:cNvSpPr/>
              <p:nvPr/>
            </p:nvSpPr>
            <p:spPr>
              <a:xfrm flipH="1">
                <a:off x="8219106" y="2184264"/>
                <a:ext cx="35743" cy="11042"/>
              </a:xfrm>
              <a:custGeom>
                <a:rect b="b" l="l" r="r" t="t"/>
                <a:pathLst>
                  <a:path extrusionOk="0" h="228" w="738">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
              <p:cNvSpPr/>
              <p:nvPr/>
            </p:nvSpPr>
            <p:spPr>
              <a:xfrm flipH="1">
                <a:off x="8110277" y="2038196"/>
                <a:ext cx="255433" cy="208249"/>
              </a:xfrm>
              <a:custGeom>
                <a:rect b="b" l="l" r="r" t="t"/>
                <a:pathLst>
                  <a:path extrusionOk="0" h="4300" w="5274">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
              <p:cNvSpPr/>
              <p:nvPr/>
            </p:nvSpPr>
            <p:spPr>
              <a:xfrm flipH="1">
                <a:off x="8186995" y="2351061"/>
                <a:ext cx="87275" cy="52353"/>
              </a:xfrm>
              <a:custGeom>
                <a:rect b="b" l="l" r="r" t="t"/>
                <a:pathLst>
                  <a:path extrusionOk="0" h="1081" w="1802">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
              <p:cNvSpPr/>
              <p:nvPr/>
            </p:nvSpPr>
            <p:spPr>
              <a:xfrm flipH="1">
                <a:off x="8220172" y="2167119"/>
                <a:ext cx="35888" cy="5521"/>
              </a:xfrm>
              <a:custGeom>
                <a:rect b="b" l="l" r="r" t="t"/>
                <a:pathLst>
                  <a:path extrusionOk="0" h="114" w="741">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
              <p:cNvSpPr/>
              <p:nvPr/>
            </p:nvSpPr>
            <p:spPr>
              <a:xfrm flipH="1">
                <a:off x="8121855" y="2150992"/>
                <a:ext cx="35259" cy="8863"/>
              </a:xfrm>
              <a:custGeom>
                <a:rect b="b" l="l" r="r" t="t"/>
                <a:pathLst>
                  <a:path extrusionOk="0" h="183" w="728">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
              <p:cNvSpPr/>
              <p:nvPr/>
            </p:nvSpPr>
            <p:spPr>
              <a:xfrm flipH="1">
                <a:off x="8173241" y="2285291"/>
                <a:ext cx="42475" cy="14965"/>
              </a:xfrm>
              <a:custGeom>
                <a:rect b="b" l="l" r="r" t="t"/>
                <a:pathLst>
                  <a:path extrusionOk="0" h="309" w="877">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
              <p:cNvSpPr/>
              <p:nvPr/>
            </p:nvSpPr>
            <p:spPr>
              <a:xfrm flipH="1">
                <a:off x="8315292" y="1999451"/>
                <a:ext cx="80495" cy="77682"/>
              </a:xfrm>
              <a:custGeom>
                <a:rect b="b" l="l" r="r" t="t"/>
                <a:pathLst>
                  <a:path extrusionOk="0" h="1604" w="1662">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
              <p:cNvSpPr/>
              <p:nvPr/>
            </p:nvSpPr>
            <p:spPr>
              <a:xfrm flipH="1">
                <a:off x="8355587" y="2171817"/>
                <a:ext cx="47900" cy="78892"/>
              </a:xfrm>
              <a:custGeom>
                <a:rect b="b" l="l" r="r" t="t"/>
                <a:pathLst>
                  <a:path extrusionOk="0" h="1629" w="989">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
              <p:cNvSpPr/>
              <p:nvPr/>
            </p:nvSpPr>
            <p:spPr>
              <a:xfrm flipH="1">
                <a:off x="8366727" y="2187945"/>
                <a:ext cx="21940" cy="44168"/>
              </a:xfrm>
              <a:custGeom>
                <a:rect b="b" l="l" r="r" t="t"/>
                <a:pathLst>
                  <a:path extrusionOk="0" h="912" w="453">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
              <p:cNvSpPr/>
              <p:nvPr/>
            </p:nvSpPr>
            <p:spPr>
              <a:xfrm flipH="1">
                <a:off x="7720053" y="2405110"/>
                <a:ext cx="955428" cy="792751"/>
              </a:xfrm>
              <a:custGeom>
                <a:rect b="b" l="l" r="r" t="t"/>
                <a:pathLst>
                  <a:path extrusionOk="0" h="16369" w="19727">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
              <p:cNvSpPr/>
              <p:nvPr/>
            </p:nvSpPr>
            <p:spPr>
              <a:xfrm flipH="1">
                <a:off x="8407070" y="2495676"/>
                <a:ext cx="61025" cy="275567"/>
              </a:xfrm>
              <a:custGeom>
                <a:rect b="b" l="l" r="r" t="t"/>
                <a:pathLst>
                  <a:path extrusionOk="0" h="5690" w="126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
              <p:cNvSpPr/>
              <p:nvPr/>
            </p:nvSpPr>
            <p:spPr>
              <a:xfrm flipH="1">
                <a:off x="8016273" y="2499309"/>
                <a:ext cx="35985" cy="288643"/>
              </a:xfrm>
              <a:custGeom>
                <a:rect b="b" l="l" r="r" t="t"/>
                <a:pathLst>
                  <a:path extrusionOk="0" h="5960" w="743">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
              <p:cNvSpPr/>
              <p:nvPr/>
            </p:nvSpPr>
            <p:spPr>
              <a:xfrm flipH="1">
                <a:off x="8275432" y="2450296"/>
                <a:ext cx="90617" cy="42279"/>
              </a:xfrm>
              <a:custGeom>
                <a:rect b="b" l="l" r="r" t="t"/>
                <a:pathLst>
                  <a:path extrusionOk="0" h="873" w="1871">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
              <p:cNvSpPr/>
              <p:nvPr/>
            </p:nvSpPr>
            <p:spPr>
              <a:xfrm flipH="1">
                <a:off x="8175662" y="2446277"/>
                <a:ext cx="68338" cy="49108"/>
              </a:xfrm>
              <a:custGeom>
                <a:rect b="b" l="l" r="r" t="t"/>
                <a:pathLst>
                  <a:path extrusionOk="0" h="1014" w="1411">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
              <p:cNvSpPr/>
              <p:nvPr/>
            </p:nvSpPr>
            <p:spPr>
              <a:xfrm flipH="1">
                <a:off x="8248311" y="2475335"/>
                <a:ext cx="15014" cy="131148"/>
              </a:xfrm>
              <a:custGeom>
                <a:rect b="b" l="l" r="r" t="t"/>
                <a:pathLst>
                  <a:path extrusionOk="0" h="2708" w="31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
              <p:cNvSpPr/>
              <p:nvPr/>
            </p:nvSpPr>
            <p:spPr>
              <a:xfrm flipH="1">
                <a:off x="8495167" y="2979504"/>
                <a:ext cx="156195" cy="39519"/>
              </a:xfrm>
              <a:custGeom>
                <a:rect b="b" l="l" r="r" t="t"/>
                <a:pathLst>
                  <a:path extrusionOk="0" h="816" w="3225">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
              <p:cNvSpPr/>
              <p:nvPr/>
            </p:nvSpPr>
            <p:spPr>
              <a:xfrm flipH="1">
                <a:off x="8493811" y="2960180"/>
                <a:ext cx="142392" cy="59666"/>
              </a:xfrm>
              <a:custGeom>
                <a:rect b="b" l="l" r="r" t="t"/>
                <a:pathLst>
                  <a:path extrusionOk="0" h="1232" w="294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
              <p:cNvSpPr/>
              <p:nvPr/>
            </p:nvSpPr>
            <p:spPr>
              <a:xfrm flipH="1">
                <a:off x="7734980" y="2699911"/>
                <a:ext cx="77250" cy="110469"/>
              </a:xfrm>
              <a:custGeom>
                <a:rect b="b" l="l" r="r" t="t"/>
                <a:pathLst>
                  <a:path extrusionOk="0" h="2281" w="1595">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
              <p:cNvSpPr/>
              <p:nvPr/>
            </p:nvSpPr>
            <p:spPr>
              <a:xfrm flipH="1">
                <a:off x="7738128" y="2702332"/>
                <a:ext cx="88196" cy="85963"/>
              </a:xfrm>
              <a:custGeom>
                <a:rect b="b" l="l" r="r" t="t"/>
                <a:pathLst>
                  <a:path extrusionOk="0" h="1775" w="1821">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
              <p:cNvSpPr/>
              <p:nvPr/>
            </p:nvSpPr>
            <p:spPr>
              <a:xfrm flipH="1">
                <a:off x="8307785" y="2605131"/>
                <a:ext cx="42136" cy="39906"/>
              </a:xfrm>
              <a:custGeom>
                <a:rect b="b" l="l" r="r" t="t"/>
                <a:pathLst>
                  <a:path extrusionOk="0" h="824" w="87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
              <p:cNvSpPr/>
              <p:nvPr/>
            </p:nvSpPr>
            <p:spPr>
              <a:xfrm flipH="1">
                <a:off x="8571303" y="2808493"/>
                <a:ext cx="42330" cy="39858"/>
              </a:xfrm>
              <a:custGeom>
                <a:rect b="b" l="l" r="r" t="t"/>
                <a:pathLst>
                  <a:path extrusionOk="0" h="823" w="874">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
              <p:cNvSpPr/>
              <p:nvPr/>
            </p:nvSpPr>
            <p:spPr>
              <a:xfrm flipH="1">
                <a:off x="7945853" y="2606293"/>
                <a:ext cx="42136" cy="39906"/>
              </a:xfrm>
              <a:custGeom>
                <a:rect b="b" l="l" r="r" t="t"/>
                <a:pathLst>
                  <a:path extrusionOk="0" h="824" w="87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
              <p:cNvSpPr/>
              <p:nvPr/>
            </p:nvSpPr>
            <p:spPr>
              <a:xfrm flipH="1">
                <a:off x="8026880" y="3084357"/>
                <a:ext cx="42282" cy="39955"/>
              </a:xfrm>
              <a:custGeom>
                <a:rect b="b" l="l" r="r" t="t"/>
                <a:pathLst>
                  <a:path extrusionOk="0" h="825" w="873">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
              <p:cNvSpPr/>
              <p:nvPr/>
            </p:nvSpPr>
            <p:spPr>
              <a:xfrm flipH="1">
                <a:off x="8335585" y="3084357"/>
                <a:ext cx="42330" cy="39955"/>
              </a:xfrm>
              <a:custGeom>
                <a:rect b="b" l="l" r="r" t="t"/>
                <a:pathLst>
                  <a:path extrusionOk="0" h="825" w="874">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
              <p:cNvSpPr/>
              <p:nvPr/>
            </p:nvSpPr>
            <p:spPr>
              <a:xfrm flipH="1">
                <a:off x="8212519" y="2910732"/>
                <a:ext cx="42330" cy="39858"/>
              </a:xfrm>
              <a:custGeom>
                <a:rect b="b" l="l" r="r" t="t"/>
                <a:pathLst>
                  <a:path extrusionOk="0" h="823" w="874">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
              <p:cNvSpPr/>
              <p:nvPr/>
            </p:nvSpPr>
            <p:spPr>
              <a:xfrm flipH="1">
                <a:off x="8151689" y="2708047"/>
                <a:ext cx="23683" cy="22423"/>
              </a:xfrm>
              <a:custGeom>
                <a:rect b="b" l="l" r="r" t="t"/>
                <a:pathLst>
                  <a:path extrusionOk="0" h="463" w="489">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
              <p:cNvSpPr/>
              <p:nvPr/>
            </p:nvSpPr>
            <p:spPr>
              <a:xfrm flipH="1">
                <a:off x="8117448" y="2554666"/>
                <a:ext cx="23683" cy="22472"/>
              </a:xfrm>
              <a:custGeom>
                <a:rect b="b" l="l" r="r" t="t"/>
                <a:pathLst>
                  <a:path extrusionOk="0" h="464" w="489">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
              <p:cNvSpPr/>
              <p:nvPr/>
            </p:nvSpPr>
            <p:spPr>
              <a:xfrm flipH="1">
                <a:off x="8336457" y="2823846"/>
                <a:ext cx="23732" cy="22423"/>
              </a:xfrm>
              <a:custGeom>
                <a:rect b="b" l="l" r="r" t="t"/>
                <a:pathLst>
                  <a:path extrusionOk="0" h="463" w="49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
              <p:cNvSpPr/>
              <p:nvPr/>
            </p:nvSpPr>
            <p:spPr>
              <a:xfrm flipH="1">
                <a:off x="8526988" y="2603823"/>
                <a:ext cx="23829" cy="22375"/>
              </a:xfrm>
              <a:custGeom>
                <a:rect b="b" l="l" r="r" t="t"/>
                <a:pathLst>
                  <a:path extrusionOk="0" h="462" w="492">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
              <p:cNvSpPr/>
              <p:nvPr/>
            </p:nvSpPr>
            <p:spPr>
              <a:xfrm flipH="1">
                <a:off x="8177213" y="3063145"/>
                <a:ext cx="23732" cy="22375"/>
              </a:xfrm>
              <a:custGeom>
                <a:rect b="b" l="l" r="r" t="t"/>
                <a:pathLst>
                  <a:path extrusionOk="0" h="462" w="49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
              <p:cNvSpPr/>
              <p:nvPr/>
            </p:nvSpPr>
            <p:spPr>
              <a:xfrm flipH="1">
                <a:off x="8084417" y="2897365"/>
                <a:ext cx="23683" cy="22423"/>
              </a:xfrm>
              <a:custGeom>
                <a:rect b="b" l="l" r="r" t="t"/>
                <a:pathLst>
                  <a:path extrusionOk="0" h="463" w="489">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
              <p:cNvSpPr/>
              <p:nvPr/>
            </p:nvSpPr>
            <p:spPr>
              <a:xfrm flipH="1">
                <a:off x="7857555" y="3164991"/>
                <a:ext cx="593008" cy="1690546"/>
              </a:xfrm>
              <a:custGeom>
                <a:rect b="b" l="l" r="r" t="t"/>
                <a:pathLst>
                  <a:path extrusionOk="0" h="34907" w="12244">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
              <p:cNvSpPr/>
              <p:nvPr/>
            </p:nvSpPr>
            <p:spPr>
              <a:xfrm flipH="1">
                <a:off x="8316988" y="3177442"/>
                <a:ext cx="4940" cy="1671271"/>
              </a:xfrm>
              <a:custGeom>
                <a:rect b="b" l="l" r="r" t="t"/>
                <a:pathLst>
                  <a:path extrusionOk="0" h="34509" w="102">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
              <p:cNvSpPr/>
              <p:nvPr/>
            </p:nvSpPr>
            <p:spPr>
              <a:xfrm flipH="1">
                <a:off x="7980481" y="3191729"/>
                <a:ext cx="90084" cy="1656984"/>
              </a:xfrm>
              <a:custGeom>
                <a:rect b="b" l="l" r="r" t="t"/>
                <a:pathLst>
                  <a:path extrusionOk="0" h="34214" w="186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
              <p:cNvSpPr/>
              <p:nvPr/>
            </p:nvSpPr>
            <p:spPr>
              <a:xfrm flipH="1">
                <a:off x="8159680" y="3181268"/>
                <a:ext cx="26493" cy="182823"/>
              </a:xfrm>
              <a:custGeom>
                <a:rect b="b" l="l" r="r" t="t"/>
                <a:pathLst>
                  <a:path extrusionOk="0" h="3775" w="547">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
              <p:cNvSpPr/>
              <p:nvPr/>
            </p:nvSpPr>
            <p:spPr>
              <a:xfrm flipH="1">
                <a:off x="8189224" y="3198606"/>
                <a:ext cx="25572" cy="24651"/>
              </a:xfrm>
              <a:custGeom>
                <a:rect b="b" l="l" r="r" t="t"/>
                <a:pathLst>
                  <a:path extrusionOk="0" h="509" w="528">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
              <p:cNvSpPr/>
              <p:nvPr/>
            </p:nvSpPr>
            <p:spPr>
              <a:xfrm flipH="1">
                <a:off x="8016411" y="2913589"/>
                <a:ext cx="669289" cy="285204"/>
              </a:xfrm>
              <a:custGeom>
                <a:rect b="b" l="l" r="r" t="t"/>
                <a:pathLst>
                  <a:path extrusionOk="0" h="5889" w="13819">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7" name="Google Shape;517;p2"/>
            <p:cNvSpPr/>
            <p:nvPr/>
          </p:nvSpPr>
          <p:spPr>
            <a:xfrm rot="-5400000">
              <a:off x="8133000" y="2006075"/>
              <a:ext cx="87600" cy="27900"/>
            </a:xfrm>
            <a:prstGeom prst="rtTriangle">
              <a:avLst/>
            </a:pr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21" name="Shape 521"/>
        <p:cNvGrpSpPr/>
        <p:nvPr/>
      </p:nvGrpSpPr>
      <p:grpSpPr>
        <a:xfrm>
          <a:off x="0" y="0"/>
          <a:ext cx="0" cy="0"/>
          <a:chOff x="0" y="0"/>
          <a:chExt cx="0" cy="0"/>
        </a:xfrm>
      </p:grpSpPr>
      <p:sp>
        <p:nvSpPr>
          <p:cNvPr id="522" name="Google Shape;522;p3"/>
          <p:cNvSpPr txBox="1"/>
          <p:nvPr>
            <p:ph idx="1" type="subTitle"/>
          </p:nvPr>
        </p:nvSpPr>
        <p:spPr>
          <a:xfrm>
            <a:off x="1158425" y="1575275"/>
            <a:ext cx="7083600" cy="32835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300"/>
              <a:t>La ciencia de datos surge de los campos del análisis estadístico y de la minería de datos.</a:t>
            </a:r>
            <a:endParaRPr sz="1300"/>
          </a:p>
          <a:p>
            <a:pPr indent="0" lvl="0" marL="0" rtl="0" algn="l">
              <a:lnSpc>
                <a:spcPct val="100000"/>
              </a:lnSpc>
              <a:spcBef>
                <a:spcPts val="0"/>
              </a:spcBef>
              <a:spcAft>
                <a:spcPts val="0"/>
              </a:spcAft>
              <a:buSzPts val="1100"/>
              <a:buNone/>
            </a:pPr>
            <a:r>
              <a:t/>
            </a:r>
            <a:endParaRPr sz="1300"/>
          </a:p>
          <a:p>
            <a:pPr indent="0" lvl="0" marL="0" rtl="0" algn="l">
              <a:lnSpc>
                <a:spcPct val="100000"/>
              </a:lnSpc>
              <a:spcBef>
                <a:spcPts val="0"/>
              </a:spcBef>
              <a:spcAft>
                <a:spcPts val="0"/>
              </a:spcAft>
              <a:buSzPts val="1100"/>
              <a:buNone/>
            </a:pPr>
            <a:r>
              <a:t/>
            </a:r>
            <a:endParaRPr sz="1300"/>
          </a:p>
          <a:p>
            <a:pPr indent="-311150" lvl="0" marL="457200" marR="0" rtl="0" algn="l">
              <a:lnSpc>
                <a:spcPct val="100000"/>
              </a:lnSpc>
              <a:spcBef>
                <a:spcPts val="0"/>
              </a:spcBef>
              <a:spcAft>
                <a:spcPts val="0"/>
              </a:spcAft>
              <a:buSzPts val="1300"/>
              <a:buChar char="●"/>
            </a:pPr>
            <a:r>
              <a:rPr lang="en" sz="1300">
                <a:solidFill>
                  <a:schemeClr val="accent3"/>
                </a:solidFill>
              </a:rPr>
              <a:t>La ciencia de datos comienza con estadística y ha evolucionado para incluir conceptos como Inteligencia Artificial, Aprendizaje Automático, e Internet de las cosas, entre otros términos.</a:t>
            </a:r>
            <a:endParaRPr sz="1300">
              <a:solidFill>
                <a:schemeClr val="accent3"/>
              </a:solidFill>
            </a:endParaRPr>
          </a:p>
          <a:p>
            <a:pPr indent="0" lvl="0" marL="0" marR="0" rtl="0" algn="l">
              <a:lnSpc>
                <a:spcPct val="100000"/>
              </a:lnSpc>
              <a:spcBef>
                <a:spcPts val="0"/>
              </a:spcBef>
              <a:spcAft>
                <a:spcPts val="0"/>
              </a:spcAft>
              <a:buSzPts val="1100"/>
              <a:buNone/>
            </a:pPr>
            <a:r>
              <a:t/>
            </a:r>
            <a:endParaRPr sz="1300">
              <a:solidFill>
                <a:schemeClr val="accent3"/>
              </a:solidFill>
            </a:endParaRPr>
          </a:p>
          <a:p>
            <a:pPr indent="0" lvl="0" marL="0" marR="0" rtl="0" algn="l">
              <a:lnSpc>
                <a:spcPct val="100000"/>
              </a:lnSpc>
              <a:spcBef>
                <a:spcPts val="0"/>
              </a:spcBef>
              <a:spcAft>
                <a:spcPts val="0"/>
              </a:spcAft>
              <a:buSzPts val="1100"/>
              <a:buNone/>
            </a:pPr>
            <a:r>
              <a:t/>
            </a:r>
            <a:endParaRPr sz="1300">
              <a:solidFill>
                <a:schemeClr val="accent3"/>
              </a:solidFill>
            </a:endParaRPr>
          </a:p>
          <a:p>
            <a:pPr indent="-311150" lvl="0" marL="457200" marR="0" rtl="0" algn="l">
              <a:lnSpc>
                <a:spcPct val="100000"/>
              </a:lnSpc>
              <a:spcBef>
                <a:spcPts val="0"/>
              </a:spcBef>
              <a:spcAft>
                <a:spcPts val="0"/>
              </a:spcAft>
              <a:buClr>
                <a:schemeClr val="accent3"/>
              </a:buClr>
              <a:buSzPts val="1300"/>
              <a:buChar char="●"/>
            </a:pPr>
            <a:r>
              <a:rPr lang="en" sz="1300">
                <a:solidFill>
                  <a:schemeClr val="accent3"/>
                </a:solidFill>
              </a:rPr>
              <a:t>Existen muchas fechas y cronogramas diferentes que se pueden usar para rastrear el lento crecimiento de la ciencia de datos, algunos de los más importantes se encuentran a continuación.</a:t>
            </a:r>
            <a:endParaRPr sz="1300">
              <a:solidFill>
                <a:schemeClr val="accent3"/>
              </a:solidFill>
            </a:endParaRPr>
          </a:p>
        </p:txBody>
      </p:sp>
      <p:sp>
        <p:nvSpPr>
          <p:cNvPr id="523" name="Google Shape;523;p3"/>
          <p:cNvSpPr txBox="1"/>
          <p:nvPr>
            <p:ph idx="4" type="ctrTitle"/>
          </p:nvPr>
        </p:nvSpPr>
        <p:spPr>
          <a:xfrm>
            <a:off x="5180650" y="457300"/>
            <a:ext cx="38178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Una breve historia de la ciencia de datos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27" name="Shape 527"/>
        <p:cNvGrpSpPr/>
        <p:nvPr/>
      </p:nvGrpSpPr>
      <p:grpSpPr>
        <a:xfrm>
          <a:off x="0" y="0"/>
          <a:ext cx="0" cy="0"/>
          <a:chOff x="0" y="0"/>
          <a:chExt cx="0" cy="0"/>
        </a:xfrm>
      </p:grpSpPr>
      <p:sp>
        <p:nvSpPr>
          <p:cNvPr id="528" name="Google Shape;528;p4"/>
          <p:cNvSpPr/>
          <p:nvPr/>
        </p:nvSpPr>
        <p:spPr>
          <a:xfrm>
            <a:off x="6761325" y="62125"/>
            <a:ext cx="1328400" cy="15678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
          <p:cNvSpPr txBox="1"/>
          <p:nvPr>
            <p:ph idx="1" type="subTitle"/>
          </p:nvPr>
        </p:nvSpPr>
        <p:spPr>
          <a:xfrm>
            <a:off x="2831850" y="1075400"/>
            <a:ext cx="4711500" cy="262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1943 -- Neural Nets </a:t>
            </a:r>
            <a:endParaRPr/>
          </a:p>
          <a:p>
            <a:pPr indent="0" lvl="0" marL="0" rtl="0" algn="l">
              <a:lnSpc>
                <a:spcPct val="100000"/>
              </a:lnSpc>
              <a:spcBef>
                <a:spcPts val="0"/>
              </a:spcBef>
              <a:spcAft>
                <a:spcPts val="0"/>
              </a:spcAft>
              <a:buSzPts val="1000"/>
              <a:buNone/>
            </a:pPr>
            <a:r>
              <a:t/>
            </a:r>
            <a:endParaRPr/>
          </a:p>
          <a:p>
            <a:pPr indent="0" lvl="0" marL="0" rtl="0" algn="l">
              <a:lnSpc>
                <a:spcPct val="100000"/>
              </a:lnSpc>
              <a:spcBef>
                <a:spcPts val="0"/>
              </a:spcBef>
              <a:spcAft>
                <a:spcPts val="0"/>
              </a:spcAft>
              <a:buSzPts val="1000"/>
              <a:buNone/>
            </a:pPr>
            <a:r>
              <a:rPr lang="en"/>
              <a:t>1977 -- Análisis Exploratorio de Datos (Tukey)</a:t>
            </a:r>
            <a:endParaRPr/>
          </a:p>
          <a:p>
            <a:pPr indent="0" lvl="0" marL="0" rtl="0" algn="l">
              <a:lnSpc>
                <a:spcPct val="100000"/>
              </a:lnSpc>
              <a:spcBef>
                <a:spcPts val="0"/>
              </a:spcBef>
              <a:spcAft>
                <a:spcPts val="0"/>
              </a:spcAft>
              <a:buSzPts val="1000"/>
              <a:buNone/>
            </a:pPr>
            <a:r>
              <a:t/>
            </a:r>
            <a:endParaRPr/>
          </a:p>
          <a:p>
            <a:pPr indent="0" lvl="0" marL="0" rtl="0" algn="l">
              <a:lnSpc>
                <a:spcPct val="100000"/>
              </a:lnSpc>
              <a:spcBef>
                <a:spcPts val="0"/>
              </a:spcBef>
              <a:spcAft>
                <a:spcPts val="0"/>
              </a:spcAft>
              <a:buSzPts val="1000"/>
              <a:buNone/>
            </a:pPr>
            <a:r>
              <a:rPr lang="en"/>
              <a:t>1977 -- Se establece la Asociación Internacional de Computación Estadística (IASC)</a:t>
            </a:r>
            <a:endParaRPr/>
          </a:p>
          <a:p>
            <a:pPr indent="0" lvl="0" marL="0" rtl="0" algn="l">
              <a:lnSpc>
                <a:spcPct val="100000"/>
              </a:lnSpc>
              <a:spcBef>
                <a:spcPts val="0"/>
              </a:spcBef>
              <a:spcAft>
                <a:spcPts val="0"/>
              </a:spcAft>
              <a:buSzPts val="1000"/>
              <a:buNone/>
            </a:pPr>
            <a:r>
              <a:t/>
            </a:r>
            <a:endParaRPr/>
          </a:p>
          <a:p>
            <a:pPr indent="0" lvl="0" marL="0" rtl="0" algn="l">
              <a:lnSpc>
                <a:spcPct val="100000"/>
              </a:lnSpc>
              <a:spcBef>
                <a:spcPts val="0"/>
              </a:spcBef>
              <a:spcAft>
                <a:spcPts val="0"/>
              </a:spcAft>
              <a:buSzPts val="1000"/>
              <a:buNone/>
            </a:pPr>
            <a:r>
              <a:rPr lang="en"/>
              <a:t>1966 -- Primera vez que se usa el término “Científico de Datos”</a:t>
            </a:r>
            <a:endParaRPr/>
          </a:p>
          <a:p>
            <a:pPr indent="0" lvl="0" marL="0" rtl="0" algn="l">
              <a:lnSpc>
                <a:spcPct val="100000"/>
              </a:lnSpc>
              <a:spcBef>
                <a:spcPts val="0"/>
              </a:spcBef>
              <a:spcAft>
                <a:spcPts val="0"/>
              </a:spcAft>
              <a:buSzPts val="1000"/>
              <a:buNone/>
            </a:pPr>
            <a:r>
              <a:t/>
            </a:r>
            <a:endParaRPr/>
          </a:p>
          <a:p>
            <a:pPr indent="0" lvl="0" marL="0" rtl="0" algn="l">
              <a:lnSpc>
                <a:spcPct val="100000"/>
              </a:lnSpc>
              <a:spcBef>
                <a:spcPts val="0"/>
              </a:spcBef>
              <a:spcAft>
                <a:spcPts val="0"/>
              </a:spcAft>
              <a:buSzPts val="1000"/>
              <a:buNone/>
            </a:pPr>
            <a:r>
              <a:rPr lang="en"/>
              <a:t>2002 -- Lanzamiento de Data Science Journal</a:t>
            </a:r>
            <a:endParaRPr/>
          </a:p>
          <a:p>
            <a:pPr indent="0" lvl="0" marL="0" rtl="0" algn="l">
              <a:lnSpc>
                <a:spcPct val="100000"/>
              </a:lnSpc>
              <a:spcBef>
                <a:spcPts val="0"/>
              </a:spcBef>
              <a:spcAft>
                <a:spcPts val="0"/>
              </a:spcAft>
              <a:buSzPts val="1000"/>
              <a:buNone/>
            </a:pPr>
            <a:r>
              <a:t/>
            </a:r>
            <a:endParaRPr/>
          </a:p>
          <a:p>
            <a:pPr indent="0" lvl="0" marL="0" rtl="0" algn="l">
              <a:lnSpc>
                <a:spcPct val="100000"/>
              </a:lnSpc>
              <a:spcBef>
                <a:spcPts val="0"/>
              </a:spcBef>
              <a:spcAft>
                <a:spcPts val="0"/>
              </a:spcAft>
              <a:buSzPts val="1000"/>
              <a:buNone/>
            </a:pPr>
            <a:r>
              <a:rPr lang="en"/>
              <a:t>2007 -- Comienza el desarrollo de Scikit-learn</a:t>
            </a:r>
            <a:endParaRPr/>
          </a:p>
          <a:p>
            <a:pPr indent="0" lvl="0" marL="0" rtl="0" algn="l">
              <a:lnSpc>
                <a:spcPct val="100000"/>
              </a:lnSpc>
              <a:spcBef>
                <a:spcPts val="0"/>
              </a:spcBef>
              <a:spcAft>
                <a:spcPts val="0"/>
              </a:spcAft>
              <a:buSzPts val="1000"/>
              <a:buNone/>
            </a:pPr>
            <a:r>
              <a:t/>
            </a:r>
            <a:endParaRPr/>
          </a:p>
          <a:p>
            <a:pPr indent="0" lvl="0" marL="0" rtl="0" algn="l">
              <a:lnSpc>
                <a:spcPct val="100000"/>
              </a:lnSpc>
              <a:spcBef>
                <a:spcPts val="0"/>
              </a:spcBef>
              <a:spcAft>
                <a:spcPts val="0"/>
              </a:spcAft>
              <a:buSzPts val="1000"/>
              <a:buNone/>
            </a:pPr>
            <a:r>
              <a:rPr lang="en"/>
              <a:t>2020 -- Python es uno de los lenguajes más usados en el mundo</a:t>
            </a:r>
            <a:endParaRPr/>
          </a:p>
          <a:p>
            <a:pPr indent="0" lvl="0" marL="0" rtl="0" algn="l">
              <a:lnSpc>
                <a:spcPct val="100000"/>
              </a:lnSpc>
              <a:spcBef>
                <a:spcPts val="0"/>
              </a:spcBef>
              <a:spcAft>
                <a:spcPts val="0"/>
              </a:spcAft>
              <a:buSzPts val="1000"/>
              <a:buNone/>
            </a:pPr>
            <a:r>
              <a:t/>
            </a:r>
            <a:endParaRPr/>
          </a:p>
        </p:txBody>
      </p:sp>
      <p:grpSp>
        <p:nvGrpSpPr>
          <p:cNvPr id="530" name="Google Shape;530;p4"/>
          <p:cNvGrpSpPr/>
          <p:nvPr/>
        </p:nvGrpSpPr>
        <p:grpSpPr>
          <a:xfrm>
            <a:off x="-68300" y="975556"/>
            <a:ext cx="3655266" cy="3192393"/>
            <a:chOff x="0" y="982900"/>
            <a:chExt cx="4600713" cy="3725949"/>
          </a:xfrm>
        </p:grpSpPr>
        <p:grpSp>
          <p:nvGrpSpPr>
            <p:cNvPr id="531" name="Google Shape;531;p4"/>
            <p:cNvGrpSpPr/>
            <p:nvPr/>
          </p:nvGrpSpPr>
          <p:grpSpPr>
            <a:xfrm>
              <a:off x="411575" y="982900"/>
              <a:ext cx="2214990" cy="3181003"/>
              <a:chOff x="624596" y="982906"/>
              <a:chExt cx="2001980" cy="3181003"/>
            </a:xfrm>
          </p:grpSpPr>
          <p:sp>
            <p:nvSpPr>
              <p:cNvPr id="532" name="Google Shape;532;p4"/>
              <p:cNvSpPr/>
              <p:nvPr/>
            </p:nvSpPr>
            <p:spPr>
              <a:xfrm>
                <a:off x="692176" y="1142009"/>
                <a:ext cx="1934400" cy="3021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4" name="Google Shape;534;p4"/>
            <p:cNvGrpSpPr/>
            <p:nvPr/>
          </p:nvGrpSpPr>
          <p:grpSpPr>
            <a:xfrm>
              <a:off x="0" y="4397412"/>
              <a:ext cx="4600713" cy="150450"/>
              <a:chOff x="0" y="4397412"/>
              <a:chExt cx="4600713" cy="150450"/>
            </a:xfrm>
          </p:grpSpPr>
          <p:sp>
            <p:nvSpPr>
              <p:cNvPr id="535" name="Google Shape;535;p4"/>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0" name="Google Shape;540;p4"/>
            <p:cNvGrpSpPr/>
            <p:nvPr/>
          </p:nvGrpSpPr>
          <p:grpSpPr>
            <a:xfrm>
              <a:off x="2072827" y="1904259"/>
              <a:ext cx="1418991" cy="2804590"/>
              <a:chOff x="2072827" y="1904259"/>
              <a:chExt cx="1418991" cy="2804590"/>
            </a:xfrm>
          </p:grpSpPr>
          <p:sp>
            <p:nvSpPr>
              <p:cNvPr id="541" name="Google Shape;541;p4"/>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597" name="Google Shape;597;p4"/>
          <p:cNvPicPr preferRelativeResize="0"/>
          <p:nvPr/>
        </p:nvPicPr>
        <p:blipFill rotWithShape="1">
          <a:blip r:embed="rId3">
            <a:alphaModFix/>
          </a:blip>
          <a:srcRect b="0" l="0" r="0" t="0"/>
          <a:stretch/>
        </p:blipFill>
        <p:spPr>
          <a:xfrm>
            <a:off x="6952425" y="118800"/>
            <a:ext cx="998750" cy="1454451"/>
          </a:xfrm>
          <a:prstGeom prst="rect">
            <a:avLst/>
          </a:prstGeom>
          <a:noFill/>
          <a:ln>
            <a:noFill/>
          </a:ln>
        </p:spPr>
      </p:pic>
      <p:sp>
        <p:nvSpPr>
          <p:cNvPr id="598" name="Google Shape;598;p4"/>
          <p:cNvSpPr/>
          <p:nvPr/>
        </p:nvSpPr>
        <p:spPr>
          <a:xfrm>
            <a:off x="7338350" y="1687150"/>
            <a:ext cx="1471200" cy="18495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9" name="Google Shape;599;p4"/>
          <p:cNvPicPr preferRelativeResize="0"/>
          <p:nvPr/>
        </p:nvPicPr>
        <p:blipFill rotWithShape="1">
          <a:blip r:embed="rId4">
            <a:alphaModFix/>
          </a:blip>
          <a:srcRect b="0" l="0" r="0" t="0"/>
          <a:stretch/>
        </p:blipFill>
        <p:spPr>
          <a:xfrm>
            <a:off x="7493301" y="1786312"/>
            <a:ext cx="1161276" cy="1651200"/>
          </a:xfrm>
          <a:prstGeom prst="rect">
            <a:avLst/>
          </a:prstGeom>
          <a:noFill/>
          <a:ln>
            <a:noFill/>
          </a:ln>
        </p:spPr>
      </p:pic>
      <p:sp>
        <p:nvSpPr>
          <p:cNvPr id="600" name="Google Shape;600;p4"/>
          <p:cNvSpPr/>
          <p:nvPr/>
        </p:nvSpPr>
        <p:spPr>
          <a:xfrm>
            <a:off x="6235049" y="3797600"/>
            <a:ext cx="1416600" cy="13458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1" name="Google Shape;601;p4"/>
          <p:cNvPicPr preferRelativeResize="0"/>
          <p:nvPr/>
        </p:nvPicPr>
        <p:blipFill rotWithShape="1">
          <a:blip r:embed="rId5">
            <a:alphaModFix/>
          </a:blip>
          <a:srcRect b="0" l="0" r="0" t="0"/>
          <a:stretch/>
        </p:blipFill>
        <p:spPr>
          <a:xfrm>
            <a:off x="6415812" y="3981450"/>
            <a:ext cx="1055074" cy="1055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05" name="Shape 605"/>
        <p:cNvGrpSpPr/>
        <p:nvPr/>
      </p:nvGrpSpPr>
      <p:grpSpPr>
        <a:xfrm>
          <a:off x="0" y="0"/>
          <a:ext cx="0" cy="0"/>
          <a:chOff x="0" y="0"/>
          <a:chExt cx="0" cy="0"/>
        </a:xfrm>
      </p:grpSpPr>
      <p:sp>
        <p:nvSpPr>
          <p:cNvPr id="606" name="Google Shape;606;p5"/>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5"/>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5"/>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5"/>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
          <p:cNvSpPr/>
          <p:nvPr/>
        </p:nvSpPr>
        <p:spPr>
          <a:xfrm>
            <a:off x="608175" y="792400"/>
            <a:ext cx="5647800" cy="3427500"/>
          </a:xfrm>
          <a:prstGeom prst="roundRect">
            <a:avLst>
              <a:gd fmla="val 4313" name="adj"/>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1" name="Google Shape;611;p5"/>
          <p:cNvGrpSpPr/>
          <p:nvPr/>
        </p:nvGrpSpPr>
        <p:grpSpPr>
          <a:xfrm>
            <a:off x="6672271" y="4635882"/>
            <a:ext cx="2278733" cy="71674"/>
            <a:chOff x="0" y="4397412"/>
            <a:chExt cx="4600713" cy="150450"/>
          </a:xfrm>
        </p:grpSpPr>
        <p:sp>
          <p:nvSpPr>
            <p:cNvPr id="612" name="Google Shape;612;p5"/>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5"/>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5"/>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7" name="Google Shape;617;p5"/>
          <p:cNvGrpSpPr/>
          <p:nvPr/>
        </p:nvGrpSpPr>
        <p:grpSpPr>
          <a:xfrm>
            <a:off x="7009592" y="3214394"/>
            <a:ext cx="1526368" cy="1313708"/>
            <a:chOff x="5215723" y="1479118"/>
            <a:chExt cx="3081703" cy="2757573"/>
          </a:xfrm>
        </p:grpSpPr>
        <p:grpSp>
          <p:nvGrpSpPr>
            <p:cNvPr id="618" name="Google Shape;618;p5"/>
            <p:cNvGrpSpPr/>
            <p:nvPr/>
          </p:nvGrpSpPr>
          <p:grpSpPr>
            <a:xfrm>
              <a:off x="5215723" y="1707350"/>
              <a:ext cx="3081703" cy="2529341"/>
              <a:chOff x="5150194" y="1591500"/>
              <a:chExt cx="3081703" cy="2529341"/>
            </a:xfrm>
          </p:grpSpPr>
          <p:sp>
            <p:nvSpPr>
              <p:cNvPr id="619" name="Google Shape;619;p5"/>
              <p:cNvSpPr/>
              <p:nvPr/>
            </p:nvSpPr>
            <p:spPr>
              <a:xfrm>
                <a:off x="5150194" y="1591500"/>
                <a:ext cx="1147444" cy="2529341"/>
              </a:xfrm>
              <a:custGeom>
                <a:rect b="b" l="l" r="r" t="t"/>
                <a:pathLst>
                  <a:path extrusionOk="0" h="64368" w="4654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5"/>
              <p:cNvSpPr/>
              <p:nvPr/>
            </p:nvSpPr>
            <p:spPr>
              <a:xfrm>
                <a:off x="6402990" y="1591500"/>
                <a:ext cx="1828907" cy="2529341"/>
              </a:xfrm>
              <a:custGeom>
                <a:rect b="b" l="l" r="r" t="t"/>
                <a:pathLst>
                  <a:path extrusionOk="0" h="64368" w="46543">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1" name="Google Shape;621;p5"/>
            <p:cNvGrpSpPr/>
            <p:nvPr/>
          </p:nvGrpSpPr>
          <p:grpSpPr>
            <a:xfrm>
              <a:off x="5723516" y="1479118"/>
              <a:ext cx="2288423" cy="1787927"/>
              <a:chOff x="5723516" y="1479118"/>
              <a:chExt cx="2288423" cy="1787927"/>
            </a:xfrm>
          </p:grpSpPr>
          <p:sp>
            <p:nvSpPr>
              <p:cNvPr id="622" name="Google Shape;622;p5"/>
              <p:cNvSpPr/>
              <p:nvPr/>
            </p:nvSpPr>
            <p:spPr>
              <a:xfrm>
                <a:off x="5723516" y="1479118"/>
                <a:ext cx="2288423" cy="291294"/>
              </a:xfrm>
              <a:custGeom>
                <a:rect b="b" l="l" r="r" t="t"/>
                <a:pathLst>
                  <a:path extrusionOk="0" h="7413" w="58237">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5"/>
              <p:cNvSpPr/>
              <p:nvPr/>
            </p:nvSpPr>
            <p:spPr>
              <a:xfrm>
                <a:off x="6229445" y="1572681"/>
                <a:ext cx="104407" cy="104368"/>
              </a:xfrm>
              <a:custGeom>
                <a:rect b="b" l="l" r="r" t="t"/>
                <a:pathLst>
                  <a:path extrusionOk="0" h="2656" w="2657">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5"/>
              <p:cNvSpPr/>
              <p:nvPr/>
            </p:nvSpPr>
            <p:spPr>
              <a:xfrm>
                <a:off x="6044560" y="1572681"/>
                <a:ext cx="104407" cy="104368"/>
              </a:xfrm>
              <a:custGeom>
                <a:rect b="b" l="l" r="r" t="t"/>
                <a:pathLst>
                  <a:path extrusionOk="0" h="2656" w="2657">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5"/>
              <p:cNvSpPr/>
              <p:nvPr/>
            </p:nvSpPr>
            <p:spPr>
              <a:xfrm>
                <a:off x="5859635" y="1572681"/>
                <a:ext cx="104407" cy="104368"/>
              </a:xfrm>
              <a:custGeom>
                <a:rect b="b" l="l" r="r" t="t"/>
                <a:pathLst>
                  <a:path extrusionOk="0" h="2656" w="2657">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5"/>
              <p:cNvSpPr/>
              <p:nvPr/>
            </p:nvSpPr>
            <p:spPr>
              <a:xfrm>
                <a:off x="5723516" y="1770377"/>
                <a:ext cx="2288423" cy="1496668"/>
              </a:xfrm>
              <a:custGeom>
                <a:rect b="b" l="l" r="r" t="t"/>
                <a:pathLst>
                  <a:path extrusionOk="0" h="38088" w="58237">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27" name="Google Shape;627;p5"/>
          <p:cNvGrpSpPr/>
          <p:nvPr/>
        </p:nvGrpSpPr>
        <p:grpSpPr>
          <a:xfrm>
            <a:off x="6602636" y="4081634"/>
            <a:ext cx="604791" cy="581302"/>
            <a:chOff x="4394088" y="3299519"/>
            <a:chExt cx="1221060" cy="1220197"/>
          </a:xfrm>
        </p:grpSpPr>
        <p:sp>
          <p:nvSpPr>
            <p:cNvPr id="628" name="Google Shape;628;p5"/>
            <p:cNvSpPr/>
            <p:nvPr/>
          </p:nvSpPr>
          <p:spPr>
            <a:xfrm>
              <a:off x="5004504" y="3380350"/>
              <a:ext cx="610644" cy="1139359"/>
            </a:xfrm>
            <a:custGeom>
              <a:rect b="b" l="l" r="r" t="t"/>
              <a:pathLst>
                <a:path extrusionOk="0" h="28995" w="1554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5"/>
            <p:cNvSpPr/>
            <p:nvPr/>
          </p:nvSpPr>
          <p:spPr>
            <a:xfrm>
              <a:off x="4394088" y="3909150"/>
              <a:ext cx="610448" cy="610566"/>
            </a:xfrm>
            <a:custGeom>
              <a:rect b="b" l="l" r="r" t="t"/>
              <a:pathLst>
                <a:path extrusionOk="0" h="15538" w="15535">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
            <p:cNvSpPr/>
            <p:nvPr/>
          </p:nvSpPr>
          <p:spPr>
            <a:xfrm>
              <a:off x="4394088" y="3299519"/>
              <a:ext cx="915691" cy="609662"/>
            </a:xfrm>
            <a:custGeom>
              <a:rect b="b" l="l" r="r" t="t"/>
              <a:pathLst>
                <a:path extrusionOk="0" h="15515" w="23303">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1" name="Google Shape;631;p5"/>
          <p:cNvSpPr/>
          <p:nvPr/>
        </p:nvSpPr>
        <p:spPr>
          <a:xfrm>
            <a:off x="8415130" y="4070877"/>
            <a:ext cx="1265" cy="2359"/>
          </a:xfrm>
          <a:custGeom>
            <a:rect b="b" l="l" r="r" t="t"/>
            <a:pathLst>
              <a:path extrusionOk="0" h="126" w="65">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5"/>
          <p:cNvSpPr/>
          <p:nvPr/>
        </p:nvSpPr>
        <p:spPr>
          <a:xfrm>
            <a:off x="8415130" y="3781044"/>
            <a:ext cx="1265" cy="2846"/>
          </a:xfrm>
          <a:custGeom>
            <a:rect b="b" l="l" r="r" t="t"/>
            <a:pathLst>
              <a:path extrusionOk="0" h="152" w="65">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3" name="Google Shape;633;p5"/>
          <p:cNvGrpSpPr/>
          <p:nvPr/>
        </p:nvGrpSpPr>
        <p:grpSpPr>
          <a:xfrm>
            <a:off x="6759308" y="3374639"/>
            <a:ext cx="1674319" cy="1101961"/>
            <a:chOff x="4710406" y="1815485"/>
            <a:chExt cx="3380414" cy="2313100"/>
          </a:xfrm>
        </p:grpSpPr>
        <p:sp>
          <p:nvSpPr>
            <p:cNvPr id="634" name="Google Shape;634;p5"/>
            <p:cNvSpPr/>
            <p:nvPr/>
          </p:nvSpPr>
          <p:spPr>
            <a:xfrm>
              <a:off x="4710406" y="1815485"/>
              <a:ext cx="3380234" cy="2313100"/>
            </a:xfrm>
            <a:custGeom>
              <a:rect b="b" l="l" r="r" t="t"/>
              <a:pathLst>
                <a:path extrusionOk="0" h="58865" w="86022">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5"/>
            <p:cNvSpPr/>
            <p:nvPr/>
          </p:nvSpPr>
          <p:spPr>
            <a:xfrm>
              <a:off x="4710425" y="2037750"/>
              <a:ext cx="3380234" cy="1927813"/>
            </a:xfrm>
            <a:custGeom>
              <a:rect b="b" l="l" r="r" t="t"/>
              <a:pathLst>
                <a:path extrusionOk="0" h="49060" w="86022">
                  <a:moveTo>
                    <a:pt x="0" y="1"/>
                  </a:moveTo>
                  <a:lnTo>
                    <a:pt x="0" y="49059"/>
                  </a:lnTo>
                  <a:lnTo>
                    <a:pt x="86021" y="49059"/>
                  </a:lnTo>
                  <a:lnTo>
                    <a:pt x="86021" y="1"/>
                  </a:lnTo>
                  <a:close/>
                </a:path>
              </a:pathLst>
            </a:custGeom>
            <a:solidFill>
              <a:srgbClr val="F8F8F8"/>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6" name="Google Shape;636;p5"/>
            <p:cNvGrpSpPr/>
            <p:nvPr/>
          </p:nvGrpSpPr>
          <p:grpSpPr>
            <a:xfrm>
              <a:off x="4710585" y="2281922"/>
              <a:ext cx="3380235" cy="1683653"/>
              <a:chOff x="4710585" y="2281922"/>
              <a:chExt cx="3380235" cy="1683653"/>
            </a:xfrm>
          </p:grpSpPr>
          <p:sp>
            <p:nvSpPr>
              <p:cNvPr id="637" name="Google Shape;637;p5"/>
              <p:cNvSpPr/>
              <p:nvPr/>
            </p:nvSpPr>
            <p:spPr>
              <a:xfrm>
                <a:off x="4710585" y="3230006"/>
                <a:ext cx="3380234" cy="447295"/>
              </a:xfrm>
              <a:custGeom>
                <a:rect b="b" l="l" r="r" t="t"/>
                <a:pathLst>
                  <a:path extrusionOk="0" h="11383" w="86022">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8" name="Google Shape;638;p5"/>
              <p:cNvGrpSpPr/>
              <p:nvPr/>
            </p:nvGrpSpPr>
            <p:grpSpPr>
              <a:xfrm>
                <a:off x="4710585" y="2281922"/>
                <a:ext cx="3380235" cy="634850"/>
                <a:chOff x="4672653" y="2281922"/>
                <a:chExt cx="3380235" cy="634850"/>
              </a:xfrm>
            </p:grpSpPr>
            <p:sp>
              <p:nvSpPr>
                <p:cNvPr id="639" name="Google Shape;639;p5"/>
                <p:cNvSpPr/>
                <p:nvPr/>
              </p:nvSpPr>
              <p:spPr>
                <a:xfrm>
                  <a:off x="4672653" y="2293200"/>
                  <a:ext cx="60514" cy="29235"/>
                </a:xfrm>
                <a:custGeom>
                  <a:rect b="b" l="l" r="r" t="t"/>
                  <a:pathLst>
                    <a:path extrusionOk="0" h="744" w="154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
                <p:cNvSpPr/>
                <p:nvPr/>
              </p:nvSpPr>
              <p:spPr>
                <a:xfrm>
                  <a:off x="4737530" y="2281922"/>
                  <a:ext cx="3315358" cy="634850"/>
                </a:xfrm>
                <a:custGeom>
                  <a:rect b="b" l="l" r="r" t="t"/>
                  <a:pathLst>
                    <a:path extrusionOk="0" h="16156" w="84371">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1" name="Google Shape;641;p5"/>
              <p:cNvSpPr/>
              <p:nvPr/>
            </p:nvSpPr>
            <p:spPr>
              <a:xfrm>
                <a:off x="4921590" y="3223954"/>
                <a:ext cx="166021" cy="741615"/>
              </a:xfrm>
              <a:custGeom>
                <a:rect b="b" l="l" r="r" t="t"/>
                <a:pathLst>
                  <a:path extrusionOk="0" h="18873" w="4225">
                    <a:moveTo>
                      <a:pt x="0" y="0"/>
                    </a:moveTo>
                    <a:lnTo>
                      <a:pt x="0" y="18872"/>
                    </a:lnTo>
                    <a:lnTo>
                      <a:pt x="4225" y="18872"/>
                    </a:lnTo>
                    <a:lnTo>
                      <a:pt x="4225" y="0"/>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
              <p:cNvSpPr/>
              <p:nvPr/>
            </p:nvSpPr>
            <p:spPr>
              <a:xfrm>
                <a:off x="5168405" y="3072588"/>
                <a:ext cx="166179" cy="892979"/>
              </a:xfrm>
              <a:custGeom>
                <a:rect b="b" l="l" r="r" t="t"/>
                <a:pathLst>
                  <a:path extrusionOk="0" h="22725" w="4229">
                    <a:moveTo>
                      <a:pt x="1" y="1"/>
                    </a:moveTo>
                    <a:lnTo>
                      <a:pt x="1" y="22724"/>
                    </a:lnTo>
                    <a:lnTo>
                      <a:pt x="4229" y="22724"/>
                    </a:lnTo>
                    <a:lnTo>
                      <a:pt x="4229"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
              <p:cNvSpPr/>
              <p:nvPr/>
            </p:nvSpPr>
            <p:spPr>
              <a:xfrm>
                <a:off x="5415377" y="2923933"/>
                <a:ext cx="166179" cy="1041632"/>
              </a:xfrm>
              <a:custGeom>
                <a:rect b="b" l="l" r="r" t="t"/>
                <a:pathLst>
                  <a:path extrusionOk="0" h="26508" w="4229">
                    <a:moveTo>
                      <a:pt x="1" y="0"/>
                    </a:moveTo>
                    <a:lnTo>
                      <a:pt x="1" y="26507"/>
                    </a:lnTo>
                    <a:lnTo>
                      <a:pt x="4229" y="26507"/>
                    </a:lnTo>
                    <a:lnTo>
                      <a:pt x="4229"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
              <p:cNvSpPr/>
              <p:nvPr/>
            </p:nvSpPr>
            <p:spPr>
              <a:xfrm>
                <a:off x="5662310" y="2741719"/>
                <a:ext cx="166100" cy="1223843"/>
              </a:xfrm>
              <a:custGeom>
                <a:rect b="b" l="l" r="r" t="t"/>
                <a:pathLst>
                  <a:path extrusionOk="0" h="31145" w="4227">
                    <a:moveTo>
                      <a:pt x="1" y="0"/>
                    </a:moveTo>
                    <a:lnTo>
                      <a:pt x="1" y="31144"/>
                    </a:lnTo>
                    <a:lnTo>
                      <a:pt x="4226" y="31144"/>
                    </a:lnTo>
                    <a:lnTo>
                      <a:pt x="4226" y="0"/>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
              <p:cNvSpPr/>
              <p:nvPr/>
            </p:nvSpPr>
            <p:spPr>
              <a:xfrm>
                <a:off x="5909282" y="3001659"/>
                <a:ext cx="166061" cy="963906"/>
              </a:xfrm>
              <a:custGeom>
                <a:rect b="b" l="l" r="r" t="t"/>
                <a:pathLst>
                  <a:path extrusionOk="0" h="24530" w="4226">
                    <a:moveTo>
                      <a:pt x="1" y="0"/>
                    </a:moveTo>
                    <a:lnTo>
                      <a:pt x="1" y="24529"/>
                    </a:lnTo>
                    <a:lnTo>
                      <a:pt x="4225" y="24529"/>
                    </a:lnTo>
                    <a:lnTo>
                      <a:pt x="4225"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
              <p:cNvSpPr/>
              <p:nvPr/>
            </p:nvSpPr>
            <p:spPr>
              <a:xfrm>
                <a:off x="6156254" y="2640416"/>
                <a:ext cx="166061" cy="1325145"/>
              </a:xfrm>
              <a:custGeom>
                <a:rect b="b" l="l" r="r" t="t"/>
                <a:pathLst>
                  <a:path extrusionOk="0" h="33723" w="4226">
                    <a:moveTo>
                      <a:pt x="1" y="1"/>
                    </a:moveTo>
                    <a:lnTo>
                      <a:pt x="1" y="33722"/>
                    </a:lnTo>
                    <a:lnTo>
                      <a:pt x="4225" y="33722"/>
                    </a:lnTo>
                    <a:lnTo>
                      <a:pt x="4225" y="1"/>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
              <p:cNvSpPr/>
              <p:nvPr/>
            </p:nvSpPr>
            <p:spPr>
              <a:xfrm>
                <a:off x="6403226" y="3091489"/>
                <a:ext cx="166061" cy="874078"/>
              </a:xfrm>
              <a:custGeom>
                <a:rect b="b" l="l" r="r" t="t"/>
                <a:pathLst>
                  <a:path extrusionOk="0" h="22244" w="4226">
                    <a:moveTo>
                      <a:pt x="1" y="0"/>
                    </a:moveTo>
                    <a:lnTo>
                      <a:pt x="1" y="22243"/>
                    </a:lnTo>
                    <a:lnTo>
                      <a:pt x="4225" y="22243"/>
                    </a:lnTo>
                    <a:lnTo>
                      <a:pt x="4225"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
              <p:cNvSpPr/>
              <p:nvPr/>
            </p:nvSpPr>
            <p:spPr>
              <a:xfrm>
                <a:off x="6650080" y="2798266"/>
                <a:ext cx="166179" cy="1167297"/>
              </a:xfrm>
              <a:custGeom>
                <a:rect b="b" l="l" r="r" t="t"/>
                <a:pathLst>
                  <a:path extrusionOk="0" h="29706" w="4229">
                    <a:moveTo>
                      <a:pt x="0" y="1"/>
                    </a:moveTo>
                    <a:lnTo>
                      <a:pt x="0" y="29705"/>
                    </a:lnTo>
                    <a:lnTo>
                      <a:pt x="4228" y="29705"/>
                    </a:lnTo>
                    <a:lnTo>
                      <a:pt x="4228"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
              <p:cNvSpPr/>
              <p:nvPr/>
            </p:nvSpPr>
            <p:spPr>
              <a:xfrm>
                <a:off x="6897013" y="3673574"/>
                <a:ext cx="166218" cy="292001"/>
              </a:xfrm>
              <a:custGeom>
                <a:rect b="b" l="l" r="r" t="t"/>
                <a:pathLst>
                  <a:path extrusionOk="0" h="7431" w="4230">
                    <a:moveTo>
                      <a:pt x="1" y="1"/>
                    </a:moveTo>
                    <a:lnTo>
                      <a:pt x="1" y="7430"/>
                    </a:lnTo>
                    <a:lnTo>
                      <a:pt x="4229" y="7430"/>
                    </a:lnTo>
                    <a:lnTo>
                      <a:pt x="4229" y="1"/>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
              <p:cNvSpPr/>
              <p:nvPr/>
            </p:nvSpPr>
            <p:spPr>
              <a:xfrm>
                <a:off x="7143985" y="2724901"/>
                <a:ext cx="166061" cy="1240661"/>
              </a:xfrm>
              <a:custGeom>
                <a:rect b="b" l="l" r="r" t="t"/>
                <a:pathLst>
                  <a:path extrusionOk="0" h="31573" w="4226">
                    <a:moveTo>
                      <a:pt x="1" y="1"/>
                    </a:moveTo>
                    <a:lnTo>
                      <a:pt x="1" y="31572"/>
                    </a:lnTo>
                    <a:lnTo>
                      <a:pt x="4225" y="31572"/>
                    </a:lnTo>
                    <a:lnTo>
                      <a:pt x="4225"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
              <p:cNvSpPr/>
              <p:nvPr/>
            </p:nvSpPr>
            <p:spPr>
              <a:xfrm>
                <a:off x="7390957" y="2381065"/>
                <a:ext cx="166061" cy="1584492"/>
              </a:xfrm>
              <a:custGeom>
                <a:rect b="b" l="l" r="r" t="t"/>
                <a:pathLst>
                  <a:path extrusionOk="0" h="40323" w="4226">
                    <a:moveTo>
                      <a:pt x="1" y="0"/>
                    </a:moveTo>
                    <a:lnTo>
                      <a:pt x="1" y="40322"/>
                    </a:lnTo>
                    <a:lnTo>
                      <a:pt x="4225" y="40322"/>
                    </a:lnTo>
                    <a:lnTo>
                      <a:pt x="4225"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
              <p:cNvSpPr/>
              <p:nvPr/>
            </p:nvSpPr>
            <p:spPr>
              <a:xfrm>
                <a:off x="7637929" y="3115184"/>
                <a:ext cx="166061" cy="850383"/>
              </a:xfrm>
              <a:custGeom>
                <a:rect b="b" l="l" r="r" t="t"/>
                <a:pathLst>
                  <a:path extrusionOk="0" h="21641" w="4226">
                    <a:moveTo>
                      <a:pt x="1" y="0"/>
                    </a:moveTo>
                    <a:lnTo>
                      <a:pt x="1" y="21640"/>
                    </a:lnTo>
                    <a:lnTo>
                      <a:pt x="4225" y="21640"/>
                    </a:lnTo>
                    <a:lnTo>
                      <a:pt x="4225" y="0"/>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53" name="Google Shape;653;p5"/>
          <p:cNvGrpSpPr/>
          <p:nvPr/>
        </p:nvGrpSpPr>
        <p:grpSpPr>
          <a:xfrm>
            <a:off x="7032536" y="3574367"/>
            <a:ext cx="522503" cy="1249904"/>
            <a:chOff x="5262046" y="2234728"/>
            <a:chExt cx="1054922" cy="2623644"/>
          </a:xfrm>
        </p:grpSpPr>
        <p:sp>
          <p:nvSpPr>
            <p:cNvPr id="654" name="Google Shape;654;p5"/>
            <p:cNvSpPr/>
            <p:nvPr/>
          </p:nvSpPr>
          <p:spPr>
            <a:xfrm>
              <a:off x="6104070" y="2510819"/>
              <a:ext cx="54895" cy="4008"/>
            </a:xfrm>
            <a:custGeom>
              <a:rect b="b" l="l" r="r" t="t"/>
              <a:pathLst>
                <a:path extrusionOk="0" h="102" w="1397">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
            <p:cNvSpPr/>
            <p:nvPr/>
          </p:nvSpPr>
          <p:spPr>
            <a:xfrm>
              <a:off x="6266871" y="2618410"/>
              <a:ext cx="157" cy="236"/>
            </a:xfrm>
            <a:custGeom>
              <a:rect b="b" l="l" r="r" t="t"/>
              <a:pathLst>
                <a:path extrusionOk="0" h="6" w="4">
                  <a:moveTo>
                    <a:pt x="0" y="1"/>
                  </a:moveTo>
                  <a:cubicBezTo>
                    <a:pt x="0" y="5"/>
                    <a:pt x="4" y="5"/>
                    <a:pt x="4" y="5"/>
                  </a:cubicBezTo>
                  <a:cubicBezTo>
                    <a:pt x="4" y="5"/>
                    <a:pt x="0" y="5"/>
                    <a:pt x="0" y="1"/>
                  </a:cubicBezTo>
                  <a:close/>
                </a:path>
              </a:pathLst>
            </a:custGeom>
            <a:solidFill>
              <a:srgbClr val="99BD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
            <p:cNvSpPr/>
            <p:nvPr/>
          </p:nvSpPr>
          <p:spPr>
            <a:xfrm>
              <a:off x="5977067" y="2638333"/>
              <a:ext cx="3340" cy="49826"/>
            </a:xfrm>
            <a:custGeom>
              <a:rect b="b" l="l" r="r" t="t"/>
              <a:pathLst>
                <a:path extrusionOk="0" h="1268" w="85">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
            <p:cNvSpPr/>
            <p:nvPr/>
          </p:nvSpPr>
          <p:spPr>
            <a:xfrm>
              <a:off x="5988698" y="2715077"/>
              <a:ext cx="39099" cy="54306"/>
            </a:xfrm>
            <a:custGeom>
              <a:rect b="b" l="l" r="r" t="t"/>
              <a:pathLst>
                <a:path extrusionOk="0" h="1382" w="995">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
            <p:cNvSpPr/>
            <p:nvPr/>
          </p:nvSpPr>
          <p:spPr>
            <a:xfrm>
              <a:off x="5965592" y="2784355"/>
              <a:ext cx="125548" cy="256714"/>
            </a:xfrm>
            <a:custGeom>
              <a:rect b="b" l="l" r="r" t="t"/>
              <a:pathLst>
                <a:path extrusionOk="0" h="6533" w="3195">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
            <p:cNvSpPr/>
            <p:nvPr/>
          </p:nvSpPr>
          <p:spPr>
            <a:xfrm>
              <a:off x="5288021" y="2719557"/>
              <a:ext cx="227950" cy="308348"/>
            </a:xfrm>
            <a:custGeom>
              <a:rect b="b" l="l" r="r" t="t"/>
              <a:pathLst>
                <a:path extrusionOk="0" h="7847" w="5801">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
            <p:cNvSpPr/>
            <p:nvPr/>
          </p:nvSpPr>
          <p:spPr>
            <a:xfrm>
              <a:off x="5297766" y="2639787"/>
              <a:ext cx="193528" cy="199147"/>
            </a:xfrm>
            <a:custGeom>
              <a:rect b="b" l="l" r="r" t="t"/>
              <a:pathLst>
                <a:path extrusionOk="0" h="5068" w="4925">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
            <p:cNvSpPr/>
            <p:nvPr/>
          </p:nvSpPr>
          <p:spPr>
            <a:xfrm>
              <a:off x="5488310" y="2958906"/>
              <a:ext cx="102442" cy="63068"/>
            </a:xfrm>
            <a:custGeom>
              <a:rect b="b" l="l" r="r" t="t"/>
              <a:pathLst>
                <a:path extrusionOk="0" h="1605" w="2607">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
            <p:cNvSpPr/>
            <p:nvPr/>
          </p:nvSpPr>
          <p:spPr>
            <a:xfrm>
              <a:off x="5548510" y="2958906"/>
              <a:ext cx="95801" cy="96076"/>
            </a:xfrm>
            <a:custGeom>
              <a:rect b="b" l="l" r="r" t="t"/>
              <a:pathLst>
                <a:path extrusionOk="0" h="2445" w="2438">
                  <a:moveTo>
                    <a:pt x="1074" y="1"/>
                  </a:moveTo>
                  <a:lnTo>
                    <a:pt x="1" y="1605"/>
                  </a:lnTo>
                  <a:lnTo>
                    <a:pt x="970" y="2445"/>
                  </a:lnTo>
                  <a:lnTo>
                    <a:pt x="2438" y="851"/>
                  </a:lnTo>
                  <a:lnTo>
                    <a:pt x="1074" y="1"/>
                  </a:lnTo>
                  <a:close/>
                </a:path>
              </a:pathLst>
            </a:cu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
            <p:cNvSpPr/>
            <p:nvPr/>
          </p:nvSpPr>
          <p:spPr>
            <a:xfrm>
              <a:off x="5395494" y="4767365"/>
              <a:ext cx="39099" cy="18940"/>
            </a:xfrm>
            <a:custGeom>
              <a:rect b="b" l="l" r="r" t="t"/>
              <a:pathLst>
                <a:path extrusionOk="0" h="482" w="995">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
            <p:cNvSpPr/>
            <p:nvPr/>
          </p:nvSpPr>
          <p:spPr>
            <a:xfrm>
              <a:off x="5395612" y="4749799"/>
              <a:ext cx="23341" cy="33990"/>
            </a:xfrm>
            <a:custGeom>
              <a:rect b="b" l="l" r="r" t="t"/>
              <a:pathLst>
                <a:path extrusionOk="0" h="865" w="594">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
            <p:cNvSpPr/>
            <p:nvPr/>
          </p:nvSpPr>
          <p:spPr>
            <a:xfrm>
              <a:off x="5732413" y="4767404"/>
              <a:ext cx="46722" cy="19058"/>
            </a:xfrm>
            <a:custGeom>
              <a:rect b="b" l="l" r="r" t="t"/>
              <a:pathLst>
                <a:path extrusionOk="0" h="485" w="1189">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
            <p:cNvSpPr/>
            <p:nvPr/>
          </p:nvSpPr>
          <p:spPr>
            <a:xfrm>
              <a:off x="5732413" y="4749799"/>
              <a:ext cx="29118" cy="33990"/>
            </a:xfrm>
            <a:custGeom>
              <a:rect b="b" l="l" r="r" t="t"/>
              <a:pathLst>
                <a:path extrusionOk="0" h="865" w="741">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
            <p:cNvSpPr/>
            <p:nvPr/>
          </p:nvSpPr>
          <p:spPr>
            <a:xfrm>
              <a:off x="5530867" y="2460324"/>
              <a:ext cx="185944" cy="209207"/>
            </a:xfrm>
            <a:custGeom>
              <a:rect b="b" l="l" r="r" t="t"/>
              <a:pathLst>
                <a:path extrusionOk="0" h="5324" w="4732">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
            <p:cNvSpPr/>
            <p:nvPr/>
          </p:nvSpPr>
          <p:spPr>
            <a:xfrm>
              <a:off x="5716066" y="2364954"/>
              <a:ext cx="35444" cy="16268"/>
            </a:xfrm>
            <a:custGeom>
              <a:rect b="b" l="l" r="r" t="t"/>
              <a:pathLst>
                <a:path extrusionOk="0" h="414" w="902">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
            <p:cNvSpPr/>
            <p:nvPr/>
          </p:nvSpPr>
          <p:spPr>
            <a:xfrm>
              <a:off x="5721292" y="2426884"/>
              <a:ext cx="21887" cy="44757"/>
            </a:xfrm>
            <a:custGeom>
              <a:rect b="b" l="l" r="r" t="t"/>
              <a:pathLst>
                <a:path extrusionOk="0" h="1139" w="557">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
            <p:cNvSpPr/>
            <p:nvPr/>
          </p:nvSpPr>
          <p:spPr>
            <a:xfrm>
              <a:off x="5726637" y="2406332"/>
              <a:ext cx="16543" cy="21691"/>
            </a:xfrm>
            <a:custGeom>
              <a:rect b="b" l="l" r="r" t="t"/>
              <a:pathLst>
                <a:path extrusionOk="0" h="552" w="421">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
            <p:cNvSpPr/>
            <p:nvPr/>
          </p:nvSpPr>
          <p:spPr>
            <a:xfrm>
              <a:off x="5735557" y="2405743"/>
              <a:ext cx="15129" cy="4401"/>
            </a:xfrm>
            <a:custGeom>
              <a:rect b="b" l="l" r="r" t="t"/>
              <a:pathLst>
                <a:path extrusionOk="0" h="112" w="385">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
            <p:cNvSpPr/>
            <p:nvPr/>
          </p:nvSpPr>
          <p:spPr>
            <a:xfrm>
              <a:off x="5651897" y="4608414"/>
              <a:ext cx="78865" cy="173527"/>
            </a:xfrm>
            <a:custGeom>
              <a:rect b="b" l="l" r="r" t="t"/>
              <a:pathLst>
                <a:path extrusionOk="0" h="4416" w="2007">
                  <a:moveTo>
                    <a:pt x="101" y="1"/>
                  </a:moveTo>
                  <a:lnTo>
                    <a:pt x="1" y="4416"/>
                  </a:lnTo>
                  <a:lnTo>
                    <a:pt x="1907" y="4416"/>
                  </a:lnTo>
                  <a:lnTo>
                    <a:pt x="2007" y="1"/>
                  </a:lnTo>
                  <a:close/>
                </a:path>
              </a:pathLst>
            </a:cu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
            <p:cNvSpPr/>
            <p:nvPr/>
          </p:nvSpPr>
          <p:spPr>
            <a:xfrm>
              <a:off x="5311559" y="4608414"/>
              <a:ext cx="97923" cy="173527"/>
            </a:xfrm>
            <a:custGeom>
              <a:rect b="b" l="l" r="r" t="t"/>
              <a:pathLst>
                <a:path extrusionOk="0" h="4416" w="2492">
                  <a:moveTo>
                    <a:pt x="586" y="1"/>
                  </a:moveTo>
                  <a:lnTo>
                    <a:pt x="1" y="4416"/>
                  </a:lnTo>
                  <a:lnTo>
                    <a:pt x="1906" y="4416"/>
                  </a:lnTo>
                  <a:lnTo>
                    <a:pt x="2492" y="1"/>
                  </a:lnTo>
                  <a:close/>
                </a:path>
              </a:pathLst>
            </a:cu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
            <p:cNvSpPr/>
            <p:nvPr/>
          </p:nvSpPr>
          <p:spPr>
            <a:xfrm>
              <a:off x="5290811" y="4773298"/>
              <a:ext cx="214001" cy="85074"/>
            </a:xfrm>
            <a:custGeom>
              <a:rect b="b" l="l" r="r" t="t"/>
              <a:pathLst>
                <a:path extrusionOk="0" h="2165" w="5446">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
            <p:cNvSpPr/>
            <p:nvPr/>
          </p:nvSpPr>
          <p:spPr>
            <a:xfrm>
              <a:off x="5629184" y="4773298"/>
              <a:ext cx="227675" cy="85074"/>
            </a:xfrm>
            <a:custGeom>
              <a:rect b="b" l="l" r="r" t="t"/>
              <a:pathLst>
                <a:path extrusionOk="0" h="2165" w="5794">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
            <p:cNvSpPr/>
            <p:nvPr/>
          </p:nvSpPr>
          <p:spPr>
            <a:xfrm>
              <a:off x="5653744" y="4608571"/>
              <a:ext cx="77018" cy="89475"/>
            </a:xfrm>
            <a:custGeom>
              <a:rect b="b" l="l" r="r" t="t"/>
              <a:pathLst>
                <a:path extrusionOk="0" h="2277" w="1960">
                  <a:moveTo>
                    <a:pt x="51" y="0"/>
                  </a:moveTo>
                  <a:lnTo>
                    <a:pt x="0" y="2276"/>
                  </a:lnTo>
                  <a:lnTo>
                    <a:pt x="1910" y="2276"/>
                  </a:lnTo>
                  <a:lnTo>
                    <a:pt x="1960" y="0"/>
                  </a:lnTo>
                  <a:close/>
                </a:path>
              </a:pathLst>
            </a:custGeom>
            <a:solidFill>
              <a:srgbClr val="CE6F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
            <p:cNvSpPr/>
            <p:nvPr/>
          </p:nvSpPr>
          <p:spPr>
            <a:xfrm>
              <a:off x="5322718" y="4608571"/>
              <a:ext cx="86763" cy="89475"/>
            </a:xfrm>
            <a:custGeom>
              <a:rect b="b" l="l" r="r" t="t"/>
              <a:pathLst>
                <a:path extrusionOk="0" h="2277" w="2208">
                  <a:moveTo>
                    <a:pt x="302" y="0"/>
                  </a:moveTo>
                  <a:lnTo>
                    <a:pt x="0" y="2276"/>
                  </a:lnTo>
                  <a:lnTo>
                    <a:pt x="1906" y="2276"/>
                  </a:lnTo>
                  <a:lnTo>
                    <a:pt x="2208" y="0"/>
                  </a:lnTo>
                  <a:close/>
                </a:path>
              </a:pathLst>
            </a:custGeom>
            <a:solidFill>
              <a:srgbClr val="CE6F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
            <p:cNvSpPr/>
            <p:nvPr/>
          </p:nvSpPr>
          <p:spPr>
            <a:xfrm>
              <a:off x="5401860" y="2621986"/>
              <a:ext cx="429730" cy="473741"/>
            </a:xfrm>
            <a:custGeom>
              <a:rect b="b" l="l" r="r" t="t"/>
              <a:pathLst>
                <a:path extrusionOk="0" h="12056" w="10936">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
            <p:cNvSpPr/>
            <p:nvPr/>
          </p:nvSpPr>
          <p:spPr>
            <a:xfrm>
              <a:off x="5744595" y="2726905"/>
              <a:ext cx="303515" cy="331846"/>
            </a:xfrm>
            <a:custGeom>
              <a:rect b="b" l="l" r="r" t="t"/>
              <a:pathLst>
                <a:path extrusionOk="0" h="8445" w="7724">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
            <p:cNvSpPr/>
            <p:nvPr/>
          </p:nvSpPr>
          <p:spPr>
            <a:xfrm>
              <a:off x="5682076" y="2638490"/>
              <a:ext cx="167161" cy="221034"/>
            </a:xfrm>
            <a:custGeom>
              <a:rect b="b" l="l" r="r" t="t"/>
              <a:pathLst>
                <a:path extrusionOk="0" h="5625" w="4254">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
            <p:cNvSpPr/>
            <p:nvPr/>
          </p:nvSpPr>
          <p:spPr>
            <a:xfrm>
              <a:off x="5997618" y="2884126"/>
              <a:ext cx="87038" cy="62676"/>
            </a:xfrm>
            <a:custGeom>
              <a:rect b="b" l="l" r="r" t="t"/>
              <a:pathLst>
                <a:path extrusionOk="0" h="1595" w="2215">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2" name="Google Shape;682;p5"/>
            <p:cNvGrpSpPr/>
            <p:nvPr/>
          </p:nvGrpSpPr>
          <p:grpSpPr>
            <a:xfrm>
              <a:off x="5932859" y="2488224"/>
              <a:ext cx="384109" cy="413192"/>
              <a:chOff x="5932859" y="2488224"/>
              <a:chExt cx="384109" cy="413192"/>
            </a:xfrm>
          </p:grpSpPr>
          <p:sp>
            <p:nvSpPr>
              <p:cNvPr id="683" name="Google Shape;683;p5"/>
              <p:cNvSpPr/>
              <p:nvPr/>
            </p:nvSpPr>
            <p:spPr>
              <a:xfrm>
                <a:off x="5978835" y="2512234"/>
                <a:ext cx="274515" cy="202880"/>
              </a:xfrm>
              <a:custGeom>
                <a:rect b="b" l="l" r="r" t="t"/>
                <a:pathLst>
                  <a:path extrusionOk="0" h="5163" w="6986">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
              <p:cNvSpPr/>
              <p:nvPr/>
            </p:nvSpPr>
            <p:spPr>
              <a:xfrm>
                <a:off x="6121163" y="2585716"/>
                <a:ext cx="134743" cy="67745"/>
              </a:xfrm>
              <a:custGeom>
                <a:rect b="b" l="l" r="r" t="t"/>
                <a:pathLst>
                  <a:path extrusionOk="0" h="1724" w="3429">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
              <p:cNvSpPr/>
              <p:nvPr/>
            </p:nvSpPr>
            <p:spPr>
              <a:xfrm>
                <a:off x="6121163" y="2618607"/>
                <a:ext cx="151364" cy="187319"/>
              </a:xfrm>
              <a:custGeom>
                <a:rect b="b" l="l" r="r" t="t"/>
                <a:pathLst>
                  <a:path extrusionOk="0" h="4767" w="3852">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
              <p:cNvSpPr/>
              <p:nvPr/>
            </p:nvSpPr>
            <p:spPr>
              <a:xfrm>
                <a:off x="6121163" y="2585716"/>
                <a:ext cx="79022" cy="36977"/>
              </a:xfrm>
              <a:custGeom>
                <a:rect b="b" l="l" r="r" t="t"/>
                <a:pathLst>
                  <a:path extrusionOk="0" h="941" w="2011">
                    <a:moveTo>
                      <a:pt x="1" y="1"/>
                    </a:moveTo>
                    <a:lnTo>
                      <a:pt x="1" y="940"/>
                    </a:lnTo>
                    <a:lnTo>
                      <a:pt x="2010" y="1"/>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
              <p:cNvSpPr/>
              <p:nvPr/>
            </p:nvSpPr>
            <p:spPr>
              <a:xfrm>
                <a:off x="6121163" y="2590667"/>
                <a:ext cx="151207" cy="135253"/>
              </a:xfrm>
              <a:custGeom>
                <a:rect b="b" l="l" r="r" t="t"/>
                <a:pathLst>
                  <a:path extrusionOk="0" h="3442" w="3848">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
              <p:cNvSpPr/>
              <p:nvPr/>
            </p:nvSpPr>
            <p:spPr>
              <a:xfrm>
                <a:off x="6027758" y="2725883"/>
                <a:ext cx="93444" cy="79887"/>
              </a:xfrm>
              <a:custGeom>
                <a:rect b="b" l="l" r="r" t="t"/>
                <a:pathLst>
                  <a:path extrusionOk="0" h="2033" w="2378">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
              <p:cNvSpPr/>
              <p:nvPr/>
            </p:nvSpPr>
            <p:spPr>
              <a:xfrm>
                <a:off x="5976438" y="2533532"/>
                <a:ext cx="264220" cy="154626"/>
              </a:xfrm>
              <a:custGeom>
                <a:rect b="b" l="l" r="r" t="t"/>
                <a:pathLst>
                  <a:path extrusionOk="0" h="3935" w="6724">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
              <p:cNvSpPr/>
              <p:nvPr/>
            </p:nvSpPr>
            <p:spPr>
              <a:xfrm>
                <a:off x="5988698" y="2653422"/>
                <a:ext cx="132503" cy="115960"/>
              </a:xfrm>
              <a:custGeom>
                <a:rect b="b" l="l" r="r" t="t"/>
                <a:pathLst>
                  <a:path extrusionOk="0" h="2951" w="3372">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
              <p:cNvSpPr/>
              <p:nvPr/>
            </p:nvSpPr>
            <p:spPr>
              <a:xfrm>
                <a:off x="5932859" y="2488224"/>
                <a:ext cx="384109" cy="340295"/>
              </a:xfrm>
              <a:custGeom>
                <a:rect b="b" l="l" r="r" t="t"/>
                <a:pathLst>
                  <a:path extrusionOk="0" h="8660" w="9775">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
              <p:cNvSpPr/>
              <p:nvPr/>
            </p:nvSpPr>
            <p:spPr>
              <a:xfrm>
                <a:off x="6008032" y="2844399"/>
                <a:ext cx="85231" cy="57017"/>
              </a:xfrm>
              <a:custGeom>
                <a:rect b="b" l="l" r="r" t="t"/>
                <a:pathLst>
                  <a:path extrusionOk="0" h="1451" w="2169">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3" name="Google Shape;693;p5"/>
            <p:cNvSpPr/>
            <p:nvPr/>
          </p:nvSpPr>
          <p:spPr>
            <a:xfrm>
              <a:off x="5515934" y="2262864"/>
              <a:ext cx="241782" cy="287011"/>
            </a:xfrm>
            <a:custGeom>
              <a:rect b="b" l="l" r="r" t="t"/>
              <a:pathLst>
                <a:path extrusionOk="0" h="7304" w="6153">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
            <p:cNvSpPr/>
            <p:nvPr/>
          </p:nvSpPr>
          <p:spPr>
            <a:xfrm>
              <a:off x="5262046" y="2236615"/>
              <a:ext cx="531583" cy="693989"/>
            </a:xfrm>
            <a:custGeom>
              <a:rect b="b" l="l" r="r" t="t"/>
              <a:pathLst>
                <a:path extrusionOk="0" h="17661" w="13528">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
            <p:cNvSpPr/>
            <p:nvPr/>
          </p:nvSpPr>
          <p:spPr>
            <a:xfrm>
              <a:off x="5622425" y="2234728"/>
              <a:ext cx="139969" cy="168772"/>
            </a:xfrm>
            <a:custGeom>
              <a:rect b="b" l="l" r="r" t="t"/>
              <a:pathLst>
                <a:path extrusionOk="0" h="4295" w="3562">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
            <p:cNvSpPr/>
            <p:nvPr/>
          </p:nvSpPr>
          <p:spPr>
            <a:xfrm>
              <a:off x="5652761" y="2389278"/>
              <a:ext cx="53756" cy="71281"/>
            </a:xfrm>
            <a:custGeom>
              <a:rect b="b" l="l" r="r" t="t"/>
              <a:pathLst>
                <a:path extrusionOk="0" h="1814" w="1368">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
            <p:cNvSpPr/>
            <p:nvPr/>
          </p:nvSpPr>
          <p:spPr>
            <a:xfrm>
              <a:off x="5313405" y="3095694"/>
              <a:ext cx="369137" cy="1584964"/>
            </a:xfrm>
            <a:custGeom>
              <a:rect b="b" l="l" r="r" t="t"/>
              <a:pathLst>
                <a:path extrusionOk="0" h="40335" w="9394">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
            <p:cNvSpPr/>
            <p:nvPr/>
          </p:nvSpPr>
          <p:spPr>
            <a:xfrm>
              <a:off x="5296587" y="4630420"/>
              <a:ext cx="147042" cy="51948"/>
            </a:xfrm>
            <a:custGeom>
              <a:rect b="b" l="l" r="r" t="t"/>
              <a:pathLst>
                <a:path extrusionOk="0" h="1322" w="3742">
                  <a:moveTo>
                    <a:pt x="3741" y="1"/>
                  </a:moveTo>
                  <a:lnTo>
                    <a:pt x="62" y="94"/>
                  </a:lnTo>
                  <a:lnTo>
                    <a:pt x="1" y="1321"/>
                  </a:lnTo>
                  <a:lnTo>
                    <a:pt x="3454" y="1321"/>
                  </a:lnTo>
                  <a:lnTo>
                    <a:pt x="374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
            <p:cNvSpPr/>
            <p:nvPr/>
          </p:nvSpPr>
          <p:spPr>
            <a:xfrm>
              <a:off x="5519157" y="3329738"/>
              <a:ext cx="124329" cy="472955"/>
            </a:xfrm>
            <a:custGeom>
              <a:rect b="b" l="l" r="r" t="t"/>
              <a:pathLst>
                <a:path extrusionOk="0" h="12036" w="3164">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
            <p:cNvSpPr/>
            <p:nvPr/>
          </p:nvSpPr>
          <p:spPr>
            <a:xfrm>
              <a:off x="5540180" y="3095694"/>
              <a:ext cx="271293" cy="1584964"/>
            </a:xfrm>
            <a:custGeom>
              <a:rect b="b" l="l" r="r" t="t"/>
              <a:pathLst>
                <a:path extrusionOk="0" h="40335" w="6904">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
            <p:cNvSpPr/>
            <p:nvPr/>
          </p:nvSpPr>
          <p:spPr>
            <a:xfrm>
              <a:off x="5624115" y="4630420"/>
              <a:ext cx="146885" cy="51948"/>
            </a:xfrm>
            <a:custGeom>
              <a:rect b="b" l="l" r="r" t="t"/>
              <a:pathLst>
                <a:path extrusionOk="0" h="1322" w="3738">
                  <a:moveTo>
                    <a:pt x="3737" y="1"/>
                  </a:moveTo>
                  <a:lnTo>
                    <a:pt x="0" y="94"/>
                  </a:lnTo>
                  <a:lnTo>
                    <a:pt x="61" y="1321"/>
                  </a:lnTo>
                  <a:lnTo>
                    <a:pt x="3449" y="1321"/>
                  </a:lnTo>
                  <a:lnTo>
                    <a:pt x="3737"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
            <p:cNvSpPr/>
            <p:nvPr/>
          </p:nvSpPr>
          <p:spPr>
            <a:xfrm>
              <a:off x="5439505" y="3075574"/>
              <a:ext cx="333025" cy="33872"/>
            </a:xfrm>
            <a:custGeom>
              <a:rect b="b" l="l" r="r" t="t"/>
              <a:pathLst>
                <a:path extrusionOk="0" h="862" w="8475">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
            <p:cNvSpPr/>
            <p:nvPr/>
          </p:nvSpPr>
          <p:spPr>
            <a:xfrm>
              <a:off x="5484459" y="3073177"/>
              <a:ext cx="18115" cy="39216"/>
            </a:xfrm>
            <a:custGeom>
              <a:rect b="b" l="l" r="r" t="t"/>
              <a:pathLst>
                <a:path extrusionOk="0" h="998" w="461">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
            <p:cNvSpPr/>
            <p:nvPr/>
          </p:nvSpPr>
          <p:spPr>
            <a:xfrm>
              <a:off x="5684512" y="3073177"/>
              <a:ext cx="18076" cy="39216"/>
            </a:xfrm>
            <a:custGeom>
              <a:rect b="b" l="l" r="r" t="t"/>
              <a:pathLst>
                <a:path extrusionOk="0" h="998" w="46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5" name="Google Shape;705;p5"/>
          <p:cNvSpPr txBox="1"/>
          <p:nvPr>
            <p:ph idx="4294967295" type="ctrTitle"/>
          </p:nvPr>
        </p:nvSpPr>
        <p:spPr>
          <a:xfrm>
            <a:off x="447950" y="156725"/>
            <a:ext cx="51672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34343"/>
              </a:buClr>
              <a:buSzPts val="2800"/>
              <a:buFont typeface="Staatliches"/>
              <a:buNone/>
            </a:pPr>
            <a:r>
              <a:rPr b="0" i="0" lang="en" sz="2400" u="none" cap="none" strike="noStrike">
                <a:solidFill>
                  <a:srgbClr val="434343"/>
                </a:solidFill>
                <a:latin typeface="Staatliches"/>
                <a:ea typeface="Staatliches"/>
                <a:cs typeface="Staatliches"/>
                <a:sym typeface="Staatliches"/>
              </a:rPr>
              <a:t>Ciencia de Datos en el mundo actual</a:t>
            </a:r>
            <a:endParaRPr b="0" i="0" sz="2400" u="none" cap="none" strike="noStrike">
              <a:solidFill>
                <a:srgbClr val="434343"/>
              </a:solidFill>
              <a:latin typeface="Staatliches"/>
              <a:ea typeface="Staatliches"/>
              <a:cs typeface="Staatliches"/>
              <a:sym typeface="Staatliches"/>
            </a:endParaRPr>
          </a:p>
        </p:txBody>
      </p:sp>
      <p:sp>
        <p:nvSpPr>
          <p:cNvPr id="706" name="Google Shape;706;p5"/>
          <p:cNvSpPr txBox="1"/>
          <p:nvPr/>
        </p:nvSpPr>
        <p:spPr>
          <a:xfrm>
            <a:off x="744800" y="934250"/>
            <a:ext cx="5458800" cy="3417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naheim"/>
              <a:buChar char="●"/>
            </a:pPr>
            <a:r>
              <a:rPr b="0" i="0" lang="en" sz="1400" u="none" cap="none" strike="noStrike">
                <a:solidFill>
                  <a:srgbClr val="000000"/>
                </a:solidFill>
                <a:latin typeface="Anaheim"/>
                <a:ea typeface="Anaheim"/>
                <a:cs typeface="Anaheim"/>
                <a:sym typeface="Anaheim"/>
              </a:rPr>
              <a:t>Tiene poder de permanencia en el mercado y brinda oportunidades para que las personas que estudian Ciencia de Datos hagan contribuciones valiosas.</a:t>
            </a:r>
            <a:endParaRPr b="0" i="0" sz="1400" u="none" cap="none" strike="noStrike">
              <a:solidFill>
                <a:srgbClr val="000000"/>
              </a:solidFill>
              <a:latin typeface="Anaheim"/>
              <a:ea typeface="Anaheim"/>
              <a:cs typeface="Anaheim"/>
              <a:sym typeface="Anaheim"/>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a:p>
            <a:pPr indent="-317500" lvl="0" marL="457200" marR="0" rtl="0" algn="l">
              <a:lnSpc>
                <a:spcPct val="100000"/>
              </a:lnSpc>
              <a:spcBef>
                <a:spcPts val="0"/>
              </a:spcBef>
              <a:spcAft>
                <a:spcPts val="0"/>
              </a:spcAft>
              <a:buClr>
                <a:srgbClr val="000000"/>
              </a:buClr>
              <a:buSzPts val="1400"/>
              <a:buFont typeface="Anaheim"/>
              <a:buChar char="●"/>
            </a:pPr>
            <a:r>
              <a:rPr b="0" i="0" lang="en" sz="1400" u="none" cap="none" strike="noStrike">
                <a:solidFill>
                  <a:srgbClr val="000000"/>
                </a:solidFill>
                <a:latin typeface="Anaheim"/>
                <a:ea typeface="Anaheim"/>
                <a:cs typeface="Anaheim"/>
                <a:sym typeface="Anaheim"/>
              </a:rPr>
              <a:t>Actualmente muchas empresas poseen una gran cantidad de datos pero muchas de ellas no son capaces de analizar ni clasificar todos los datos que se han almacenado, si se analiza la información correctamente se tendría una ventaja competitiva.</a:t>
            </a:r>
            <a:endParaRPr b="0" i="0" sz="1400" u="none" cap="none" strike="noStrike">
              <a:solidFill>
                <a:srgbClr val="000000"/>
              </a:solidFill>
              <a:latin typeface="Anaheim"/>
              <a:ea typeface="Anaheim"/>
              <a:cs typeface="Anaheim"/>
              <a:sym typeface="Anaheim"/>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a:p>
            <a:pPr indent="-317500" lvl="0" marL="457200" marR="0" rtl="0" algn="l">
              <a:lnSpc>
                <a:spcPct val="100000"/>
              </a:lnSpc>
              <a:spcBef>
                <a:spcPts val="0"/>
              </a:spcBef>
              <a:spcAft>
                <a:spcPts val="0"/>
              </a:spcAft>
              <a:buClr>
                <a:srgbClr val="000000"/>
              </a:buClr>
              <a:buSzPts val="1400"/>
              <a:buFont typeface="Anaheim"/>
              <a:buChar char="●"/>
            </a:pPr>
            <a:r>
              <a:rPr b="0" i="0" lang="en" sz="1400" u="none" cap="none" strike="noStrike">
                <a:solidFill>
                  <a:srgbClr val="000000"/>
                </a:solidFill>
                <a:latin typeface="Anaheim"/>
                <a:ea typeface="Anaheim"/>
                <a:cs typeface="Anaheim"/>
                <a:sym typeface="Anaheim"/>
              </a:rPr>
              <a:t>Las regulaciones impuestas por </a:t>
            </a:r>
            <a:r>
              <a:rPr b="0" i="0" lang="en" sz="1400" u="sng" cap="none" strike="noStrike">
                <a:solidFill>
                  <a:schemeClr val="hlink"/>
                </a:solidFill>
                <a:latin typeface="Anaheim"/>
                <a:ea typeface="Anaheim"/>
                <a:cs typeface="Anaheim"/>
                <a:sym typeface="Anaheim"/>
                <a:hlinkClick r:id="rId3"/>
              </a:rPr>
              <a:t>General Data Protection Regulation (GDPR) </a:t>
            </a:r>
            <a:r>
              <a:rPr b="0" i="0" lang="en" sz="1400" u="none" cap="none" strike="noStrike">
                <a:solidFill>
                  <a:srgbClr val="000000"/>
                </a:solidFill>
                <a:latin typeface="Anaheim"/>
                <a:ea typeface="Anaheim"/>
                <a:cs typeface="Anaheim"/>
                <a:sym typeface="Anaheim"/>
              </a:rPr>
              <a:t> en mayo de 2018 para los países de la Unión Europea  aumentó la dependencia que las empresas tienen de los científicos de datos, para un buen manejo y uso de los datos.</a:t>
            </a:r>
            <a:endParaRPr b="0" i="0" sz="1400" u="none" cap="none" strike="noStrike">
              <a:solidFill>
                <a:srgbClr val="000000"/>
              </a:solidFill>
              <a:latin typeface="Anaheim"/>
              <a:ea typeface="Anaheim"/>
              <a:cs typeface="Anaheim"/>
              <a:sym typeface="Anahei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710" name="Shape 710"/>
        <p:cNvGrpSpPr/>
        <p:nvPr/>
      </p:nvGrpSpPr>
      <p:grpSpPr>
        <a:xfrm>
          <a:off x="0" y="0"/>
          <a:ext cx="0" cy="0"/>
          <a:chOff x="0" y="0"/>
          <a:chExt cx="0" cy="0"/>
        </a:xfrm>
      </p:grpSpPr>
      <p:sp>
        <p:nvSpPr>
          <p:cNvPr id="711" name="Google Shape;711;p6"/>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6"/>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6"/>
          <p:cNvSpPr/>
          <p:nvPr/>
        </p:nvSpPr>
        <p:spPr>
          <a:xfrm>
            <a:off x="329750" y="616425"/>
            <a:ext cx="3992100" cy="24858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
          <p:cNvSpPr/>
          <p:nvPr/>
        </p:nvSpPr>
        <p:spPr>
          <a:xfrm>
            <a:off x="471575" y="513975"/>
            <a:ext cx="3903600" cy="24858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17" name="Google Shape;717;p6"/>
          <p:cNvCxnSpPr>
            <a:endCxn id="716" idx="0"/>
          </p:cNvCxnSpPr>
          <p:nvPr/>
        </p:nvCxnSpPr>
        <p:spPr>
          <a:xfrm>
            <a:off x="2423375" y="252075"/>
            <a:ext cx="0" cy="261900"/>
          </a:xfrm>
          <a:prstGeom prst="straightConnector1">
            <a:avLst/>
          </a:prstGeom>
          <a:noFill/>
          <a:ln cap="flat" cmpd="sng" w="9525">
            <a:solidFill>
              <a:srgbClr val="434343"/>
            </a:solidFill>
            <a:prstDash val="solid"/>
            <a:round/>
            <a:headEnd len="sm" w="sm" type="none"/>
            <a:tailEnd len="sm" w="sm" type="none"/>
          </a:ln>
        </p:spPr>
      </p:cxnSp>
      <p:pic>
        <p:nvPicPr>
          <p:cNvPr id="718" name="Google Shape;718;p6"/>
          <p:cNvPicPr preferRelativeResize="0"/>
          <p:nvPr/>
        </p:nvPicPr>
        <p:blipFill rotWithShape="1">
          <a:blip r:embed="rId3">
            <a:alphaModFix/>
          </a:blip>
          <a:srcRect b="0" l="0" r="0" t="0"/>
          <a:stretch/>
        </p:blipFill>
        <p:spPr>
          <a:xfrm>
            <a:off x="624614" y="814525"/>
            <a:ext cx="3618413" cy="1979250"/>
          </a:xfrm>
          <a:prstGeom prst="rect">
            <a:avLst/>
          </a:prstGeom>
          <a:noFill/>
          <a:ln>
            <a:noFill/>
          </a:ln>
        </p:spPr>
      </p:pic>
      <p:sp>
        <p:nvSpPr>
          <p:cNvPr id="719" name="Google Shape;719;p6"/>
          <p:cNvSpPr/>
          <p:nvPr/>
        </p:nvSpPr>
        <p:spPr>
          <a:xfrm>
            <a:off x="4922138" y="557900"/>
            <a:ext cx="3992100" cy="24858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
          <p:cNvSpPr/>
          <p:nvPr/>
        </p:nvSpPr>
        <p:spPr>
          <a:xfrm>
            <a:off x="5026025" y="510625"/>
            <a:ext cx="3903600" cy="24858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21" name="Google Shape;721;p6"/>
          <p:cNvPicPr preferRelativeResize="0"/>
          <p:nvPr/>
        </p:nvPicPr>
        <p:blipFill rotWithShape="1">
          <a:blip r:embed="rId4">
            <a:alphaModFix/>
          </a:blip>
          <a:srcRect b="0" l="0" r="0" t="0"/>
          <a:stretch/>
        </p:blipFill>
        <p:spPr>
          <a:xfrm>
            <a:off x="5239200" y="866350"/>
            <a:ext cx="3500588" cy="1979250"/>
          </a:xfrm>
          <a:prstGeom prst="rect">
            <a:avLst/>
          </a:prstGeom>
          <a:noFill/>
          <a:ln>
            <a:noFill/>
          </a:ln>
        </p:spPr>
      </p:pic>
      <p:sp>
        <p:nvSpPr>
          <p:cNvPr id="722" name="Google Shape;722;p6"/>
          <p:cNvSpPr txBox="1"/>
          <p:nvPr/>
        </p:nvSpPr>
        <p:spPr>
          <a:xfrm>
            <a:off x="907675" y="3298500"/>
            <a:ext cx="7271400" cy="17856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naheim"/>
                <a:ea typeface="Anaheim"/>
                <a:cs typeface="Anaheim"/>
                <a:sym typeface="Anaheim"/>
              </a:rPr>
              <a:t>La Ciencia de Datos posee muchas oportunidades para evolucionar durante los próximos años, hasta el momento no se muestra signos de desaceleración lo cual es un buen indicador para ingresar al campo.</a:t>
            </a:r>
            <a:endParaRPr b="0" i="0" sz="1300" u="none" cap="none" strike="noStrike">
              <a:solidFill>
                <a:srgbClr val="000000"/>
              </a:solidFill>
              <a:latin typeface="Anaheim"/>
              <a:ea typeface="Anaheim"/>
              <a:cs typeface="Anaheim"/>
              <a:sym typeface="Anaheim"/>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naheim"/>
              <a:ea typeface="Anaheim"/>
              <a:cs typeface="Anaheim"/>
              <a:sym typeface="Anaheim"/>
            </a:endParaRPr>
          </a:p>
          <a:p>
            <a:pPr indent="0" lvl="0" marL="45720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naheim"/>
                <a:ea typeface="Anaheim"/>
                <a:cs typeface="Anaheim"/>
                <a:sym typeface="Anaheim"/>
              </a:rPr>
              <a:t>Aumento dramático en los puestos de trabajo, las estadísticas de Indeed muestran un aumento constante en el número de trabajos de Ciencia de Datos a lo largo de los años, desde 2013 las publicaciones se han disparado un 256%, sin embargo las búsquedas de empleo han crecido más lentamente. En 2018 aumentaron solo un 14%</a:t>
            </a:r>
            <a:endParaRPr b="0" i="0" sz="1400" u="none" cap="none" strike="noStrike">
              <a:solidFill>
                <a:srgbClr val="000000"/>
              </a:solidFill>
              <a:latin typeface="Anaheim"/>
              <a:ea typeface="Anaheim"/>
              <a:cs typeface="Anaheim"/>
              <a:sym typeface="Anaheim"/>
            </a:endParaRPr>
          </a:p>
        </p:txBody>
      </p:sp>
      <p:cxnSp>
        <p:nvCxnSpPr>
          <p:cNvPr id="723" name="Google Shape;723;p6"/>
          <p:cNvCxnSpPr/>
          <p:nvPr/>
        </p:nvCxnSpPr>
        <p:spPr>
          <a:xfrm>
            <a:off x="6989488" y="299950"/>
            <a:ext cx="0" cy="261900"/>
          </a:xfrm>
          <a:prstGeom prst="straightConnector1">
            <a:avLst/>
          </a:prstGeom>
          <a:noFill/>
          <a:ln cap="flat" cmpd="sng" w="9525">
            <a:solidFill>
              <a:srgbClr val="434343"/>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727" name="Shape 727"/>
        <p:cNvGrpSpPr/>
        <p:nvPr/>
      </p:nvGrpSpPr>
      <p:grpSpPr>
        <a:xfrm>
          <a:off x="0" y="0"/>
          <a:ext cx="0" cy="0"/>
          <a:chOff x="0" y="0"/>
          <a:chExt cx="0" cy="0"/>
        </a:xfrm>
      </p:grpSpPr>
      <p:sp>
        <p:nvSpPr>
          <p:cNvPr id="728" name="Google Shape;728;p7"/>
          <p:cNvSpPr txBox="1"/>
          <p:nvPr>
            <p:ph type="ctrTitle"/>
          </p:nvPr>
        </p:nvSpPr>
        <p:spPr>
          <a:xfrm>
            <a:off x="4365875" y="457300"/>
            <a:ext cx="40095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u="sng">
                <a:solidFill>
                  <a:schemeClr val="hlink"/>
                </a:solidFill>
                <a:hlinkClick r:id="rId3"/>
              </a:rPr>
              <a:t>Linkedin Report</a:t>
            </a:r>
            <a:endParaRPr/>
          </a:p>
        </p:txBody>
      </p:sp>
      <p:sp>
        <p:nvSpPr>
          <p:cNvPr id="729" name="Google Shape;729;p7"/>
          <p:cNvSpPr txBox="1"/>
          <p:nvPr>
            <p:ph idx="13" type="subTitle"/>
          </p:nvPr>
        </p:nvSpPr>
        <p:spPr>
          <a:xfrm>
            <a:off x="652400" y="1508025"/>
            <a:ext cx="7537500" cy="270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n" sz="1200">
                <a:solidFill>
                  <a:schemeClr val="accent3"/>
                </a:solidFill>
              </a:rPr>
              <a:t>2022-Emerging Jobs Report Linkedin muestra lo siguiente:</a:t>
            </a:r>
            <a:endParaRPr sz="1200">
              <a:solidFill>
                <a:schemeClr val="accent3"/>
              </a:solidFill>
            </a:endParaRPr>
          </a:p>
          <a:p>
            <a:pPr indent="-317500" lvl="0" marL="457200" rtl="0" algn="l">
              <a:lnSpc>
                <a:spcPct val="115000"/>
              </a:lnSpc>
              <a:spcBef>
                <a:spcPts val="1600"/>
              </a:spcBef>
              <a:spcAft>
                <a:spcPts val="0"/>
              </a:spcAft>
              <a:buClr>
                <a:schemeClr val="accent3"/>
              </a:buClr>
              <a:buSzPts val="1400"/>
              <a:buChar char="-"/>
            </a:pPr>
            <a:r>
              <a:rPr lang="en" sz="1200">
                <a:solidFill>
                  <a:schemeClr val="accent3"/>
                </a:solidFill>
              </a:rPr>
              <a:t>Los roles de Inteligencia Artificial y Ciencia de Datos continúan proliferando en casi todas las industrias.</a:t>
            </a:r>
            <a:endParaRPr sz="1200">
              <a:solidFill>
                <a:schemeClr val="accent3"/>
              </a:solidFill>
            </a:endParaRPr>
          </a:p>
          <a:p>
            <a:pPr indent="-317500" lvl="0" marL="457200" rtl="0" algn="l">
              <a:lnSpc>
                <a:spcPct val="115000"/>
              </a:lnSpc>
              <a:spcBef>
                <a:spcPts val="0"/>
              </a:spcBef>
              <a:spcAft>
                <a:spcPts val="0"/>
              </a:spcAft>
              <a:buClr>
                <a:schemeClr val="accent3"/>
              </a:buClr>
              <a:buSzPts val="1400"/>
              <a:buChar char="-"/>
            </a:pPr>
            <a:r>
              <a:rPr lang="en" sz="1200">
                <a:solidFill>
                  <a:schemeClr val="accent3"/>
                </a:solidFill>
              </a:rPr>
              <a:t>Los Científicos de Datos están aumentando responsabilidades que usualmente se realizan por otros profesionistas, esto debido a las capacidades que poseen los Científicos de Datos.</a:t>
            </a:r>
            <a:endParaRPr sz="1200">
              <a:solidFill>
                <a:schemeClr val="accent3"/>
              </a:solidFill>
            </a:endParaRPr>
          </a:p>
          <a:p>
            <a:pPr indent="-317500" lvl="0" marL="457200" rtl="0" algn="l">
              <a:lnSpc>
                <a:spcPct val="115000"/>
              </a:lnSpc>
              <a:spcBef>
                <a:spcPts val="0"/>
              </a:spcBef>
              <a:spcAft>
                <a:spcPts val="0"/>
              </a:spcAft>
              <a:buClr>
                <a:schemeClr val="accent3"/>
              </a:buClr>
              <a:buSzPts val="1400"/>
              <a:buChar char="-"/>
            </a:pPr>
            <a:r>
              <a:rPr lang="en" sz="1200">
                <a:solidFill>
                  <a:schemeClr val="accent3"/>
                </a:solidFill>
              </a:rPr>
              <a:t>Tiene un 37% de crecimiento anual.</a:t>
            </a:r>
            <a:endParaRPr sz="1200">
              <a:solidFill>
                <a:schemeClr val="accent3"/>
              </a:solidFill>
            </a:endParaRPr>
          </a:p>
          <a:p>
            <a:pPr indent="-317500" lvl="0" marL="457200" rtl="0" algn="l">
              <a:lnSpc>
                <a:spcPct val="115000"/>
              </a:lnSpc>
              <a:spcBef>
                <a:spcPts val="0"/>
              </a:spcBef>
              <a:spcAft>
                <a:spcPts val="0"/>
              </a:spcAft>
              <a:buClr>
                <a:schemeClr val="accent3"/>
              </a:buClr>
              <a:buSzPts val="1400"/>
              <a:buChar char="-"/>
            </a:pPr>
            <a:r>
              <a:rPr lang="en" sz="1200">
                <a:solidFill>
                  <a:schemeClr val="accent3"/>
                </a:solidFill>
              </a:rPr>
              <a:t>Ha encabezado la lista de empleos emergentes durante cuatro años consecutivos.</a:t>
            </a:r>
            <a:endParaRPr sz="1200">
              <a:solidFill>
                <a:schemeClr val="accent3"/>
              </a:solidFill>
            </a:endParaRPr>
          </a:p>
          <a:p>
            <a:pPr indent="0" lvl="0" marL="0" rtl="0" algn="ctr">
              <a:lnSpc>
                <a:spcPct val="115000"/>
              </a:lnSpc>
              <a:spcBef>
                <a:spcPts val="1600"/>
              </a:spcBef>
              <a:spcAft>
                <a:spcPts val="1600"/>
              </a:spcAft>
              <a:buSzPts val="1200"/>
              <a:buNone/>
            </a:pPr>
            <a:r>
              <a:t/>
            </a:r>
            <a:endParaRPr>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733" name="Shape 733"/>
        <p:cNvGrpSpPr/>
        <p:nvPr/>
      </p:nvGrpSpPr>
      <p:grpSpPr>
        <a:xfrm>
          <a:off x="0" y="0"/>
          <a:ext cx="0" cy="0"/>
          <a:chOff x="0" y="0"/>
          <a:chExt cx="0" cy="0"/>
        </a:xfrm>
      </p:grpSpPr>
      <p:sp>
        <p:nvSpPr>
          <p:cNvPr id="734" name="Google Shape;734;p8"/>
          <p:cNvSpPr txBox="1"/>
          <p:nvPr>
            <p:ph idx="8"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APLICACIONES</a:t>
            </a:r>
            <a:endParaRPr/>
          </a:p>
        </p:txBody>
      </p:sp>
      <p:sp>
        <p:nvSpPr>
          <p:cNvPr id="735" name="Google Shape;735;p8"/>
          <p:cNvSpPr txBox="1"/>
          <p:nvPr/>
        </p:nvSpPr>
        <p:spPr>
          <a:xfrm>
            <a:off x="385600" y="1001325"/>
            <a:ext cx="85269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naheim"/>
                <a:ea typeface="Anaheim"/>
                <a:cs typeface="Anaheim"/>
                <a:sym typeface="Anaheim"/>
              </a:rPr>
              <a:t>Algunos casos de uso de la ciencia de datos y el aprendizaje automático incluyen:</a:t>
            </a:r>
            <a:endParaRPr b="0" i="0" sz="1400" u="none" cap="none" strike="noStrike">
              <a:solidFill>
                <a:srgbClr val="000000"/>
              </a:solidFill>
              <a:latin typeface="Anaheim"/>
              <a:ea typeface="Anaheim"/>
              <a:cs typeface="Anaheim"/>
              <a:sym typeface="Anaheim"/>
            </a:endParaRPr>
          </a:p>
          <a:p>
            <a:pPr indent="-317500" lvl="0" marL="457200" marR="0" rtl="0" algn="l">
              <a:lnSpc>
                <a:spcPct val="100000"/>
              </a:lnSpc>
              <a:spcBef>
                <a:spcPts val="0"/>
              </a:spcBef>
              <a:spcAft>
                <a:spcPts val="0"/>
              </a:spcAft>
              <a:buClr>
                <a:srgbClr val="000000"/>
              </a:buClr>
              <a:buSzPts val="1400"/>
              <a:buFont typeface="Anaheim"/>
              <a:buChar char="●"/>
            </a:pPr>
            <a:r>
              <a:rPr b="0" i="0" lang="en" sz="1400" u="none" cap="none" strike="noStrike">
                <a:solidFill>
                  <a:srgbClr val="000000"/>
                </a:solidFill>
                <a:latin typeface="Anaheim"/>
                <a:ea typeface="Anaheim"/>
                <a:cs typeface="Anaheim"/>
                <a:sym typeface="Anaheim"/>
              </a:rPr>
              <a:t>Determinar la fuga de clientes analizando los datos que se recopilan de los centros de llamadas, para que el departamento de Marketing pueda tomar medidas a fin de retenerlos.</a:t>
            </a:r>
            <a:endParaRPr b="0" i="0" sz="1400" u="none" cap="none" strike="noStrike">
              <a:solidFill>
                <a:srgbClr val="000000"/>
              </a:solidFill>
              <a:latin typeface="Anaheim"/>
              <a:ea typeface="Anaheim"/>
              <a:cs typeface="Anaheim"/>
              <a:sym typeface="Anaheim"/>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a:p>
            <a:pPr indent="-317500" lvl="0" marL="457200" marR="0" rtl="0" algn="l">
              <a:lnSpc>
                <a:spcPct val="100000"/>
              </a:lnSpc>
              <a:spcBef>
                <a:spcPts val="0"/>
              </a:spcBef>
              <a:spcAft>
                <a:spcPts val="0"/>
              </a:spcAft>
              <a:buClr>
                <a:srgbClr val="000000"/>
              </a:buClr>
              <a:buSzPts val="1400"/>
              <a:buFont typeface="Anaheim"/>
              <a:buChar char="●"/>
            </a:pPr>
            <a:r>
              <a:rPr b="0" i="0" lang="en" sz="1400" u="none" cap="none" strike="noStrike">
                <a:solidFill>
                  <a:srgbClr val="000000"/>
                </a:solidFill>
                <a:latin typeface="Anaheim"/>
                <a:ea typeface="Anaheim"/>
                <a:cs typeface="Anaheim"/>
                <a:sym typeface="Anaheim"/>
              </a:rPr>
              <a:t>Mejorar la eficiencia al analizar los patrones de tráfico, las condiciones climáticas y otros factores para que las empresas de logística puedan mejorar los tiempos de entrega y reducir los costos.</a:t>
            </a:r>
            <a:endParaRPr b="0" i="0" sz="1400" u="none" cap="none" strike="noStrike">
              <a:solidFill>
                <a:srgbClr val="000000"/>
              </a:solidFill>
              <a:latin typeface="Anaheim"/>
              <a:ea typeface="Anaheim"/>
              <a:cs typeface="Anaheim"/>
              <a:sym typeface="Anaheim"/>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a:p>
            <a:pPr indent="-317500" lvl="0" marL="457200" marR="0" rtl="0" algn="l">
              <a:lnSpc>
                <a:spcPct val="100000"/>
              </a:lnSpc>
              <a:spcBef>
                <a:spcPts val="0"/>
              </a:spcBef>
              <a:spcAft>
                <a:spcPts val="0"/>
              </a:spcAft>
              <a:buClr>
                <a:srgbClr val="000000"/>
              </a:buClr>
              <a:buSzPts val="1400"/>
              <a:buFont typeface="Anaheim"/>
              <a:buChar char="●"/>
            </a:pPr>
            <a:r>
              <a:rPr b="0" i="0" lang="en" sz="1400" u="none" cap="none" strike="noStrike">
                <a:solidFill>
                  <a:srgbClr val="000000"/>
                </a:solidFill>
                <a:latin typeface="Anaheim"/>
                <a:ea typeface="Anaheim"/>
                <a:cs typeface="Anaheim"/>
                <a:sym typeface="Anaheim"/>
              </a:rPr>
              <a:t>Optimizar la cadena de suministro al predecir cuándo se producirán fallos en los equipos.</a:t>
            </a:r>
            <a:endParaRPr b="0" i="0" sz="1400" u="none" cap="none" strike="noStrike">
              <a:solidFill>
                <a:srgbClr val="000000"/>
              </a:solidFill>
              <a:latin typeface="Anaheim"/>
              <a:ea typeface="Anaheim"/>
              <a:cs typeface="Anaheim"/>
              <a:sym typeface="Anaheim"/>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a:p>
            <a:pPr indent="-317500" lvl="0" marL="457200" marR="0" rtl="0" algn="l">
              <a:lnSpc>
                <a:spcPct val="100000"/>
              </a:lnSpc>
              <a:spcBef>
                <a:spcPts val="0"/>
              </a:spcBef>
              <a:spcAft>
                <a:spcPts val="0"/>
              </a:spcAft>
              <a:buClr>
                <a:srgbClr val="000000"/>
              </a:buClr>
              <a:buSzPts val="1400"/>
              <a:buFont typeface="Anaheim"/>
              <a:buChar char="●"/>
            </a:pPr>
            <a:r>
              <a:rPr b="0" i="0" lang="en" sz="1400" u="none" cap="none" strike="noStrike">
                <a:solidFill>
                  <a:srgbClr val="000000"/>
                </a:solidFill>
                <a:latin typeface="Anaheim"/>
                <a:ea typeface="Anaheim"/>
                <a:cs typeface="Anaheim"/>
                <a:sym typeface="Anaheim"/>
              </a:rPr>
              <a:t>Detectar los fraudes en los servicios financieros mediante el reconocimiento de los comportamientos sospechosos y las acciones anómalas.</a:t>
            </a:r>
            <a:endParaRPr b="0" i="0" sz="1400" u="none" cap="none" strike="noStrike">
              <a:solidFill>
                <a:srgbClr val="000000"/>
              </a:solidFill>
              <a:latin typeface="Anaheim"/>
              <a:ea typeface="Anaheim"/>
              <a:cs typeface="Anaheim"/>
              <a:sym typeface="Anaheim"/>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a:p>
            <a:pPr indent="-317500" lvl="0" marL="457200" marR="0" rtl="0" algn="l">
              <a:lnSpc>
                <a:spcPct val="100000"/>
              </a:lnSpc>
              <a:spcBef>
                <a:spcPts val="0"/>
              </a:spcBef>
              <a:spcAft>
                <a:spcPts val="0"/>
              </a:spcAft>
              <a:buClr>
                <a:srgbClr val="000000"/>
              </a:buClr>
              <a:buSzPts val="1400"/>
              <a:buFont typeface="Anaheim"/>
              <a:buChar char="●"/>
            </a:pPr>
            <a:r>
              <a:rPr b="0" i="0" lang="en" sz="1400" u="none" cap="none" strike="noStrike">
                <a:solidFill>
                  <a:srgbClr val="000000"/>
                </a:solidFill>
                <a:latin typeface="Anaheim"/>
                <a:ea typeface="Anaheim"/>
                <a:cs typeface="Anaheim"/>
                <a:sym typeface="Anaheim"/>
              </a:rPr>
              <a:t>Mejorar las ventas al crear recomendaciones para los clientes basadas en las compras anteriores.</a:t>
            </a:r>
            <a:endParaRPr b="0" i="0" sz="1400" u="none" cap="none" strike="noStrike">
              <a:solidFill>
                <a:srgbClr val="000000"/>
              </a:solidFill>
              <a:latin typeface="Anaheim"/>
              <a:ea typeface="Anaheim"/>
              <a:cs typeface="Anaheim"/>
              <a:sym typeface="Anahei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739" name="Shape 739"/>
        <p:cNvGrpSpPr/>
        <p:nvPr/>
      </p:nvGrpSpPr>
      <p:grpSpPr>
        <a:xfrm>
          <a:off x="0" y="0"/>
          <a:ext cx="0" cy="0"/>
          <a:chOff x="0" y="0"/>
          <a:chExt cx="0" cy="0"/>
        </a:xfrm>
      </p:grpSpPr>
      <p:sp>
        <p:nvSpPr>
          <p:cNvPr id="740" name="Google Shape;740;p9"/>
          <p:cNvSpPr/>
          <p:nvPr/>
        </p:nvSpPr>
        <p:spPr>
          <a:xfrm>
            <a:off x="5057925" y="1382750"/>
            <a:ext cx="3029400" cy="2370300"/>
          </a:xfrm>
          <a:prstGeom prst="roundRect">
            <a:avLst>
              <a:gd fmla="val 1472" name="adj"/>
            </a:avLst>
          </a:pr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1" name="Google Shape;741;p9"/>
          <p:cNvGrpSpPr/>
          <p:nvPr/>
        </p:nvGrpSpPr>
        <p:grpSpPr>
          <a:xfrm>
            <a:off x="4969574" y="1120650"/>
            <a:ext cx="3029366" cy="2547136"/>
            <a:chOff x="4741999" y="986350"/>
            <a:chExt cx="3029366" cy="2547136"/>
          </a:xfrm>
        </p:grpSpPr>
        <p:sp>
          <p:nvSpPr>
            <p:cNvPr id="742" name="Google Shape;742;p9"/>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9"/>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9"/>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9"/>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9"/>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9"/>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9"/>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9"/>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9"/>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9"/>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9"/>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9"/>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9"/>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9"/>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9"/>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7" name="Google Shape;757;p9"/>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8" name="Google Shape;758;p9"/>
          <p:cNvGrpSpPr/>
          <p:nvPr/>
        </p:nvGrpSpPr>
        <p:grpSpPr>
          <a:xfrm>
            <a:off x="3551493" y="2697040"/>
            <a:ext cx="1286978" cy="391497"/>
            <a:chOff x="3551493" y="2562740"/>
            <a:chExt cx="1286978" cy="391497"/>
          </a:xfrm>
        </p:grpSpPr>
        <p:sp>
          <p:nvSpPr>
            <p:cNvPr id="759" name="Google Shape;759;p9"/>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9"/>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9"/>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9"/>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9"/>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9"/>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5" name="Google Shape;765;p9"/>
          <p:cNvSpPr txBox="1"/>
          <p:nvPr>
            <p:ph type="ctrTitle"/>
          </p:nvPr>
        </p:nvSpPr>
        <p:spPr>
          <a:xfrm>
            <a:off x="303100" y="1038650"/>
            <a:ext cx="3248400" cy="305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2800"/>
              <a:t>¿Cómo se lleva a cabo la ciencia de datos?</a:t>
            </a:r>
            <a:endParaRPr sz="2800"/>
          </a:p>
          <a:p>
            <a:pPr indent="0" lvl="0" marL="0" rtl="0" algn="l">
              <a:lnSpc>
                <a:spcPct val="100000"/>
              </a:lnSpc>
              <a:spcBef>
                <a:spcPts val="0"/>
              </a:spcBef>
              <a:spcAft>
                <a:spcPts val="0"/>
              </a:spcAft>
              <a:buSzPts val="3600"/>
              <a:buNone/>
            </a:pPr>
            <a:r>
              <a:t/>
            </a:r>
            <a:endParaRPr/>
          </a:p>
        </p:txBody>
      </p:sp>
      <p:grpSp>
        <p:nvGrpSpPr>
          <p:cNvPr id="766" name="Google Shape;766;p9"/>
          <p:cNvGrpSpPr/>
          <p:nvPr/>
        </p:nvGrpSpPr>
        <p:grpSpPr>
          <a:xfrm>
            <a:off x="5765433" y="3973585"/>
            <a:ext cx="203088" cy="412126"/>
            <a:chOff x="7764635" y="2404362"/>
            <a:chExt cx="353565" cy="717489"/>
          </a:xfrm>
        </p:grpSpPr>
        <p:sp>
          <p:nvSpPr>
            <p:cNvPr id="767" name="Google Shape;767;p9"/>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9"/>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9" name="Google Shape;769;p9"/>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9"/>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1" name="Google Shape;771;p9"/>
          <p:cNvGrpSpPr/>
          <p:nvPr/>
        </p:nvGrpSpPr>
        <p:grpSpPr>
          <a:xfrm>
            <a:off x="8071692" y="3374463"/>
            <a:ext cx="777728" cy="1334382"/>
            <a:chOff x="7825967" y="3240163"/>
            <a:chExt cx="777728" cy="1334382"/>
          </a:xfrm>
        </p:grpSpPr>
        <p:sp>
          <p:nvSpPr>
            <p:cNvPr id="772" name="Google Shape;772;p9"/>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9"/>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9"/>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9"/>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9"/>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9"/>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8" name="Google Shape;778;p9"/>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9" name="Google Shape;779;p9"/>
          <p:cNvGrpSpPr/>
          <p:nvPr/>
        </p:nvGrpSpPr>
        <p:grpSpPr>
          <a:xfrm>
            <a:off x="3929256" y="3919614"/>
            <a:ext cx="576963" cy="773332"/>
            <a:chOff x="3429656" y="3785314"/>
            <a:chExt cx="576963" cy="773332"/>
          </a:xfrm>
        </p:grpSpPr>
        <p:sp>
          <p:nvSpPr>
            <p:cNvPr id="780" name="Google Shape;780;p9"/>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9"/>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9"/>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9"/>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9"/>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9"/>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6" name="Google Shape;786;p9"/>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9"/>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9"/>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9"/>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9"/>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9"/>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9"/>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9"/>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9"/>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5" name="Google Shape;795;p9"/>
          <p:cNvGrpSpPr/>
          <p:nvPr/>
        </p:nvGrpSpPr>
        <p:grpSpPr>
          <a:xfrm>
            <a:off x="6345231" y="2886609"/>
            <a:ext cx="1407690" cy="1286147"/>
            <a:chOff x="6117656" y="2752309"/>
            <a:chExt cx="1407690" cy="1286147"/>
          </a:xfrm>
        </p:grpSpPr>
        <p:sp>
          <p:nvSpPr>
            <p:cNvPr id="796" name="Google Shape;796;p9"/>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9"/>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9"/>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9"/>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9"/>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9"/>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9"/>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9"/>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9"/>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9"/>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9"/>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9"/>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9"/>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9"/>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9"/>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9"/>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9"/>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9"/>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4" name="Google Shape;814;p9"/>
          <p:cNvGrpSpPr/>
          <p:nvPr/>
        </p:nvGrpSpPr>
        <p:grpSpPr>
          <a:xfrm>
            <a:off x="3940094" y="1807838"/>
            <a:ext cx="1294564" cy="589571"/>
            <a:chOff x="3940094" y="1807838"/>
            <a:chExt cx="1294564" cy="589571"/>
          </a:xfrm>
        </p:grpSpPr>
        <p:grpSp>
          <p:nvGrpSpPr>
            <p:cNvPr id="815" name="Google Shape;815;p9"/>
            <p:cNvGrpSpPr/>
            <p:nvPr/>
          </p:nvGrpSpPr>
          <p:grpSpPr>
            <a:xfrm>
              <a:off x="3940094" y="1807838"/>
              <a:ext cx="1294564" cy="589571"/>
              <a:chOff x="3543907" y="2562740"/>
              <a:chExt cx="1294564" cy="381674"/>
            </a:xfrm>
          </p:grpSpPr>
          <p:sp>
            <p:nvSpPr>
              <p:cNvPr id="816" name="Google Shape;816;p9"/>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9"/>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8" name="Google Shape;818;p9"/>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9"/>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9"/>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9"/>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9"/>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9"/>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4" name="Google Shape;824;p9"/>
          <p:cNvGrpSpPr/>
          <p:nvPr/>
        </p:nvGrpSpPr>
        <p:grpSpPr>
          <a:xfrm>
            <a:off x="6193917" y="1459403"/>
            <a:ext cx="906007" cy="136663"/>
            <a:chOff x="5966342" y="1378202"/>
            <a:chExt cx="906007" cy="136663"/>
          </a:xfrm>
        </p:grpSpPr>
        <p:sp>
          <p:nvSpPr>
            <p:cNvPr id="825" name="Google Shape;825;p9"/>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9"/>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9"/>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9"/>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9" name="Google Shape;829;p9"/>
          <p:cNvGrpSpPr/>
          <p:nvPr/>
        </p:nvGrpSpPr>
        <p:grpSpPr>
          <a:xfrm>
            <a:off x="8042062" y="2843136"/>
            <a:ext cx="496812" cy="472595"/>
            <a:chOff x="7814487" y="2708836"/>
            <a:chExt cx="496812" cy="472595"/>
          </a:xfrm>
        </p:grpSpPr>
        <p:sp>
          <p:nvSpPr>
            <p:cNvPr id="830" name="Google Shape;830;p9"/>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9"/>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2" name="Google Shape;832;p9"/>
          <p:cNvGrpSpPr/>
          <p:nvPr/>
        </p:nvGrpSpPr>
        <p:grpSpPr>
          <a:xfrm>
            <a:off x="7739700" y="1512500"/>
            <a:ext cx="1109728" cy="1002828"/>
            <a:chOff x="7739700" y="1512500"/>
            <a:chExt cx="1109728" cy="1002828"/>
          </a:xfrm>
        </p:grpSpPr>
        <p:sp>
          <p:nvSpPr>
            <p:cNvPr id="833" name="Google Shape;833;p9"/>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4" name="Google Shape;834;p9"/>
            <p:cNvGrpSpPr/>
            <p:nvPr/>
          </p:nvGrpSpPr>
          <p:grpSpPr>
            <a:xfrm>
              <a:off x="7808309" y="1610467"/>
              <a:ext cx="966994" cy="714803"/>
              <a:chOff x="7183784" y="1476167"/>
              <a:chExt cx="966994" cy="714803"/>
            </a:xfrm>
          </p:grpSpPr>
          <p:sp>
            <p:nvSpPr>
              <p:cNvPr id="835" name="Google Shape;835;p9"/>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9"/>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9"/>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9"/>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9"/>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9"/>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9"/>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9"/>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9"/>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9"/>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9"/>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9"/>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9"/>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9"/>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9"/>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9"/>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51" name="Google Shape;851;p9"/>
          <p:cNvGrpSpPr/>
          <p:nvPr/>
        </p:nvGrpSpPr>
        <p:grpSpPr>
          <a:xfrm flipH="1">
            <a:off x="6415607" y="1911354"/>
            <a:ext cx="1520787" cy="2773390"/>
            <a:chOff x="-823767" y="1667843"/>
            <a:chExt cx="1580203" cy="2881743"/>
          </a:xfrm>
        </p:grpSpPr>
        <p:sp>
          <p:nvSpPr>
            <p:cNvPr id="852" name="Google Shape;852;p9"/>
            <p:cNvSpPr/>
            <p:nvPr/>
          </p:nvSpPr>
          <p:spPr>
            <a:xfrm>
              <a:off x="-216393" y="1767355"/>
              <a:ext cx="5288" cy="1517707"/>
            </a:xfrm>
            <a:custGeom>
              <a:rect b="b" l="l" r="r" t="t"/>
              <a:pathLst>
                <a:path extrusionOk="0" h="33294" w="116">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9"/>
            <p:cNvSpPr/>
            <p:nvPr/>
          </p:nvSpPr>
          <p:spPr>
            <a:xfrm>
              <a:off x="253178" y="2086723"/>
              <a:ext cx="22382" cy="22337"/>
            </a:xfrm>
            <a:custGeom>
              <a:rect b="b" l="l" r="r" t="t"/>
              <a:pathLst>
                <a:path extrusionOk="0" h="490" w="491">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9"/>
            <p:cNvSpPr/>
            <p:nvPr/>
          </p:nvSpPr>
          <p:spPr>
            <a:xfrm>
              <a:off x="-224917" y="1767355"/>
              <a:ext cx="22337" cy="22382"/>
            </a:xfrm>
            <a:custGeom>
              <a:rect b="b" l="l" r="r" t="t"/>
              <a:pathLst>
                <a:path extrusionOk="0" h="491" w="49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9"/>
            <p:cNvSpPr/>
            <p:nvPr/>
          </p:nvSpPr>
          <p:spPr>
            <a:xfrm>
              <a:off x="-235675" y="4406176"/>
              <a:ext cx="327711" cy="143137"/>
            </a:xfrm>
            <a:custGeom>
              <a:rect b="b" l="l" r="r" t="t"/>
              <a:pathLst>
                <a:path extrusionOk="0" h="3140" w="7189">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9"/>
            <p:cNvSpPr/>
            <p:nvPr/>
          </p:nvSpPr>
          <p:spPr>
            <a:xfrm>
              <a:off x="-235265" y="4494748"/>
              <a:ext cx="64366" cy="49505"/>
            </a:xfrm>
            <a:custGeom>
              <a:rect b="b" l="l" r="r" t="t"/>
              <a:pathLst>
                <a:path extrusionOk="0" h="1086" w="1412">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9"/>
            <p:cNvSpPr/>
            <p:nvPr/>
          </p:nvSpPr>
          <p:spPr>
            <a:xfrm>
              <a:off x="-233897" y="4517540"/>
              <a:ext cx="301864" cy="32046"/>
            </a:xfrm>
            <a:custGeom>
              <a:rect b="b" l="l" r="r" t="t"/>
              <a:pathLst>
                <a:path extrusionOk="0" h="703" w="6622">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9"/>
            <p:cNvSpPr/>
            <p:nvPr/>
          </p:nvSpPr>
          <p:spPr>
            <a:xfrm>
              <a:off x="-236450" y="4537415"/>
              <a:ext cx="298217" cy="7020"/>
            </a:xfrm>
            <a:custGeom>
              <a:rect b="b" l="l" r="r" t="t"/>
              <a:pathLst>
                <a:path extrusionOk="0" h="154" w="6542">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9"/>
            <p:cNvSpPr/>
            <p:nvPr/>
          </p:nvSpPr>
          <p:spPr>
            <a:xfrm>
              <a:off x="-730" y="4515443"/>
              <a:ext cx="17915" cy="27807"/>
            </a:xfrm>
            <a:custGeom>
              <a:rect b="b" l="l" r="r" t="t"/>
              <a:pathLst>
                <a:path extrusionOk="0" h="610" w="393">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9"/>
            <p:cNvSpPr/>
            <p:nvPr/>
          </p:nvSpPr>
          <p:spPr>
            <a:xfrm>
              <a:off x="-52378" y="4502953"/>
              <a:ext cx="9983" cy="14815"/>
            </a:xfrm>
            <a:custGeom>
              <a:rect b="b" l="l" r="r" t="t"/>
              <a:pathLst>
                <a:path extrusionOk="0" h="325" w="219">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9"/>
            <p:cNvSpPr/>
            <p:nvPr/>
          </p:nvSpPr>
          <p:spPr>
            <a:xfrm>
              <a:off x="-66737" y="4500492"/>
              <a:ext cx="11579" cy="10165"/>
            </a:xfrm>
            <a:custGeom>
              <a:rect b="b" l="l" r="r" t="t"/>
              <a:pathLst>
                <a:path extrusionOk="0" h="223" w="254">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9"/>
            <p:cNvSpPr/>
            <p:nvPr/>
          </p:nvSpPr>
          <p:spPr>
            <a:xfrm>
              <a:off x="-75718" y="4492970"/>
              <a:ext cx="18599" cy="2279"/>
            </a:xfrm>
            <a:custGeom>
              <a:rect b="b" l="l" r="r" t="t"/>
              <a:pathLst>
                <a:path extrusionOk="0" h="50" w="408">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9"/>
            <p:cNvSpPr/>
            <p:nvPr/>
          </p:nvSpPr>
          <p:spPr>
            <a:xfrm>
              <a:off x="-79136" y="4482258"/>
              <a:ext cx="21197" cy="3100"/>
            </a:xfrm>
            <a:custGeom>
              <a:rect b="b" l="l" r="r" t="t"/>
              <a:pathLst>
                <a:path extrusionOk="0" h="68" w="465">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9"/>
            <p:cNvSpPr/>
            <p:nvPr/>
          </p:nvSpPr>
          <p:spPr>
            <a:xfrm>
              <a:off x="-46224" y="4486178"/>
              <a:ext cx="33323" cy="19237"/>
            </a:xfrm>
            <a:custGeom>
              <a:rect b="b" l="l" r="r" t="t"/>
              <a:pathLst>
                <a:path extrusionOk="0" h="422" w="731">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9"/>
            <p:cNvSpPr/>
            <p:nvPr/>
          </p:nvSpPr>
          <p:spPr>
            <a:xfrm>
              <a:off x="-58806" y="4481209"/>
              <a:ext cx="17231" cy="21835"/>
            </a:xfrm>
            <a:custGeom>
              <a:rect b="b" l="l" r="r" t="t"/>
              <a:pathLst>
                <a:path extrusionOk="0" h="479" w="378">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9"/>
            <p:cNvSpPr/>
            <p:nvPr/>
          </p:nvSpPr>
          <p:spPr>
            <a:xfrm>
              <a:off x="-233670" y="4492924"/>
              <a:ext cx="63363" cy="49916"/>
            </a:xfrm>
            <a:custGeom>
              <a:rect b="b" l="l" r="r" t="t"/>
              <a:pathLst>
                <a:path extrusionOk="0" h="1095" w="139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9"/>
            <p:cNvSpPr/>
            <p:nvPr/>
          </p:nvSpPr>
          <p:spPr>
            <a:xfrm>
              <a:off x="-217760" y="4420900"/>
              <a:ext cx="2416" cy="72115"/>
            </a:xfrm>
            <a:custGeom>
              <a:rect b="b" l="l" r="r" t="t"/>
              <a:pathLst>
                <a:path extrusionOk="0" h="1582" w="53">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9"/>
            <p:cNvSpPr/>
            <p:nvPr/>
          </p:nvSpPr>
          <p:spPr>
            <a:xfrm>
              <a:off x="-148426" y="4525837"/>
              <a:ext cx="51420" cy="2690"/>
            </a:xfrm>
            <a:custGeom>
              <a:rect b="b" l="l" r="r" t="t"/>
              <a:pathLst>
                <a:path extrusionOk="0" h="59" w="1128">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9"/>
            <p:cNvSpPr/>
            <p:nvPr/>
          </p:nvSpPr>
          <p:spPr>
            <a:xfrm>
              <a:off x="-183298" y="4526840"/>
              <a:ext cx="6017" cy="10029"/>
            </a:xfrm>
            <a:custGeom>
              <a:rect b="b" l="l" r="r" t="t"/>
              <a:pathLst>
                <a:path extrusionOk="0" h="220" w="132">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9"/>
            <p:cNvSpPr/>
            <p:nvPr/>
          </p:nvSpPr>
          <p:spPr>
            <a:xfrm>
              <a:off x="-196427" y="4510839"/>
              <a:ext cx="7385" cy="6792"/>
            </a:xfrm>
            <a:custGeom>
              <a:rect b="b" l="l" r="r" t="t"/>
              <a:pathLst>
                <a:path extrusionOk="0" h="149" w="162">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9"/>
            <p:cNvSpPr/>
            <p:nvPr/>
          </p:nvSpPr>
          <p:spPr>
            <a:xfrm>
              <a:off x="-214889" y="4502953"/>
              <a:ext cx="10485" cy="4285"/>
            </a:xfrm>
            <a:custGeom>
              <a:rect b="b" l="l" r="r" t="t"/>
              <a:pathLst>
                <a:path extrusionOk="0" h="94" w="23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9"/>
            <p:cNvSpPr/>
            <p:nvPr/>
          </p:nvSpPr>
          <p:spPr>
            <a:xfrm>
              <a:off x="-228336" y="4500309"/>
              <a:ext cx="5835" cy="2781"/>
            </a:xfrm>
            <a:custGeom>
              <a:rect b="b" l="l" r="r" t="t"/>
              <a:pathLst>
                <a:path extrusionOk="0" h="61" w="128">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9"/>
            <p:cNvSpPr/>
            <p:nvPr/>
          </p:nvSpPr>
          <p:spPr>
            <a:xfrm>
              <a:off x="557412" y="1720904"/>
              <a:ext cx="199024" cy="228563"/>
            </a:xfrm>
            <a:custGeom>
              <a:rect b="b" l="l" r="r" t="t"/>
              <a:pathLst>
                <a:path extrusionOk="0" h="5014" w="4366">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9"/>
            <p:cNvSpPr/>
            <p:nvPr/>
          </p:nvSpPr>
          <p:spPr>
            <a:xfrm>
              <a:off x="640058" y="1808564"/>
              <a:ext cx="46679" cy="60446"/>
            </a:xfrm>
            <a:custGeom>
              <a:rect b="b" l="l" r="r" t="t"/>
              <a:pathLst>
                <a:path extrusionOk="0" h="1326" w="1024">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9"/>
            <p:cNvSpPr/>
            <p:nvPr/>
          </p:nvSpPr>
          <p:spPr>
            <a:xfrm>
              <a:off x="657152" y="1828895"/>
              <a:ext cx="37106" cy="52104"/>
            </a:xfrm>
            <a:custGeom>
              <a:rect b="b" l="l" r="r" t="t"/>
              <a:pathLst>
                <a:path extrusionOk="0" h="1143" w="814">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9"/>
            <p:cNvSpPr/>
            <p:nvPr/>
          </p:nvSpPr>
          <p:spPr>
            <a:xfrm>
              <a:off x="590871" y="1833453"/>
              <a:ext cx="74349" cy="34736"/>
            </a:xfrm>
            <a:custGeom>
              <a:rect b="b" l="l" r="r" t="t"/>
              <a:pathLst>
                <a:path extrusionOk="0" h="762" w="1631">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9"/>
            <p:cNvSpPr/>
            <p:nvPr/>
          </p:nvSpPr>
          <p:spPr>
            <a:xfrm>
              <a:off x="590689" y="1832405"/>
              <a:ext cx="75534" cy="35967"/>
            </a:xfrm>
            <a:custGeom>
              <a:rect b="b" l="l" r="r" t="t"/>
              <a:pathLst>
                <a:path extrusionOk="0" h="789" w="1657">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9"/>
            <p:cNvSpPr/>
            <p:nvPr/>
          </p:nvSpPr>
          <p:spPr>
            <a:xfrm>
              <a:off x="676708" y="1844667"/>
              <a:ext cx="26941" cy="45084"/>
            </a:xfrm>
            <a:custGeom>
              <a:rect b="b" l="l" r="r" t="t"/>
              <a:pathLst>
                <a:path extrusionOk="0" h="989" w="591">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9"/>
            <p:cNvSpPr/>
            <p:nvPr/>
          </p:nvSpPr>
          <p:spPr>
            <a:xfrm>
              <a:off x="633265" y="1865180"/>
              <a:ext cx="6655" cy="46861"/>
            </a:xfrm>
            <a:custGeom>
              <a:rect b="b" l="l" r="r" t="t"/>
              <a:pathLst>
                <a:path extrusionOk="0" h="1028" w="146">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9"/>
            <p:cNvSpPr/>
            <p:nvPr/>
          </p:nvSpPr>
          <p:spPr>
            <a:xfrm>
              <a:off x="-274696" y="1817590"/>
              <a:ext cx="294251" cy="305967"/>
            </a:xfrm>
            <a:custGeom>
              <a:rect b="b" l="l" r="r" t="t"/>
              <a:pathLst>
                <a:path extrusionOk="0" h="6712" w="6455">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9"/>
            <p:cNvSpPr/>
            <p:nvPr/>
          </p:nvSpPr>
          <p:spPr>
            <a:xfrm>
              <a:off x="-318731" y="1708186"/>
              <a:ext cx="235674" cy="401649"/>
            </a:xfrm>
            <a:custGeom>
              <a:rect b="b" l="l" r="r" t="t"/>
              <a:pathLst>
                <a:path extrusionOk="0" h="8811" w="517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9"/>
            <p:cNvSpPr/>
            <p:nvPr/>
          </p:nvSpPr>
          <p:spPr>
            <a:xfrm>
              <a:off x="-114146" y="1855653"/>
              <a:ext cx="15362" cy="15362"/>
            </a:xfrm>
            <a:custGeom>
              <a:rect b="b" l="l" r="r" t="t"/>
              <a:pathLst>
                <a:path extrusionOk="0" h="337" w="337">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9"/>
            <p:cNvSpPr/>
            <p:nvPr/>
          </p:nvSpPr>
          <p:spPr>
            <a:xfrm>
              <a:off x="-122123" y="1845579"/>
              <a:ext cx="31271" cy="9436"/>
            </a:xfrm>
            <a:custGeom>
              <a:rect b="b" l="l" r="r" t="t"/>
              <a:pathLst>
                <a:path extrusionOk="0" h="207" w="686">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9"/>
            <p:cNvSpPr/>
            <p:nvPr/>
          </p:nvSpPr>
          <p:spPr>
            <a:xfrm>
              <a:off x="-203447" y="1855653"/>
              <a:ext cx="15408" cy="15362"/>
            </a:xfrm>
            <a:custGeom>
              <a:rect b="b" l="l" r="r" t="t"/>
              <a:pathLst>
                <a:path extrusionOk="0" h="337" w="338">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9"/>
            <p:cNvSpPr/>
            <p:nvPr/>
          </p:nvSpPr>
          <p:spPr>
            <a:xfrm>
              <a:off x="-213977" y="1845579"/>
              <a:ext cx="31362" cy="9436"/>
            </a:xfrm>
            <a:custGeom>
              <a:rect b="b" l="l" r="r" t="t"/>
              <a:pathLst>
                <a:path extrusionOk="0" h="207" w="688">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9"/>
            <p:cNvSpPr/>
            <p:nvPr/>
          </p:nvSpPr>
          <p:spPr>
            <a:xfrm>
              <a:off x="-185669" y="1931689"/>
              <a:ext cx="45084" cy="24525"/>
            </a:xfrm>
            <a:custGeom>
              <a:rect b="b" l="l" r="r" t="t"/>
              <a:pathLst>
                <a:path extrusionOk="0" h="538" w="989">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9"/>
            <p:cNvSpPr/>
            <p:nvPr/>
          </p:nvSpPr>
          <p:spPr>
            <a:xfrm>
              <a:off x="-230706" y="2000659"/>
              <a:ext cx="79728" cy="41801"/>
            </a:xfrm>
            <a:custGeom>
              <a:rect b="b" l="l" r="r" t="t"/>
              <a:pathLst>
                <a:path extrusionOk="0" h="917" w="1749">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9"/>
            <p:cNvSpPr/>
            <p:nvPr/>
          </p:nvSpPr>
          <p:spPr>
            <a:xfrm>
              <a:off x="-463782" y="1667843"/>
              <a:ext cx="411450" cy="438026"/>
            </a:xfrm>
            <a:custGeom>
              <a:rect b="b" l="l" r="r" t="t"/>
              <a:pathLst>
                <a:path extrusionOk="0" h="9609" w="9026">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9"/>
            <p:cNvSpPr/>
            <p:nvPr/>
          </p:nvSpPr>
          <p:spPr>
            <a:xfrm>
              <a:off x="-277933" y="1746249"/>
              <a:ext cx="120572" cy="78999"/>
            </a:xfrm>
            <a:custGeom>
              <a:rect b="b" l="l" r="r" t="t"/>
              <a:pathLst>
                <a:path extrusionOk="0" h="1733" w="2645">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9"/>
            <p:cNvSpPr/>
            <p:nvPr/>
          </p:nvSpPr>
          <p:spPr>
            <a:xfrm>
              <a:off x="-434699" y="1751811"/>
              <a:ext cx="83922" cy="216666"/>
            </a:xfrm>
            <a:custGeom>
              <a:rect b="b" l="l" r="r" t="t"/>
              <a:pathLst>
                <a:path extrusionOk="0" h="4753" w="1841">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9"/>
            <p:cNvSpPr/>
            <p:nvPr/>
          </p:nvSpPr>
          <p:spPr>
            <a:xfrm>
              <a:off x="-84880" y="1790649"/>
              <a:ext cx="89119" cy="119661"/>
            </a:xfrm>
            <a:custGeom>
              <a:rect b="b" l="l" r="r" t="t"/>
              <a:pathLst>
                <a:path extrusionOk="0" h="2625" w="1955">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9"/>
            <p:cNvSpPr/>
            <p:nvPr/>
          </p:nvSpPr>
          <p:spPr>
            <a:xfrm>
              <a:off x="-90897" y="2826977"/>
              <a:ext cx="205087" cy="1628251"/>
            </a:xfrm>
            <a:custGeom>
              <a:rect b="b" l="l" r="r" t="t"/>
              <a:pathLst>
                <a:path extrusionOk="0" h="35719" w="4499">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9"/>
            <p:cNvSpPr/>
            <p:nvPr/>
          </p:nvSpPr>
          <p:spPr>
            <a:xfrm>
              <a:off x="-477919" y="2696154"/>
              <a:ext cx="441491" cy="1776418"/>
            </a:xfrm>
            <a:custGeom>
              <a:rect b="b" l="l" r="r" t="t"/>
              <a:pathLst>
                <a:path extrusionOk="0" h="38742" w="9685">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9"/>
            <p:cNvSpPr/>
            <p:nvPr/>
          </p:nvSpPr>
          <p:spPr>
            <a:xfrm>
              <a:off x="-260975" y="2710052"/>
              <a:ext cx="102840" cy="1755934"/>
            </a:xfrm>
            <a:custGeom>
              <a:rect b="b" l="l" r="r" t="t"/>
              <a:pathLst>
                <a:path extrusionOk="0" h="38520" w="2256">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9"/>
            <p:cNvSpPr/>
            <p:nvPr/>
          </p:nvSpPr>
          <p:spPr>
            <a:xfrm>
              <a:off x="-258422" y="4440821"/>
              <a:ext cx="221999" cy="33505"/>
            </a:xfrm>
            <a:custGeom>
              <a:rect b="b" l="l" r="r" t="t"/>
              <a:pathLst>
                <a:path extrusionOk="0" h="735" w="4870">
                  <a:moveTo>
                    <a:pt x="1" y="1"/>
                  </a:moveTo>
                  <a:lnTo>
                    <a:pt x="1" y="735"/>
                  </a:lnTo>
                  <a:lnTo>
                    <a:pt x="4870" y="735"/>
                  </a:lnTo>
                  <a:lnTo>
                    <a:pt x="487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9"/>
            <p:cNvSpPr/>
            <p:nvPr/>
          </p:nvSpPr>
          <p:spPr>
            <a:xfrm>
              <a:off x="-245841" y="2706496"/>
              <a:ext cx="2462" cy="10348"/>
            </a:xfrm>
            <a:custGeom>
              <a:rect b="b" l="l" r="r" t="t"/>
              <a:pathLst>
                <a:path extrusionOk="0" h="227" w="54">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9"/>
            <p:cNvSpPr/>
            <p:nvPr/>
          </p:nvSpPr>
          <p:spPr>
            <a:xfrm>
              <a:off x="-245248" y="2727009"/>
              <a:ext cx="2416" cy="10165"/>
            </a:xfrm>
            <a:custGeom>
              <a:rect b="b" l="l" r="r" t="t"/>
              <a:pathLst>
                <a:path extrusionOk="0" h="223" w="53">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9"/>
            <p:cNvSpPr/>
            <p:nvPr/>
          </p:nvSpPr>
          <p:spPr>
            <a:xfrm>
              <a:off x="-244655" y="2747295"/>
              <a:ext cx="2462" cy="10393"/>
            </a:xfrm>
            <a:custGeom>
              <a:rect b="b" l="l" r="r" t="t"/>
              <a:pathLst>
                <a:path extrusionOk="0" h="228" w="54">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9"/>
            <p:cNvSpPr/>
            <p:nvPr/>
          </p:nvSpPr>
          <p:spPr>
            <a:xfrm>
              <a:off x="-244063" y="2767808"/>
              <a:ext cx="2416" cy="10211"/>
            </a:xfrm>
            <a:custGeom>
              <a:rect b="b" l="l" r="r" t="t"/>
              <a:pathLst>
                <a:path extrusionOk="0" h="224" w="53">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9"/>
            <p:cNvSpPr/>
            <p:nvPr/>
          </p:nvSpPr>
          <p:spPr>
            <a:xfrm>
              <a:off x="-243425" y="2788321"/>
              <a:ext cx="2416" cy="10257"/>
            </a:xfrm>
            <a:custGeom>
              <a:rect b="b" l="l" r="r" t="t"/>
              <a:pathLst>
                <a:path extrusionOk="0" h="225" w="53">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9"/>
            <p:cNvSpPr/>
            <p:nvPr/>
          </p:nvSpPr>
          <p:spPr>
            <a:xfrm>
              <a:off x="-242878" y="2808652"/>
              <a:ext cx="2462" cy="10257"/>
            </a:xfrm>
            <a:custGeom>
              <a:rect b="b" l="l" r="r" t="t"/>
              <a:pathLst>
                <a:path extrusionOk="0" h="225" w="54">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9"/>
            <p:cNvSpPr/>
            <p:nvPr/>
          </p:nvSpPr>
          <p:spPr>
            <a:xfrm>
              <a:off x="-242239" y="2829165"/>
              <a:ext cx="2416" cy="10211"/>
            </a:xfrm>
            <a:custGeom>
              <a:rect b="b" l="l" r="r" t="t"/>
              <a:pathLst>
                <a:path extrusionOk="0" h="224" w="53">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9"/>
            <p:cNvSpPr/>
            <p:nvPr/>
          </p:nvSpPr>
          <p:spPr>
            <a:xfrm>
              <a:off x="-241692" y="2849496"/>
              <a:ext cx="2462" cy="10393"/>
            </a:xfrm>
            <a:custGeom>
              <a:rect b="b" l="l" r="r" t="t"/>
              <a:pathLst>
                <a:path extrusionOk="0" h="228" w="54">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9"/>
            <p:cNvSpPr/>
            <p:nvPr/>
          </p:nvSpPr>
          <p:spPr>
            <a:xfrm>
              <a:off x="-241054" y="2870009"/>
              <a:ext cx="2416" cy="10211"/>
            </a:xfrm>
            <a:custGeom>
              <a:rect b="b" l="l" r="r" t="t"/>
              <a:pathLst>
                <a:path extrusionOk="0" h="224" w="53">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9"/>
            <p:cNvSpPr/>
            <p:nvPr/>
          </p:nvSpPr>
          <p:spPr>
            <a:xfrm>
              <a:off x="-240462" y="2890295"/>
              <a:ext cx="2416" cy="10439"/>
            </a:xfrm>
            <a:custGeom>
              <a:rect b="b" l="l" r="r" t="t"/>
              <a:pathLst>
                <a:path extrusionOk="0" h="229" w="53">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9"/>
            <p:cNvSpPr/>
            <p:nvPr/>
          </p:nvSpPr>
          <p:spPr>
            <a:xfrm>
              <a:off x="-239869" y="2910853"/>
              <a:ext cx="2462" cy="10211"/>
            </a:xfrm>
            <a:custGeom>
              <a:rect b="b" l="l" r="r" t="t"/>
              <a:pathLst>
                <a:path extrusionOk="0" h="224" w="54">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9"/>
            <p:cNvSpPr/>
            <p:nvPr/>
          </p:nvSpPr>
          <p:spPr>
            <a:xfrm>
              <a:off x="-239459" y="2931367"/>
              <a:ext cx="2051" cy="10211"/>
            </a:xfrm>
            <a:custGeom>
              <a:rect b="b" l="l" r="r" t="t"/>
              <a:pathLst>
                <a:path extrusionOk="0" h="224" w="45">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9"/>
            <p:cNvSpPr/>
            <p:nvPr/>
          </p:nvSpPr>
          <p:spPr>
            <a:xfrm>
              <a:off x="-239276" y="2951880"/>
              <a:ext cx="2234" cy="10211"/>
            </a:xfrm>
            <a:custGeom>
              <a:rect b="b" l="l" r="r" t="t"/>
              <a:pathLst>
                <a:path extrusionOk="0" h="224" w="49">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9"/>
            <p:cNvSpPr/>
            <p:nvPr/>
          </p:nvSpPr>
          <p:spPr>
            <a:xfrm>
              <a:off x="-239094" y="2972211"/>
              <a:ext cx="2416" cy="10439"/>
            </a:xfrm>
            <a:custGeom>
              <a:rect b="b" l="l" r="r" t="t"/>
              <a:pathLst>
                <a:path extrusionOk="0" h="229" w="53">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9"/>
            <p:cNvSpPr/>
            <p:nvPr/>
          </p:nvSpPr>
          <p:spPr>
            <a:xfrm>
              <a:off x="-238456" y="2992724"/>
              <a:ext cx="2416" cy="10257"/>
            </a:xfrm>
            <a:custGeom>
              <a:rect b="b" l="l" r="r" t="t"/>
              <a:pathLst>
                <a:path extrusionOk="0" h="225" w="53">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9"/>
            <p:cNvSpPr/>
            <p:nvPr/>
          </p:nvSpPr>
          <p:spPr>
            <a:xfrm>
              <a:off x="-237635" y="3013237"/>
              <a:ext cx="2416" cy="10211"/>
            </a:xfrm>
            <a:custGeom>
              <a:rect b="b" l="l" r="r" t="t"/>
              <a:pathLst>
                <a:path extrusionOk="0" h="224" w="53">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9"/>
            <p:cNvSpPr/>
            <p:nvPr/>
          </p:nvSpPr>
          <p:spPr>
            <a:xfrm>
              <a:off x="-236450" y="3033568"/>
              <a:ext cx="2416" cy="10393"/>
            </a:xfrm>
            <a:custGeom>
              <a:rect b="b" l="l" r="r" t="t"/>
              <a:pathLst>
                <a:path extrusionOk="0" h="228" w="53">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9"/>
            <p:cNvSpPr/>
            <p:nvPr/>
          </p:nvSpPr>
          <p:spPr>
            <a:xfrm>
              <a:off x="-235265" y="3054081"/>
              <a:ext cx="2416" cy="10211"/>
            </a:xfrm>
            <a:custGeom>
              <a:rect b="b" l="l" r="r" t="t"/>
              <a:pathLst>
                <a:path extrusionOk="0" h="224" w="53">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9"/>
            <p:cNvSpPr/>
            <p:nvPr/>
          </p:nvSpPr>
          <p:spPr>
            <a:xfrm>
              <a:off x="-233897" y="3074367"/>
              <a:ext cx="2644" cy="10439"/>
            </a:xfrm>
            <a:custGeom>
              <a:rect b="b" l="l" r="r" t="t"/>
              <a:pathLst>
                <a:path extrusionOk="0" h="229" w="58">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9"/>
            <p:cNvSpPr/>
            <p:nvPr/>
          </p:nvSpPr>
          <p:spPr>
            <a:xfrm>
              <a:off x="-232302" y="3094925"/>
              <a:ext cx="2826" cy="10211"/>
            </a:xfrm>
            <a:custGeom>
              <a:rect b="b" l="l" r="r" t="t"/>
              <a:pathLst>
                <a:path extrusionOk="0" h="224" w="62">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9"/>
            <p:cNvSpPr/>
            <p:nvPr/>
          </p:nvSpPr>
          <p:spPr>
            <a:xfrm>
              <a:off x="-230296" y="3115256"/>
              <a:ext cx="2826" cy="10211"/>
            </a:xfrm>
            <a:custGeom>
              <a:rect b="b" l="l" r="r" t="t"/>
              <a:pathLst>
                <a:path extrusionOk="0" h="224" w="62">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9"/>
            <p:cNvSpPr/>
            <p:nvPr/>
          </p:nvSpPr>
          <p:spPr>
            <a:xfrm>
              <a:off x="-228108" y="3135587"/>
              <a:ext cx="2826" cy="10165"/>
            </a:xfrm>
            <a:custGeom>
              <a:rect b="b" l="l" r="r" t="t"/>
              <a:pathLst>
                <a:path extrusionOk="0" h="223" w="62">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9"/>
            <p:cNvSpPr/>
            <p:nvPr/>
          </p:nvSpPr>
          <p:spPr>
            <a:xfrm>
              <a:off x="-225692" y="3155918"/>
              <a:ext cx="2826" cy="10165"/>
            </a:xfrm>
            <a:custGeom>
              <a:rect b="b" l="l" r="r" t="t"/>
              <a:pathLst>
                <a:path extrusionOk="0" h="223" w="62">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9"/>
            <p:cNvSpPr/>
            <p:nvPr/>
          </p:nvSpPr>
          <p:spPr>
            <a:xfrm>
              <a:off x="-223139" y="3176203"/>
              <a:ext cx="2826" cy="10029"/>
            </a:xfrm>
            <a:custGeom>
              <a:rect b="b" l="l" r="r" t="t"/>
              <a:pathLst>
                <a:path extrusionOk="0" h="220" w="62">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9"/>
            <p:cNvSpPr/>
            <p:nvPr/>
          </p:nvSpPr>
          <p:spPr>
            <a:xfrm>
              <a:off x="-220359" y="3196306"/>
              <a:ext cx="2826" cy="10211"/>
            </a:xfrm>
            <a:custGeom>
              <a:rect b="b" l="l" r="r" t="t"/>
              <a:pathLst>
                <a:path extrusionOk="0" h="224" w="62">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9"/>
            <p:cNvSpPr/>
            <p:nvPr/>
          </p:nvSpPr>
          <p:spPr>
            <a:xfrm>
              <a:off x="-217578" y="3216455"/>
              <a:ext cx="3054" cy="10211"/>
            </a:xfrm>
            <a:custGeom>
              <a:rect b="b" l="l" r="r" t="t"/>
              <a:pathLst>
                <a:path extrusionOk="0" h="224" w="67">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9"/>
            <p:cNvSpPr/>
            <p:nvPr/>
          </p:nvSpPr>
          <p:spPr>
            <a:xfrm>
              <a:off x="-214387" y="3236740"/>
              <a:ext cx="3054" cy="10074"/>
            </a:xfrm>
            <a:custGeom>
              <a:rect b="b" l="l" r="r" t="t"/>
              <a:pathLst>
                <a:path extrusionOk="0" h="221" w="67">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9"/>
            <p:cNvSpPr/>
            <p:nvPr/>
          </p:nvSpPr>
          <p:spPr>
            <a:xfrm>
              <a:off x="-211151" y="3256889"/>
              <a:ext cx="3009" cy="9983"/>
            </a:xfrm>
            <a:custGeom>
              <a:rect b="b" l="l" r="r" t="t"/>
              <a:pathLst>
                <a:path extrusionOk="0" h="219" w="66">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9"/>
            <p:cNvSpPr/>
            <p:nvPr/>
          </p:nvSpPr>
          <p:spPr>
            <a:xfrm>
              <a:off x="-207777" y="3276992"/>
              <a:ext cx="3009" cy="10029"/>
            </a:xfrm>
            <a:custGeom>
              <a:rect b="b" l="l" r="r" t="t"/>
              <a:pathLst>
                <a:path extrusionOk="0" h="220" w="66">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9"/>
            <p:cNvSpPr/>
            <p:nvPr/>
          </p:nvSpPr>
          <p:spPr>
            <a:xfrm>
              <a:off x="-204450" y="3297140"/>
              <a:ext cx="3100" cy="9983"/>
            </a:xfrm>
            <a:custGeom>
              <a:rect b="b" l="l" r="r" t="t"/>
              <a:pathLst>
                <a:path extrusionOk="0" h="219" w="68">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9"/>
            <p:cNvSpPr/>
            <p:nvPr/>
          </p:nvSpPr>
          <p:spPr>
            <a:xfrm>
              <a:off x="-201031" y="3317243"/>
              <a:ext cx="3237" cy="10029"/>
            </a:xfrm>
            <a:custGeom>
              <a:rect b="b" l="l" r="r" t="t"/>
              <a:pathLst>
                <a:path extrusionOk="0" h="220" w="71">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9"/>
            <p:cNvSpPr/>
            <p:nvPr/>
          </p:nvSpPr>
          <p:spPr>
            <a:xfrm>
              <a:off x="-197657" y="3337346"/>
              <a:ext cx="3282" cy="10074"/>
            </a:xfrm>
            <a:custGeom>
              <a:rect b="b" l="l" r="r" t="t"/>
              <a:pathLst>
                <a:path extrusionOk="0" h="221" w="72">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9"/>
            <p:cNvSpPr/>
            <p:nvPr/>
          </p:nvSpPr>
          <p:spPr>
            <a:xfrm>
              <a:off x="-194239" y="3357449"/>
              <a:ext cx="3009" cy="10074"/>
            </a:xfrm>
            <a:custGeom>
              <a:rect b="b" l="l" r="r" t="t"/>
              <a:pathLst>
                <a:path extrusionOk="0" h="221" w="66">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9"/>
            <p:cNvSpPr/>
            <p:nvPr/>
          </p:nvSpPr>
          <p:spPr>
            <a:xfrm>
              <a:off x="-190865" y="3377598"/>
              <a:ext cx="3009" cy="10029"/>
            </a:xfrm>
            <a:custGeom>
              <a:rect b="b" l="l" r="r" t="t"/>
              <a:pathLst>
                <a:path extrusionOk="0" h="220" w="66">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9"/>
            <p:cNvSpPr/>
            <p:nvPr/>
          </p:nvSpPr>
          <p:spPr>
            <a:xfrm>
              <a:off x="-187902" y="3397746"/>
              <a:ext cx="3054" cy="9983"/>
            </a:xfrm>
            <a:custGeom>
              <a:rect b="b" l="l" r="r" t="t"/>
              <a:pathLst>
                <a:path extrusionOk="0" h="219" w="67">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9"/>
            <p:cNvSpPr/>
            <p:nvPr/>
          </p:nvSpPr>
          <p:spPr>
            <a:xfrm>
              <a:off x="-184894" y="3417849"/>
              <a:ext cx="3009" cy="10029"/>
            </a:xfrm>
            <a:custGeom>
              <a:rect b="b" l="l" r="r" t="t"/>
              <a:pathLst>
                <a:path extrusionOk="0" h="220" w="66">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9"/>
            <p:cNvSpPr/>
            <p:nvPr/>
          </p:nvSpPr>
          <p:spPr>
            <a:xfrm>
              <a:off x="-182113" y="3437998"/>
              <a:ext cx="3054" cy="10165"/>
            </a:xfrm>
            <a:custGeom>
              <a:rect b="b" l="l" r="r" t="t"/>
              <a:pathLst>
                <a:path extrusionOk="0" h="223" w="67">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9"/>
            <p:cNvSpPr/>
            <p:nvPr/>
          </p:nvSpPr>
          <p:spPr>
            <a:xfrm>
              <a:off x="-179515" y="3458283"/>
              <a:ext cx="2872" cy="10029"/>
            </a:xfrm>
            <a:custGeom>
              <a:rect b="b" l="l" r="r" t="t"/>
              <a:pathLst>
                <a:path extrusionOk="0" h="220" w="63">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9"/>
            <p:cNvSpPr/>
            <p:nvPr/>
          </p:nvSpPr>
          <p:spPr>
            <a:xfrm>
              <a:off x="-177144" y="3478386"/>
              <a:ext cx="2872" cy="10257"/>
            </a:xfrm>
            <a:custGeom>
              <a:rect b="b" l="l" r="r" t="t"/>
              <a:pathLst>
                <a:path extrusionOk="0" h="225" w="63">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9"/>
            <p:cNvSpPr/>
            <p:nvPr/>
          </p:nvSpPr>
          <p:spPr>
            <a:xfrm>
              <a:off x="-174910" y="3498717"/>
              <a:ext cx="2781" cy="10211"/>
            </a:xfrm>
            <a:custGeom>
              <a:rect b="b" l="l" r="r" t="t"/>
              <a:pathLst>
                <a:path extrusionOk="0" h="224" w="61">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9"/>
            <p:cNvSpPr/>
            <p:nvPr/>
          </p:nvSpPr>
          <p:spPr>
            <a:xfrm>
              <a:off x="-172905" y="3519048"/>
              <a:ext cx="2598" cy="10211"/>
            </a:xfrm>
            <a:custGeom>
              <a:rect b="b" l="l" r="r" t="t"/>
              <a:pathLst>
                <a:path extrusionOk="0" h="224" w="57">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9"/>
            <p:cNvSpPr/>
            <p:nvPr/>
          </p:nvSpPr>
          <p:spPr>
            <a:xfrm>
              <a:off x="-171355" y="3539333"/>
              <a:ext cx="2644" cy="10257"/>
            </a:xfrm>
            <a:custGeom>
              <a:rect b="b" l="l" r="r" t="t"/>
              <a:pathLst>
                <a:path extrusionOk="0" h="225" w="58">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9"/>
            <p:cNvSpPr/>
            <p:nvPr/>
          </p:nvSpPr>
          <p:spPr>
            <a:xfrm>
              <a:off x="-169759" y="3559892"/>
              <a:ext cx="2416" cy="10211"/>
            </a:xfrm>
            <a:custGeom>
              <a:rect b="b" l="l" r="r" t="t"/>
              <a:pathLst>
                <a:path extrusionOk="0" h="224" w="53">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9"/>
            <p:cNvSpPr/>
            <p:nvPr/>
          </p:nvSpPr>
          <p:spPr>
            <a:xfrm>
              <a:off x="-168574" y="3580223"/>
              <a:ext cx="2462" cy="10211"/>
            </a:xfrm>
            <a:custGeom>
              <a:rect b="b" l="l" r="r" t="t"/>
              <a:pathLst>
                <a:path extrusionOk="0" h="224" w="54">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9"/>
            <p:cNvSpPr/>
            <p:nvPr/>
          </p:nvSpPr>
          <p:spPr>
            <a:xfrm>
              <a:off x="-167571" y="3600554"/>
              <a:ext cx="2462" cy="10165"/>
            </a:xfrm>
            <a:custGeom>
              <a:rect b="b" l="l" r="r" t="t"/>
              <a:pathLst>
                <a:path extrusionOk="0" h="223" w="54">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9"/>
            <p:cNvSpPr/>
            <p:nvPr/>
          </p:nvSpPr>
          <p:spPr>
            <a:xfrm>
              <a:off x="-166751" y="3620885"/>
              <a:ext cx="2416" cy="10165"/>
            </a:xfrm>
            <a:custGeom>
              <a:rect b="b" l="l" r="r" t="t"/>
              <a:pathLst>
                <a:path extrusionOk="0" h="223" w="53">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9"/>
            <p:cNvSpPr/>
            <p:nvPr/>
          </p:nvSpPr>
          <p:spPr>
            <a:xfrm>
              <a:off x="-166158" y="3641398"/>
              <a:ext cx="2234" cy="10165"/>
            </a:xfrm>
            <a:custGeom>
              <a:rect b="b" l="l" r="r" t="t"/>
              <a:pathLst>
                <a:path extrusionOk="0" h="223" w="49">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9"/>
            <p:cNvSpPr/>
            <p:nvPr/>
          </p:nvSpPr>
          <p:spPr>
            <a:xfrm>
              <a:off x="-165748" y="3661683"/>
              <a:ext cx="2234" cy="10393"/>
            </a:xfrm>
            <a:custGeom>
              <a:rect b="b" l="l" r="r" t="t"/>
              <a:pathLst>
                <a:path extrusionOk="0" h="228" w="49">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9"/>
            <p:cNvSpPr/>
            <p:nvPr/>
          </p:nvSpPr>
          <p:spPr>
            <a:xfrm>
              <a:off x="-165566" y="3682196"/>
              <a:ext cx="2234" cy="10211"/>
            </a:xfrm>
            <a:custGeom>
              <a:rect b="b" l="l" r="r" t="t"/>
              <a:pathLst>
                <a:path extrusionOk="0" h="224" w="49">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9"/>
            <p:cNvSpPr/>
            <p:nvPr/>
          </p:nvSpPr>
          <p:spPr>
            <a:xfrm>
              <a:off x="-165383" y="3702709"/>
              <a:ext cx="2279" cy="10257"/>
            </a:xfrm>
            <a:custGeom>
              <a:rect b="b" l="l" r="r" t="t"/>
              <a:pathLst>
                <a:path extrusionOk="0" h="225" w="5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9"/>
            <p:cNvSpPr/>
            <p:nvPr/>
          </p:nvSpPr>
          <p:spPr>
            <a:xfrm>
              <a:off x="-165155" y="3723040"/>
              <a:ext cx="2234" cy="10439"/>
            </a:xfrm>
            <a:custGeom>
              <a:rect b="b" l="l" r="r" t="t"/>
              <a:pathLst>
                <a:path extrusionOk="0" h="229" w="49">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9"/>
            <p:cNvSpPr/>
            <p:nvPr/>
          </p:nvSpPr>
          <p:spPr>
            <a:xfrm>
              <a:off x="-164973" y="3743554"/>
              <a:ext cx="2234" cy="10211"/>
            </a:xfrm>
            <a:custGeom>
              <a:rect b="b" l="l" r="r" t="t"/>
              <a:pathLst>
                <a:path extrusionOk="0" h="224" w="49">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9"/>
            <p:cNvSpPr/>
            <p:nvPr/>
          </p:nvSpPr>
          <p:spPr>
            <a:xfrm>
              <a:off x="-164745" y="3763884"/>
              <a:ext cx="2416" cy="10393"/>
            </a:xfrm>
            <a:custGeom>
              <a:rect b="b" l="l" r="r" t="t"/>
              <a:pathLst>
                <a:path extrusionOk="0" h="228" w="53">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9"/>
            <p:cNvSpPr/>
            <p:nvPr/>
          </p:nvSpPr>
          <p:spPr>
            <a:xfrm>
              <a:off x="-164380" y="3784398"/>
              <a:ext cx="2279" cy="10211"/>
            </a:xfrm>
            <a:custGeom>
              <a:rect b="b" l="l" r="r" t="t"/>
              <a:pathLst>
                <a:path extrusionOk="0" h="224" w="5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9"/>
            <p:cNvSpPr/>
            <p:nvPr/>
          </p:nvSpPr>
          <p:spPr>
            <a:xfrm>
              <a:off x="-163970" y="3804956"/>
              <a:ext cx="2234" cy="10165"/>
            </a:xfrm>
            <a:custGeom>
              <a:rect b="b" l="l" r="r" t="t"/>
              <a:pathLst>
                <a:path extrusionOk="0" h="223" w="49">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9"/>
            <p:cNvSpPr/>
            <p:nvPr/>
          </p:nvSpPr>
          <p:spPr>
            <a:xfrm>
              <a:off x="-163560" y="3825242"/>
              <a:ext cx="2462" cy="10393"/>
            </a:xfrm>
            <a:custGeom>
              <a:rect b="b" l="l" r="r" t="t"/>
              <a:pathLst>
                <a:path extrusionOk="0" h="228" w="54">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9"/>
            <p:cNvSpPr/>
            <p:nvPr/>
          </p:nvSpPr>
          <p:spPr>
            <a:xfrm>
              <a:off x="-162967" y="3845755"/>
              <a:ext cx="2234" cy="10211"/>
            </a:xfrm>
            <a:custGeom>
              <a:rect b="b" l="l" r="r" t="t"/>
              <a:pathLst>
                <a:path extrusionOk="0" h="224" w="49">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9"/>
            <p:cNvSpPr/>
            <p:nvPr/>
          </p:nvSpPr>
          <p:spPr>
            <a:xfrm>
              <a:off x="-162603" y="3866086"/>
              <a:ext cx="2462" cy="10393"/>
            </a:xfrm>
            <a:custGeom>
              <a:rect b="b" l="l" r="r" t="t"/>
              <a:pathLst>
                <a:path extrusionOk="0" h="228" w="54">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9"/>
            <p:cNvSpPr/>
            <p:nvPr/>
          </p:nvSpPr>
          <p:spPr>
            <a:xfrm>
              <a:off x="-161964" y="3886599"/>
              <a:ext cx="2234" cy="10165"/>
            </a:xfrm>
            <a:custGeom>
              <a:rect b="b" l="l" r="r" t="t"/>
              <a:pathLst>
                <a:path extrusionOk="0" h="223" w="49">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9"/>
            <p:cNvSpPr/>
            <p:nvPr/>
          </p:nvSpPr>
          <p:spPr>
            <a:xfrm>
              <a:off x="-161417" y="3907112"/>
              <a:ext cx="2279" cy="10211"/>
            </a:xfrm>
            <a:custGeom>
              <a:rect b="b" l="l" r="r" t="t"/>
              <a:pathLst>
                <a:path extrusionOk="0" h="224" w="5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9"/>
            <p:cNvSpPr/>
            <p:nvPr/>
          </p:nvSpPr>
          <p:spPr>
            <a:xfrm>
              <a:off x="-160779" y="3927443"/>
              <a:ext cx="2234" cy="10211"/>
            </a:xfrm>
            <a:custGeom>
              <a:rect b="b" l="l" r="r" t="t"/>
              <a:pathLst>
                <a:path extrusionOk="0" h="224" w="49">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9"/>
            <p:cNvSpPr/>
            <p:nvPr/>
          </p:nvSpPr>
          <p:spPr>
            <a:xfrm>
              <a:off x="-160187" y="3947956"/>
              <a:ext cx="2234" cy="10211"/>
            </a:xfrm>
            <a:custGeom>
              <a:rect b="b" l="l" r="r" t="t"/>
              <a:pathLst>
                <a:path extrusionOk="0" h="224" w="49">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9"/>
            <p:cNvSpPr/>
            <p:nvPr/>
          </p:nvSpPr>
          <p:spPr>
            <a:xfrm>
              <a:off x="-159594" y="3968287"/>
              <a:ext cx="2462" cy="10393"/>
            </a:xfrm>
            <a:custGeom>
              <a:rect b="b" l="l" r="r" t="t"/>
              <a:pathLst>
                <a:path extrusionOk="0" h="228" w="54">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9"/>
            <p:cNvSpPr/>
            <p:nvPr/>
          </p:nvSpPr>
          <p:spPr>
            <a:xfrm>
              <a:off x="-158773" y="3988755"/>
              <a:ext cx="2188" cy="10257"/>
            </a:xfrm>
            <a:custGeom>
              <a:rect b="b" l="l" r="r" t="t"/>
              <a:pathLst>
                <a:path extrusionOk="0" h="225" w="48">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9"/>
            <p:cNvSpPr/>
            <p:nvPr/>
          </p:nvSpPr>
          <p:spPr>
            <a:xfrm>
              <a:off x="-158181" y="4009086"/>
              <a:ext cx="2416" cy="10439"/>
            </a:xfrm>
            <a:custGeom>
              <a:rect b="b" l="l" r="r" t="t"/>
              <a:pathLst>
                <a:path extrusionOk="0" h="229" w="53">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9"/>
            <p:cNvSpPr/>
            <p:nvPr/>
          </p:nvSpPr>
          <p:spPr>
            <a:xfrm>
              <a:off x="-157360" y="4029645"/>
              <a:ext cx="2234" cy="10211"/>
            </a:xfrm>
            <a:custGeom>
              <a:rect b="b" l="l" r="r" t="t"/>
              <a:pathLst>
                <a:path extrusionOk="0" h="224" w="49">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9"/>
            <p:cNvSpPr/>
            <p:nvPr/>
          </p:nvSpPr>
          <p:spPr>
            <a:xfrm>
              <a:off x="-156813" y="4050158"/>
              <a:ext cx="2462" cy="10211"/>
            </a:xfrm>
            <a:custGeom>
              <a:rect b="b" l="l" r="r" t="t"/>
              <a:pathLst>
                <a:path extrusionOk="0" h="224" w="54">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9"/>
            <p:cNvSpPr/>
            <p:nvPr/>
          </p:nvSpPr>
          <p:spPr>
            <a:xfrm>
              <a:off x="-155993" y="4070489"/>
              <a:ext cx="2416" cy="10165"/>
            </a:xfrm>
            <a:custGeom>
              <a:rect b="b" l="l" r="r" t="t"/>
              <a:pathLst>
                <a:path extrusionOk="0" h="223" w="53">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9"/>
            <p:cNvSpPr/>
            <p:nvPr/>
          </p:nvSpPr>
          <p:spPr>
            <a:xfrm>
              <a:off x="-155172" y="4091002"/>
              <a:ext cx="2416" cy="10165"/>
            </a:xfrm>
            <a:custGeom>
              <a:rect b="b" l="l" r="r" t="t"/>
              <a:pathLst>
                <a:path extrusionOk="0" h="223" w="53">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9"/>
            <p:cNvSpPr/>
            <p:nvPr/>
          </p:nvSpPr>
          <p:spPr>
            <a:xfrm>
              <a:off x="-154397" y="4111333"/>
              <a:ext cx="2416" cy="10165"/>
            </a:xfrm>
            <a:custGeom>
              <a:rect b="b" l="l" r="r" t="t"/>
              <a:pathLst>
                <a:path extrusionOk="0" h="223" w="53">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9"/>
            <p:cNvSpPr/>
            <p:nvPr/>
          </p:nvSpPr>
          <p:spPr>
            <a:xfrm>
              <a:off x="-153622" y="4131846"/>
              <a:ext cx="2462" cy="10211"/>
            </a:xfrm>
            <a:custGeom>
              <a:rect b="b" l="l" r="r" t="t"/>
              <a:pathLst>
                <a:path extrusionOk="0" h="224" w="54">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9"/>
            <p:cNvSpPr/>
            <p:nvPr/>
          </p:nvSpPr>
          <p:spPr>
            <a:xfrm>
              <a:off x="-152802" y="4152131"/>
              <a:ext cx="2462" cy="10439"/>
            </a:xfrm>
            <a:custGeom>
              <a:rect b="b" l="l" r="r" t="t"/>
              <a:pathLst>
                <a:path extrusionOk="0" h="229" w="54">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9"/>
            <p:cNvSpPr/>
            <p:nvPr/>
          </p:nvSpPr>
          <p:spPr>
            <a:xfrm>
              <a:off x="-152027" y="4172645"/>
              <a:ext cx="2416" cy="10257"/>
            </a:xfrm>
            <a:custGeom>
              <a:rect b="b" l="l" r="r" t="t"/>
              <a:pathLst>
                <a:path extrusionOk="0" h="225" w="53">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9"/>
            <p:cNvSpPr/>
            <p:nvPr/>
          </p:nvSpPr>
          <p:spPr>
            <a:xfrm>
              <a:off x="-151206" y="4192976"/>
              <a:ext cx="2416" cy="10439"/>
            </a:xfrm>
            <a:custGeom>
              <a:rect b="b" l="l" r="r" t="t"/>
              <a:pathLst>
                <a:path extrusionOk="0" h="229" w="53">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9"/>
            <p:cNvSpPr/>
            <p:nvPr/>
          </p:nvSpPr>
          <p:spPr>
            <a:xfrm>
              <a:off x="-150386" y="4213489"/>
              <a:ext cx="2416" cy="10211"/>
            </a:xfrm>
            <a:custGeom>
              <a:rect b="b" l="l" r="r" t="t"/>
              <a:pathLst>
                <a:path extrusionOk="0" h="224" w="53">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9"/>
            <p:cNvSpPr/>
            <p:nvPr/>
          </p:nvSpPr>
          <p:spPr>
            <a:xfrm>
              <a:off x="-149656" y="4233820"/>
              <a:ext cx="2462" cy="10393"/>
            </a:xfrm>
            <a:custGeom>
              <a:rect b="b" l="l" r="r" t="t"/>
              <a:pathLst>
                <a:path extrusionOk="0" h="228" w="54">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9"/>
            <p:cNvSpPr/>
            <p:nvPr/>
          </p:nvSpPr>
          <p:spPr>
            <a:xfrm>
              <a:off x="-148836" y="4254378"/>
              <a:ext cx="2462" cy="10165"/>
            </a:xfrm>
            <a:custGeom>
              <a:rect b="b" l="l" r="r" t="t"/>
              <a:pathLst>
                <a:path extrusionOk="0" h="223" w="54">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9"/>
            <p:cNvSpPr/>
            <p:nvPr/>
          </p:nvSpPr>
          <p:spPr>
            <a:xfrm>
              <a:off x="-148015" y="4274846"/>
              <a:ext cx="2462" cy="10211"/>
            </a:xfrm>
            <a:custGeom>
              <a:rect b="b" l="l" r="r" t="t"/>
              <a:pathLst>
                <a:path extrusionOk="0" h="224" w="54">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9"/>
            <p:cNvSpPr/>
            <p:nvPr/>
          </p:nvSpPr>
          <p:spPr>
            <a:xfrm>
              <a:off x="-147240" y="4295177"/>
              <a:ext cx="2416" cy="10211"/>
            </a:xfrm>
            <a:custGeom>
              <a:rect b="b" l="l" r="r" t="t"/>
              <a:pathLst>
                <a:path extrusionOk="0" h="224" w="53">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9"/>
            <p:cNvSpPr/>
            <p:nvPr/>
          </p:nvSpPr>
          <p:spPr>
            <a:xfrm>
              <a:off x="-146420" y="4315690"/>
              <a:ext cx="2416" cy="10211"/>
            </a:xfrm>
            <a:custGeom>
              <a:rect b="b" l="l" r="r" t="t"/>
              <a:pathLst>
                <a:path extrusionOk="0" h="224" w="53">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9"/>
            <p:cNvSpPr/>
            <p:nvPr/>
          </p:nvSpPr>
          <p:spPr>
            <a:xfrm>
              <a:off x="-145599" y="4336021"/>
              <a:ext cx="2416" cy="10211"/>
            </a:xfrm>
            <a:custGeom>
              <a:rect b="b" l="l" r="r" t="t"/>
              <a:pathLst>
                <a:path extrusionOk="0" h="224" w="53">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9"/>
            <p:cNvSpPr/>
            <p:nvPr/>
          </p:nvSpPr>
          <p:spPr>
            <a:xfrm>
              <a:off x="-144870" y="4356534"/>
              <a:ext cx="2462" cy="10257"/>
            </a:xfrm>
            <a:custGeom>
              <a:rect b="b" l="l" r="r" t="t"/>
              <a:pathLst>
                <a:path extrusionOk="0" h="225" w="54">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9"/>
            <p:cNvSpPr/>
            <p:nvPr/>
          </p:nvSpPr>
          <p:spPr>
            <a:xfrm>
              <a:off x="-144049" y="4376865"/>
              <a:ext cx="2462" cy="10393"/>
            </a:xfrm>
            <a:custGeom>
              <a:rect b="b" l="l" r="r" t="t"/>
              <a:pathLst>
                <a:path extrusionOk="0" h="228" w="54">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9"/>
            <p:cNvSpPr/>
            <p:nvPr/>
          </p:nvSpPr>
          <p:spPr>
            <a:xfrm>
              <a:off x="-143229" y="4397378"/>
              <a:ext cx="2188" cy="10211"/>
            </a:xfrm>
            <a:custGeom>
              <a:rect b="b" l="l" r="r" t="t"/>
              <a:pathLst>
                <a:path extrusionOk="0" h="224" w="48">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9"/>
            <p:cNvSpPr/>
            <p:nvPr/>
          </p:nvSpPr>
          <p:spPr>
            <a:xfrm>
              <a:off x="-142636" y="4417892"/>
              <a:ext cx="2416" cy="10211"/>
            </a:xfrm>
            <a:custGeom>
              <a:rect b="b" l="l" r="r" t="t"/>
              <a:pathLst>
                <a:path extrusionOk="0" h="224" w="53">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9"/>
            <p:cNvSpPr/>
            <p:nvPr/>
          </p:nvSpPr>
          <p:spPr>
            <a:xfrm>
              <a:off x="-141861" y="4438223"/>
              <a:ext cx="2279" cy="10393"/>
            </a:xfrm>
            <a:custGeom>
              <a:rect b="b" l="l" r="r" t="t"/>
              <a:pathLst>
                <a:path extrusionOk="0" h="228" w="5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9"/>
            <p:cNvSpPr/>
            <p:nvPr/>
          </p:nvSpPr>
          <p:spPr>
            <a:xfrm>
              <a:off x="-141269" y="4458781"/>
              <a:ext cx="2234" cy="4558"/>
            </a:xfrm>
            <a:custGeom>
              <a:rect b="b" l="l" r="r" t="t"/>
              <a:pathLst>
                <a:path extrusionOk="0" h="100" w="49">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9"/>
            <p:cNvSpPr/>
            <p:nvPr/>
          </p:nvSpPr>
          <p:spPr>
            <a:xfrm>
              <a:off x="-115741" y="2713425"/>
              <a:ext cx="34098" cy="228107"/>
            </a:xfrm>
            <a:custGeom>
              <a:rect b="b" l="l" r="r" t="t"/>
              <a:pathLst>
                <a:path extrusionOk="0" h="5004" w="748">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9"/>
            <p:cNvSpPr/>
            <p:nvPr/>
          </p:nvSpPr>
          <p:spPr>
            <a:xfrm>
              <a:off x="-478734" y="2928814"/>
              <a:ext cx="58622" cy="168619"/>
            </a:xfrm>
            <a:custGeom>
              <a:rect b="b" l="l" r="r" t="t"/>
              <a:pathLst>
                <a:path extrusionOk="0" h="3699" w="1286">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9"/>
            <p:cNvSpPr/>
            <p:nvPr/>
          </p:nvSpPr>
          <p:spPr>
            <a:xfrm>
              <a:off x="-477731" y="2960404"/>
              <a:ext cx="39887" cy="9208"/>
            </a:xfrm>
            <a:custGeom>
              <a:rect b="b" l="l" r="r" t="t"/>
              <a:pathLst>
                <a:path extrusionOk="0" h="202" w="875">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9"/>
            <p:cNvSpPr/>
            <p:nvPr/>
          </p:nvSpPr>
          <p:spPr>
            <a:xfrm>
              <a:off x="-823767" y="1859801"/>
              <a:ext cx="1492954" cy="1042757"/>
            </a:xfrm>
            <a:custGeom>
              <a:rect b="b" l="l" r="r" t="t"/>
              <a:pathLst>
                <a:path extrusionOk="0" h="22875" w="32751">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9"/>
            <p:cNvSpPr/>
            <p:nvPr/>
          </p:nvSpPr>
          <p:spPr>
            <a:xfrm>
              <a:off x="147238" y="2058825"/>
              <a:ext cx="69335" cy="177964"/>
            </a:xfrm>
            <a:custGeom>
              <a:rect b="b" l="l" r="r" t="t"/>
              <a:pathLst>
                <a:path extrusionOk="0" h="3904" w="1521">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9"/>
            <p:cNvSpPr/>
            <p:nvPr/>
          </p:nvSpPr>
          <p:spPr>
            <a:xfrm>
              <a:off x="402560" y="1972943"/>
              <a:ext cx="56070" cy="146100"/>
            </a:xfrm>
            <a:custGeom>
              <a:rect b="b" l="l" r="r" t="t"/>
              <a:pathLst>
                <a:path extrusionOk="0" h="3205" w="123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9"/>
            <p:cNvSpPr/>
            <p:nvPr/>
          </p:nvSpPr>
          <p:spPr>
            <a:xfrm>
              <a:off x="-397639" y="2540430"/>
              <a:ext cx="305237" cy="36377"/>
            </a:xfrm>
            <a:custGeom>
              <a:rect b="b" l="l" r="r" t="t"/>
              <a:pathLst>
                <a:path extrusionOk="0" h="798" w="6696">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9"/>
            <p:cNvSpPr/>
            <p:nvPr/>
          </p:nvSpPr>
          <p:spPr>
            <a:xfrm>
              <a:off x="-676755" y="2382934"/>
              <a:ext cx="140903" cy="125951"/>
            </a:xfrm>
            <a:custGeom>
              <a:rect b="b" l="l" r="r" t="t"/>
              <a:pathLst>
                <a:path extrusionOk="0" h="2763" w="3091">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9"/>
            <p:cNvSpPr/>
            <p:nvPr/>
          </p:nvSpPr>
          <p:spPr>
            <a:xfrm>
              <a:off x="-517162" y="2667156"/>
              <a:ext cx="68742" cy="148972"/>
            </a:xfrm>
            <a:custGeom>
              <a:rect b="b" l="l" r="r" t="t"/>
              <a:pathLst>
                <a:path extrusionOk="0" h="3268" w="1508">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9"/>
            <p:cNvSpPr/>
            <p:nvPr/>
          </p:nvSpPr>
          <p:spPr>
            <a:xfrm>
              <a:off x="-454438" y="2101083"/>
              <a:ext cx="152026" cy="315038"/>
            </a:xfrm>
            <a:custGeom>
              <a:rect b="b" l="l" r="r" t="t"/>
              <a:pathLst>
                <a:path extrusionOk="0" h="6911" w="3335">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9"/>
            <p:cNvSpPr/>
            <p:nvPr/>
          </p:nvSpPr>
          <p:spPr>
            <a:xfrm>
              <a:off x="-640880" y="2556339"/>
              <a:ext cx="73118" cy="22337"/>
            </a:xfrm>
            <a:custGeom>
              <a:rect b="b" l="l" r="r" t="t"/>
              <a:pathLst>
                <a:path extrusionOk="0" h="490" w="1604">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9"/>
            <p:cNvSpPr/>
            <p:nvPr/>
          </p:nvSpPr>
          <p:spPr>
            <a:xfrm>
              <a:off x="-616994" y="2555109"/>
              <a:ext cx="45084" cy="46633"/>
            </a:xfrm>
            <a:custGeom>
              <a:rect b="b" l="l" r="r" t="t"/>
              <a:pathLst>
                <a:path extrusionOk="0" h="1023" w="989">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9"/>
            <p:cNvSpPr/>
            <p:nvPr/>
          </p:nvSpPr>
          <p:spPr>
            <a:xfrm>
              <a:off x="-112961" y="2157836"/>
              <a:ext cx="55842" cy="155035"/>
            </a:xfrm>
            <a:custGeom>
              <a:rect b="b" l="l" r="r" t="t"/>
              <a:pathLst>
                <a:path extrusionOk="0" h="3401" w="1225">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9"/>
            <p:cNvSpPr/>
            <p:nvPr/>
          </p:nvSpPr>
          <p:spPr>
            <a:xfrm>
              <a:off x="-310982" y="2410787"/>
              <a:ext cx="145644" cy="67420"/>
            </a:xfrm>
            <a:custGeom>
              <a:rect b="b" l="l" r="r" t="t"/>
              <a:pathLst>
                <a:path extrusionOk="0" h="1479" w="3195">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9"/>
            <p:cNvSpPr/>
            <p:nvPr/>
          </p:nvSpPr>
          <p:spPr>
            <a:xfrm>
              <a:off x="-326526" y="2889930"/>
              <a:ext cx="89483" cy="35830"/>
            </a:xfrm>
            <a:custGeom>
              <a:rect b="b" l="l" r="r" t="t"/>
              <a:pathLst>
                <a:path extrusionOk="0" h="786" w="1963">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9"/>
            <p:cNvSpPr/>
            <p:nvPr/>
          </p:nvSpPr>
          <p:spPr>
            <a:xfrm>
              <a:off x="-376761" y="2778976"/>
              <a:ext cx="149109" cy="138897"/>
            </a:xfrm>
            <a:custGeom>
              <a:rect b="b" l="l" r="r" t="t"/>
              <a:pathLst>
                <a:path extrusionOk="0" h="3047" w="3271">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9"/>
            <p:cNvSpPr/>
            <p:nvPr/>
          </p:nvSpPr>
          <p:spPr>
            <a:xfrm>
              <a:off x="-377308" y="2857656"/>
              <a:ext cx="118384" cy="41893"/>
            </a:xfrm>
            <a:custGeom>
              <a:rect b="b" l="l" r="r" t="t"/>
              <a:pathLst>
                <a:path extrusionOk="0" h="919" w="2597">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9"/>
            <p:cNvSpPr/>
            <p:nvPr/>
          </p:nvSpPr>
          <p:spPr>
            <a:xfrm>
              <a:off x="-305785" y="2901007"/>
              <a:ext cx="46406" cy="7522"/>
            </a:xfrm>
            <a:custGeom>
              <a:rect b="b" l="l" r="r" t="t"/>
              <a:pathLst>
                <a:path extrusionOk="0" h="165" w="1018">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9"/>
            <p:cNvSpPr/>
            <p:nvPr/>
          </p:nvSpPr>
          <p:spPr>
            <a:xfrm>
              <a:off x="-525322" y="2223980"/>
              <a:ext cx="443086" cy="75534"/>
            </a:xfrm>
            <a:custGeom>
              <a:rect b="b" l="l" r="r" t="t"/>
              <a:pathLst>
                <a:path extrusionOk="0" h="1657" w="972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2" name="Google Shape;1002;p9"/>
          <p:cNvGrpSpPr/>
          <p:nvPr/>
        </p:nvGrpSpPr>
        <p:grpSpPr>
          <a:xfrm>
            <a:off x="4389208" y="3195116"/>
            <a:ext cx="1579322" cy="671293"/>
            <a:chOff x="4161633" y="3060816"/>
            <a:chExt cx="1579322" cy="671293"/>
          </a:xfrm>
        </p:grpSpPr>
        <p:sp>
          <p:nvSpPr>
            <p:cNvPr id="1003" name="Google Shape;1003;p9"/>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9"/>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9"/>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9"/>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9"/>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9"/>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9"/>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0" name="Google Shape;1010;p9"/>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9"/>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9"/>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9"/>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9"/>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9"/>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