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Catamaran"/>
      <p:regular r:id="rId23"/>
      <p:bold r:id="rId24"/>
    </p:embeddedFont>
    <p:embeddedFont>
      <p:font typeface="Baloo 2"/>
      <p:regular r:id="rId25"/>
      <p:bold r:id="rId26"/>
    </p:embeddedFont>
    <p:embeddedFont>
      <p:font typeface="Handlee"/>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40">
          <p15:clr>
            <a:srgbClr val="9AA0A6"/>
          </p15:clr>
        </p15:guide>
      </p15:sldGuideLst>
    </p:ext>
    <p:ext uri="GoogleSlidesCustomDataVersion2">
      <go:slidesCustomData xmlns:go="http://customooxmlschemas.google.com/" r:id="rId28" roundtripDataSignature="AMtx7mhOgjCLFSwuePHVpCn0963Nhrez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0E435D2-29DA-4263-B1CC-FB6947F53ECA}">
  <a:tblStyle styleId="{80E435D2-29DA-4263-B1CC-FB6947F53ECA}"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Catamaran-bold.fntdata"/><Relationship Id="rId23" Type="http://schemas.openxmlformats.org/officeDocument/2006/relationships/font" Target="fonts/Catamaran-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Baloo2-bold.fntdata"/><Relationship Id="rId25" Type="http://schemas.openxmlformats.org/officeDocument/2006/relationships/font" Target="fonts/Baloo2-regular.fntdata"/><Relationship Id="rId28" Type="http://customschemas.google.com/relationships/presentationmetadata" Target="metadata"/><Relationship Id="rId27" Type="http://schemas.openxmlformats.org/officeDocument/2006/relationships/font" Target="fonts/Handlee-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3" name="Google Shape;62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8" name="Google Shape;67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9" name="Google Shape;74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9" name="Google Shape;81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9" name="Google Shape;88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9" name="Google Shape;95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9" name="Google Shape;102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4" name="Google Shape;45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4" name="Google Shape;50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2" name="Google Shape;55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bit.ly/2Tynxth" TargetMode="External"/><Relationship Id="rId6" Type="http://schemas.openxmlformats.org/officeDocument/2006/relationships/hyperlink" Target="http://bit.ly/2TyoMsr" TargetMode="External"/><Relationship Id="rId7"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19"/>
          <p:cNvGrpSpPr/>
          <p:nvPr/>
        </p:nvGrpSpPr>
        <p:grpSpPr>
          <a:xfrm>
            <a:off x="-796495" y="-1807790"/>
            <a:ext cx="10481321" cy="9800985"/>
            <a:chOff x="-796495" y="-1807790"/>
            <a:chExt cx="10481321" cy="9800985"/>
          </a:xfrm>
        </p:grpSpPr>
        <p:sp>
          <p:nvSpPr>
            <p:cNvPr id="10" name="Google Shape;10;p19"/>
            <p:cNvSpPr/>
            <p:nvPr/>
          </p:nvSpPr>
          <p:spPr>
            <a:xfrm>
              <a:off x="-12661" y="-42117"/>
              <a:ext cx="9304236" cy="5277968"/>
            </a:xfrm>
            <a:custGeom>
              <a:rect b="b" l="l" r="r" t="t"/>
              <a:pathLst>
                <a:path extrusionOk="0" h="112753" w="198766">
                  <a:moveTo>
                    <a:pt x="1" y="0"/>
                  </a:moveTo>
                  <a:lnTo>
                    <a:pt x="1" y="112753"/>
                  </a:lnTo>
                  <a:lnTo>
                    <a:pt x="198766" y="112753"/>
                  </a:lnTo>
                  <a:lnTo>
                    <a:pt x="198766" y="0"/>
                  </a:lnTo>
                  <a:close/>
                </a:path>
              </a:pathLst>
            </a:custGeom>
            <a:solidFill>
              <a:srgbClr val="B3C4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9"/>
            <p:cNvSpPr/>
            <p:nvPr/>
          </p:nvSpPr>
          <p:spPr>
            <a:xfrm>
              <a:off x="-796495" y="614206"/>
              <a:ext cx="1657917" cy="1668964"/>
            </a:xfrm>
            <a:custGeom>
              <a:rect b="b" l="l" r="r" t="t"/>
              <a:pathLst>
                <a:path extrusionOk="0" h="35654" w="35418">
                  <a:moveTo>
                    <a:pt x="19607" y="0"/>
                  </a:moveTo>
                  <a:cubicBezTo>
                    <a:pt x="13433" y="0"/>
                    <a:pt x="7932" y="3267"/>
                    <a:pt x="3660" y="8103"/>
                  </a:cubicBezTo>
                  <a:cubicBezTo>
                    <a:pt x="389" y="11818"/>
                    <a:pt x="708" y="15852"/>
                    <a:pt x="1" y="20800"/>
                  </a:cubicBezTo>
                  <a:cubicBezTo>
                    <a:pt x="1490" y="26872"/>
                    <a:pt x="6794" y="35654"/>
                    <a:pt x="13978" y="35654"/>
                  </a:cubicBezTo>
                  <a:cubicBezTo>
                    <a:pt x="14551" y="35654"/>
                    <a:pt x="15137" y="35598"/>
                    <a:pt x="15734" y="35480"/>
                  </a:cubicBezTo>
                  <a:cubicBezTo>
                    <a:pt x="19158" y="34801"/>
                    <a:pt x="22748" y="31210"/>
                    <a:pt x="25229" y="28909"/>
                  </a:cubicBezTo>
                  <a:cubicBezTo>
                    <a:pt x="28002" y="26303"/>
                    <a:pt x="29915" y="23406"/>
                    <a:pt x="31675" y="20093"/>
                  </a:cubicBezTo>
                  <a:cubicBezTo>
                    <a:pt x="35418" y="13065"/>
                    <a:pt x="32728" y="3140"/>
                    <a:pt x="24910" y="798"/>
                  </a:cubicBezTo>
                  <a:cubicBezTo>
                    <a:pt x="23098" y="254"/>
                    <a:pt x="21327" y="0"/>
                    <a:pt x="19607" y="0"/>
                  </a:cubicBezTo>
                  <a:close/>
                </a:path>
              </a:pathLst>
            </a:custGeom>
            <a:solidFill>
              <a:srgbClr val="E89F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9"/>
            <p:cNvSpPr/>
            <p:nvPr/>
          </p:nvSpPr>
          <p:spPr>
            <a:xfrm>
              <a:off x="2689914" y="3439705"/>
              <a:ext cx="3618179" cy="4553490"/>
            </a:xfrm>
            <a:custGeom>
              <a:rect b="b" l="l" r="r" t="t"/>
              <a:pathLst>
                <a:path extrusionOk="0" h="97276" w="77295">
                  <a:moveTo>
                    <a:pt x="48905" y="1"/>
                  </a:moveTo>
                  <a:cubicBezTo>
                    <a:pt x="48896" y="1"/>
                    <a:pt x="48887" y="1"/>
                    <a:pt x="48877" y="1"/>
                  </a:cubicBezTo>
                  <a:cubicBezTo>
                    <a:pt x="38010" y="29"/>
                    <a:pt x="28126" y="15623"/>
                    <a:pt x="22041" y="23192"/>
                  </a:cubicBezTo>
                  <a:cubicBezTo>
                    <a:pt x="16191" y="30483"/>
                    <a:pt x="10827" y="38579"/>
                    <a:pt x="6973" y="47118"/>
                  </a:cubicBezTo>
                  <a:cubicBezTo>
                    <a:pt x="3369" y="55130"/>
                    <a:pt x="0" y="65817"/>
                    <a:pt x="3022" y="74481"/>
                  </a:cubicBezTo>
                  <a:cubicBezTo>
                    <a:pt x="4062" y="77461"/>
                    <a:pt x="5684" y="80247"/>
                    <a:pt x="7500" y="83325"/>
                  </a:cubicBezTo>
                  <a:cubicBezTo>
                    <a:pt x="11450" y="90075"/>
                    <a:pt x="16468" y="96119"/>
                    <a:pt x="24688" y="97200"/>
                  </a:cubicBezTo>
                  <a:cubicBezTo>
                    <a:pt x="25270" y="97251"/>
                    <a:pt x="25842" y="97275"/>
                    <a:pt x="26403" y="97275"/>
                  </a:cubicBezTo>
                  <a:cubicBezTo>
                    <a:pt x="36788" y="97275"/>
                    <a:pt x="43701" y="88902"/>
                    <a:pt x="50776" y="82063"/>
                  </a:cubicBezTo>
                  <a:cubicBezTo>
                    <a:pt x="66510" y="66801"/>
                    <a:pt x="77294" y="42072"/>
                    <a:pt x="72706" y="19810"/>
                  </a:cubicBezTo>
                  <a:cubicBezTo>
                    <a:pt x="70420" y="8701"/>
                    <a:pt x="60689" y="1"/>
                    <a:pt x="48905" y="1"/>
                  </a:cubicBezTo>
                  <a:close/>
                </a:path>
              </a:pathLst>
            </a:custGeom>
            <a:solidFill>
              <a:srgbClr val="E89F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9"/>
            <p:cNvSpPr/>
            <p:nvPr/>
          </p:nvSpPr>
          <p:spPr>
            <a:xfrm>
              <a:off x="2689918" y="71768"/>
              <a:ext cx="1429531" cy="1150637"/>
            </a:xfrm>
            <a:custGeom>
              <a:rect b="b" l="l" r="r" t="t"/>
              <a:pathLst>
                <a:path extrusionOk="0" h="24581" w="30539">
                  <a:moveTo>
                    <a:pt x="11034" y="0"/>
                  </a:moveTo>
                  <a:cubicBezTo>
                    <a:pt x="10036" y="0"/>
                    <a:pt x="9052" y="200"/>
                    <a:pt x="8096" y="664"/>
                  </a:cubicBezTo>
                  <a:cubicBezTo>
                    <a:pt x="7403" y="1010"/>
                    <a:pt x="6779" y="1468"/>
                    <a:pt x="6252" y="2050"/>
                  </a:cubicBezTo>
                  <a:cubicBezTo>
                    <a:pt x="2551" y="6056"/>
                    <a:pt x="1" y="15011"/>
                    <a:pt x="5005" y="19017"/>
                  </a:cubicBezTo>
                  <a:cubicBezTo>
                    <a:pt x="7126" y="20722"/>
                    <a:pt x="9940" y="21956"/>
                    <a:pt x="12379" y="23162"/>
                  </a:cubicBezTo>
                  <a:cubicBezTo>
                    <a:pt x="14231" y="24059"/>
                    <a:pt x="15997" y="24581"/>
                    <a:pt x="17752" y="24581"/>
                  </a:cubicBezTo>
                  <a:cubicBezTo>
                    <a:pt x="19466" y="24581"/>
                    <a:pt x="21168" y="24084"/>
                    <a:pt x="22928" y="22954"/>
                  </a:cubicBezTo>
                  <a:cubicBezTo>
                    <a:pt x="25770" y="21165"/>
                    <a:pt x="28903" y="18587"/>
                    <a:pt x="29956" y="15274"/>
                  </a:cubicBezTo>
                  <a:cubicBezTo>
                    <a:pt x="30538" y="13472"/>
                    <a:pt x="30386" y="11365"/>
                    <a:pt x="29221" y="9868"/>
                  </a:cubicBezTo>
                  <a:cubicBezTo>
                    <a:pt x="28265" y="8648"/>
                    <a:pt x="26782" y="7983"/>
                    <a:pt x="25409" y="7248"/>
                  </a:cubicBezTo>
                  <a:cubicBezTo>
                    <a:pt x="21496" y="5152"/>
                    <a:pt x="16093" y="0"/>
                    <a:pt x="11034"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9"/>
            <p:cNvSpPr/>
            <p:nvPr/>
          </p:nvSpPr>
          <p:spPr>
            <a:xfrm>
              <a:off x="5128387" y="-1807790"/>
              <a:ext cx="4556439" cy="5209110"/>
            </a:xfrm>
            <a:custGeom>
              <a:rect b="b" l="l" r="r" t="t"/>
              <a:pathLst>
                <a:path extrusionOk="0" h="111282" w="97339">
                  <a:moveTo>
                    <a:pt x="26346" y="1"/>
                  </a:moveTo>
                  <a:cubicBezTo>
                    <a:pt x="17212" y="1"/>
                    <a:pt x="8898" y="5244"/>
                    <a:pt x="5047" y="18369"/>
                  </a:cubicBezTo>
                  <a:cubicBezTo>
                    <a:pt x="1" y="35572"/>
                    <a:pt x="9066" y="55103"/>
                    <a:pt x="17647" y="69644"/>
                  </a:cubicBezTo>
                  <a:cubicBezTo>
                    <a:pt x="25715" y="83298"/>
                    <a:pt x="37566" y="94665"/>
                    <a:pt x="51414" y="102400"/>
                  </a:cubicBezTo>
                  <a:cubicBezTo>
                    <a:pt x="55892" y="104909"/>
                    <a:pt x="60563" y="107030"/>
                    <a:pt x="65401" y="108735"/>
                  </a:cubicBezTo>
                  <a:cubicBezTo>
                    <a:pt x="69419" y="110149"/>
                    <a:pt x="73660" y="111281"/>
                    <a:pt x="77881" y="111281"/>
                  </a:cubicBezTo>
                  <a:cubicBezTo>
                    <a:pt x="79122" y="111281"/>
                    <a:pt x="80361" y="111184"/>
                    <a:pt x="81592" y="110966"/>
                  </a:cubicBezTo>
                  <a:cubicBezTo>
                    <a:pt x="94636" y="108638"/>
                    <a:pt x="97339" y="94443"/>
                    <a:pt x="91739" y="84185"/>
                  </a:cubicBezTo>
                  <a:cubicBezTo>
                    <a:pt x="86859" y="75230"/>
                    <a:pt x="80122" y="67939"/>
                    <a:pt x="75146" y="59067"/>
                  </a:cubicBezTo>
                  <a:cubicBezTo>
                    <a:pt x="68853" y="47853"/>
                    <a:pt x="64874" y="36667"/>
                    <a:pt x="60078" y="24856"/>
                  </a:cubicBezTo>
                  <a:cubicBezTo>
                    <a:pt x="54435" y="10933"/>
                    <a:pt x="39536" y="1"/>
                    <a:pt x="26346" y="1"/>
                  </a:cubicBezTo>
                  <a:close/>
                </a:path>
              </a:pathLst>
            </a:custGeom>
            <a:solidFill>
              <a:srgbClr val="E7AE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 name="Google Shape;15;p19"/>
          <p:cNvGrpSpPr/>
          <p:nvPr/>
        </p:nvGrpSpPr>
        <p:grpSpPr>
          <a:xfrm>
            <a:off x="1914450" y="1446281"/>
            <a:ext cx="5429400" cy="2615641"/>
            <a:chOff x="1857300" y="1352550"/>
            <a:chExt cx="5429400" cy="2743200"/>
          </a:xfrm>
        </p:grpSpPr>
        <p:cxnSp>
          <p:nvCxnSpPr>
            <p:cNvPr id="16" name="Google Shape;16;p19"/>
            <p:cNvCxnSpPr/>
            <p:nvPr/>
          </p:nvCxnSpPr>
          <p:spPr>
            <a:xfrm>
              <a:off x="1857300" y="1352550"/>
              <a:ext cx="5429400" cy="0"/>
            </a:xfrm>
            <a:prstGeom prst="straightConnector1">
              <a:avLst/>
            </a:prstGeom>
            <a:noFill/>
            <a:ln cap="flat" cmpd="sng" w="9525">
              <a:solidFill>
                <a:srgbClr val="999999"/>
              </a:solidFill>
              <a:prstDash val="solid"/>
              <a:round/>
              <a:headEnd len="sm" w="sm" type="none"/>
              <a:tailEnd len="sm" w="sm" type="none"/>
            </a:ln>
          </p:spPr>
        </p:cxnSp>
        <p:cxnSp>
          <p:nvCxnSpPr>
            <p:cNvPr id="17" name="Google Shape;17;p19"/>
            <p:cNvCxnSpPr/>
            <p:nvPr/>
          </p:nvCxnSpPr>
          <p:spPr>
            <a:xfrm>
              <a:off x="1857300" y="1657350"/>
              <a:ext cx="5429400" cy="0"/>
            </a:xfrm>
            <a:prstGeom prst="straightConnector1">
              <a:avLst/>
            </a:prstGeom>
            <a:noFill/>
            <a:ln cap="flat" cmpd="sng" w="9525">
              <a:solidFill>
                <a:srgbClr val="999999"/>
              </a:solidFill>
              <a:prstDash val="solid"/>
              <a:round/>
              <a:headEnd len="sm" w="sm" type="none"/>
              <a:tailEnd len="sm" w="sm" type="none"/>
            </a:ln>
          </p:spPr>
        </p:cxnSp>
        <p:cxnSp>
          <p:nvCxnSpPr>
            <p:cNvPr id="18" name="Google Shape;18;p19"/>
            <p:cNvCxnSpPr/>
            <p:nvPr/>
          </p:nvCxnSpPr>
          <p:spPr>
            <a:xfrm>
              <a:off x="1857300" y="1962150"/>
              <a:ext cx="5429400" cy="0"/>
            </a:xfrm>
            <a:prstGeom prst="straightConnector1">
              <a:avLst/>
            </a:prstGeom>
            <a:noFill/>
            <a:ln cap="flat" cmpd="sng" w="9525">
              <a:solidFill>
                <a:srgbClr val="999999"/>
              </a:solidFill>
              <a:prstDash val="solid"/>
              <a:round/>
              <a:headEnd len="sm" w="sm" type="none"/>
              <a:tailEnd len="sm" w="sm" type="none"/>
            </a:ln>
          </p:spPr>
        </p:cxnSp>
        <p:cxnSp>
          <p:nvCxnSpPr>
            <p:cNvPr id="19" name="Google Shape;19;p19"/>
            <p:cNvCxnSpPr/>
            <p:nvPr/>
          </p:nvCxnSpPr>
          <p:spPr>
            <a:xfrm>
              <a:off x="1857300" y="2266950"/>
              <a:ext cx="5429400" cy="0"/>
            </a:xfrm>
            <a:prstGeom prst="straightConnector1">
              <a:avLst/>
            </a:prstGeom>
            <a:noFill/>
            <a:ln cap="flat" cmpd="sng" w="9525">
              <a:solidFill>
                <a:srgbClr val="999999"/>
              </a:solidFill>
              <a:prstDash val="solid"/>
              <a:round/>
              <a:headEnd len="sm" w="sm" type="none"/>
              <a:tailEnd len="sm" w="sm" type="none"/>
            </a:ln>
          </p:spPr>
        </p:cxnSp>
        <p:cxnSp>
          <p:nvCxnSpPr>
            <p:cNvPr id="20" name="Google Shape;20;p19"/>
            <p:cNvCxnSpPr/>
            <p:nvPr/>
          </p:nvCxnSpPr>
          <p:spPr>
            <a:xfrm>
              <a:off x="1857300" y="2571750"/>
              <a:ext cx="5429400" cy="0"/>
            </a:xfrm>
            <a:prstGeom prst="straightConnector1">
              <a:avLst/>
            </a:prstGeom>
            <a:noFill/>
            <a:ln cap="flat" cmpd="sng" w="9525">
              <a:solidFill>
                <a:srgbClr val="999999"/>
              </a:solidFill>
              <a:prstDash val="solid"/>
              <a:round/>
              <a:headEnd len="sm" w="sm" type="none"/>
              <a:tailEnd len="sm" w="sm" type="none"/>
            </a:ln>
          </p:spPr>
        </p:cxnSp>
        <p:cxnSp>
          <p:nvCxnSpPr>
            <p:cNvPr id="21" name="Google Shape;21;p19"/>
            <p:cNvCxnSpPr/>
            <p:nvPr/>
          </p:nvCxnSpPr>
          <p:spPr>
            <a:xfrm>
              <a:off x="1857300" y="2876550"/>
              <a:ext cx="5429400" cy="0"/>
            </a:xfrm>
            <a:prstGeom prst="straightConnector1">
              <a:avLst/>
            </a:prstGeom>
            <a:noFill/>
            <a:ln cap="flat" cmpd="sng" w="9525">
              <a:solidFill>
                <a:srgbClr val="999999"/>
              </a:solidFill>
              <a:prstDash val="solid"/>
              <a:round/>
              <a:headEnd len="sm" w="sm" type="none"/>
              <a:tailEnd len="sm" w="sm" type="none"/>
            </a:ln>
          </p:spPr>
        </p:cxnSp>
        <p:cxnSp>
          <p:nvCxnSpPr>
            <p:cNvPr id="22" name="Google Shape;22;p19"/>
            <p:cNvCxnSpPr/>
            <p:nvPr/>
          </p:nvCxnSpPr>
          <p:spPr>
            <a:xfrm>
              <a:off x="1857300" y="3181350"/>
              <a:ext cx="5429400" cy="0"/>
            </a:xfrm>
            <a:prstGeom prst="straightConnector1">
              <a:avLst/>
            </a:prstGeom>
            <a:noFill/>
            <a:ln cap="flat" cmpd="sng" w="9525">
              <a:solidFill>
                <a:srgbClr val="999999"/>
              </a:solidFill>
              <a:prstDash val="solid"/>
              <a:round/>
              <a:headEnd len="sm" w="sm" type="none"/>
              <a:tailEnd len="sm" w="sm" type="none"/>
            </a:ln>
          </p:spPr>
        </p:cxnSp>
        <p:cxnSp>
          <p:nvCxnSpPr>
            <p:cNvPr id="23" name="Google Shape;23;p19"/>
            <p:cNvCxnSpPr/>
            <p:nvPr/>
          </p:nvCxnSpPr>
          <p:spPr>
            <a:xfrm>
              <a:off x="1857300" y="3486150"/>
              <a:ext cx="5429400" cy="0"/>
            </a:xfrm>
            <a:prstGeom prst="straightConnector1">
              <a:avLst/>
            </a:prstGeom>
            <a:noFill/>
            <a:ln cap="flat" cmpd="sng" w="9525">
              <a:solidFill>
                <a:srgbClr val="999999"/>
              </a:solidFill>
              <a:prstDash val="solid"/>
              <a:round/>
              <a:headEnd len="sm" w="sm" type="none"/>
              <a:tailEnd len="sm" w="sm" type="none"/>
            </a:ln>
          </p:spPr>
        </p:cxnSp>
        <p:cxnSp>
          <p:nvCxnSpPr>
            <p:cNvPr id="24" name="Google Shape;24;p19"/>
            <p:cNvCxnSpPr/>
            <p:nvPr/>
          </p:nvCxnSpPr>
          <p:spPr>
            <a:xfrm>
              <a:off x="1857300" y="3790950"/>
              <a:ext cx="5429400" cy="0"/>
            </a:xfrm>
            <a:prstGeom prst="straightConnector1">
              <a:avLst/>
            </a:prstGeom>
            <a:noFill/>
            <a:ln cap="flat" cmpd="sng" w="9525">
              <a:solidFill>
                <a:srgbClr val="999999"/>
              </a:solidFill>
              <a:prstDash val="solid"/>
              <a:round/>
              <a:headEnd len="sm" w="sm" type="none"/>
              <a:tailEnd len="sm" w="sm" type="none"/>
            </a:ln>
          </p:spPr>
        </p:cxnSp>
        <p:cxnSp>
          <p:nvCxnSpPr>
            <p:cNvPr id="25" name="Google Shape;25;p19"/>
            <p:cNvCxnSpPr/>
            <p:nvPr/>
          </p:nvCxnSpPr>
          <p:spPr>
            <a:xfrm>
              <a:off x="1857300" y="4095750"/>
              <a:ext cx="5429400" cy="0"/>
            </a:xfrm>
            <a:prstGeom prst="straightConnector1">
              <a:avLst/>
            </a:prstGeom>
            <a:noFill/>
            <a:ln cap="flat" cmpd="sng" w="9525">
              <a:solidFill>
                <a:srgbClr val="999999"/>
              </a:solidFill>
              <a:prstDash val="solid"/>
              <a:round/>
              <a:headEnd len="sm" w="sm" type="none"/>
              <a:tailEnd len="sm" w="sm" type="none"/>
            </a:ln>
          </p:spPr>
        </p:cxnSp>
      </p:grpSp>
      <p:sp>
        <p:nvSpPr>
          <p:cNvPr id="26" name="Google Shape;26;p19"/>
          <p:cNvSpPr/>
          <p:nvPr/>
        </p:nvSpPr>
        <p:spPr>
          <a:xfrm>
            <a:off x="1371600" y="916025"/>
            <a:ext cx="6534000" cy="35226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 name="Google Shape;27;p19"/>
          <p:cNvGrpSpPr/>
          <p:nvPr/>
        </p:nvGrpSpPr>
        <p:grpSpPr>
          <a:xfrm>
            <a:off x="1923900" y="1458125"/>
            <a:ext cx="5429400" cy="2438400"/>
            <a:chOff x="1857300" y="1657350"/>
            <a:chExt cx="5429400" cy="2438400"/>
          </a:xfrm>
        </p:grpSpPr>
        <p:cxnSp>
          <p:nvCxnSpPr>
            <p:cNvPr id="28" name="Google Shape;28;p19"/>
            <p:cNvCxnSpPr/>
            <p:nvPr/>
          </p:nvCxnSpPr>
          <p:spPr>
            <a:xfrm>
              <a:off x="1857300" y="1657350"/>
              <a:ext cx="5429400" cy="0"/>
            </a:xfrm>
            <a:prstGeom prst="straightConnector1">
              <a:avLst/>
            </a:prstGeom>
            <a:noFill/>
            <a:ln cap="flat" cmpd="sng" w="9525">
              <a:solidFill>
                <a:srgbClr val="CCCCCC"/>
              </a:solidFill>
              <a:prstDash val="solid"/>
              <a:round/>
              <a:headEnd len="sm" w="sm" type="none"/>
              <a:tailEnd len="sm" w="sm" type="none"/>
            </a:ln>
          </p:spPr>
        </p:cxnSp>
        <p:cxnSp>
          <p:nvCxnSpPr>
            <p:cNvPr id="29" name="Google Shape;29;p19"/>
            <p:cNvCxnSpPr/>
            <p:nvPr/>
          </p:nvCxnSpPr>
          <p:spPr>
            <a:xfrm>
              <a:off x="1857300" y="1962150"/>
              <a:ext cx="5429400" cy="0"/>
            </a:xfrm>
            <a:prstGeom prst="straightConnector1">
              <a:avLst/>
            </a:prstGeom>
            <a:noFill/>
            <a:ln cap="flat" cmpd="sng" w="9525">
              <a:solidFill>
                <a:srgbClr val="CCCCCC"/>
              </a:solidFill>
              <a:prstDash val="solid"/>
              <a:round/>
              <a:headEnd len="sm" w="sm" type="none"/>
              <a:tailEnd len="sm" w="sm" type="none"/>
            </a:ln>
          </p:spPr>
        </p:cxnSp>
        <p:cxnSp>
          <p:nvCxnSpPr>
            <p:cNvPr id="30" name="Google Shape;30;p19"/>
            <p:cNvCxnSpPr/>
            <p:nvPr/>
          </p:nvCxnSpPr>
          <p:spPr>
            <a:xfrm>
              <a:off x="1857300" y="2266950"/>
              <a:ext cx="5429400" cy="0"/>
            </a:xfrm>
            <a:prstGeom prst="straightConnector1">
              <a:avLst/>
            </a:prstGeom>
            <a:noFill/>
            <a:ln cap="flat" cmpd="sng" w="9525">
              <a:solidFill>
                <a:srgbClr val="CCCCCC"/>
              </a:solidFill>
              <a:prstDash val="solid"/>
              <a:round/>
              <a:headEnd len="sm" w="sm" type="none"/>
              <a:tailEnd len="sm" w="sm" type="none"/>
            </a:ln>
          </p:spPr>
        </p:cxnSp>
        <p:cxnSp>
          <p:nvCxnSpPr>
            <p:cNvPr id="31" name="Google Shape;31;p19"/>
            <p:cNvCxnSpPr/>
            <p:nvPr/>
          </p:nvCxnSpPr>
          <p:spPr>
            <a:xfrm>
              <a:off x="1857300" y="2571750"/>
              <a:ext cx="5429400" cy="0"/>
            </a:xfrm>
            <a:prstGeom prst="straightConnector1">
              <a:avLst/>
            </a:prstGeom>
            <a:noFill/>
            <a:ln cap="flat" cmpd="sng" w="9525">
              <a:solidFill>
                <a:srgbClr val="CCCCCC"/>
              </a:solidFill>
              <a:prstDash val="solid"/>
              <a:round/>
              <a:headEnd len="sm" w="sm" type="none"/>
              <a:tailEnd len="sm" w="sm" type="none"/>
            </a:ln>
          </p:spPr>
        </p:cxnSp>
        <p:cxnSp>
          <p:nvCxnSpPr>
            <p:cNvPr id="32" name="Google Shape;32;p19"/>
            <p:cNvCxnSpPr/>
            <p:nvPr/>
          </p:nvCxnSpPr>
          <p:spPr>
            <a:xfrm>
              <a:off x="1857300" y="2876550"/>
              <a:ext cx="5429400" cy="0"/>
            </a:xfrm>
            <a:prstGeom prst="straightConnector1">
              <a:avLst/>
            </a:prstGeom>
            <a:noFill/>
            <a:ln cap="flat" cmpd="sng" w="9525">
              <a:solidFill>
                <a:srgbClr val="CCCCCC"/>
              </a:solidFill>
              <a:prstDash val="solid"/>
              <a:round/>
              <a:headEnd len="sm" w="sm" type="none"/>
              <a:tailEnd len="sm" w="sm" type="none"/>
            </a:ln>
          </p:spPr>
        </p:cxnSp>
        <p:cxnSp>
          <p:nvCxnSpPr>
            <p:cNvPr id="33" name="Google Shape;33;p19"/>
            <p:cNvCxnSpPr/>
            <p:nvPr/>
          </p:nvCxnSpPr>
          <p:spPr>
            <a:xfrm>
              <a:off x="1857300" y="3181350"/>
              <a:ext cx="5429400" cy="0"/>
            </a:xfrm>
            <a:prstGeom prst="straightConnector1">
              <a:avLst/>
            </a:prstGeom>
            <a:noFill/>
            <a:ln cap="flat" cmpd="sng" w="9525">
              <a:solidFill>
                <a:srgbClr val="CCCCCC"/>
              </a:solidFill>
              <a:prstDash val="solid"/>
              <a:round/>
              <a:headEnd len="sm" w="sm" type="none"/>
              <a:tailEnd len="sm" w="sm" type="none"/>
            </a:ln>
          </p:spPr>
        </p:cxnSp>
        <p:cxnSp>
          <p:nvCxnSpPr>
            <p:cNvPr id="34" name="Google Shape;34;p19"/>
            <p:cNvCxnSpPr/>
            <p:nvPr/>
          </p:nvCxnSpPr>
          <p:spPr>
            <a:xfrm>
              <a:off x="1857300" y="3486150"/>
              <a:ext cx="5429400" cy="0"/>
            </a:xfrm>
            <a:prstGeom prst="straightConnector1">
              <a:avLst/>
            </a:prstGeom>
            <a:noFill/>
            <a:ln cap="flat" cmpd="sng" w="9525">
              <a:solidFill>
                <a:srgbClr val="CCCCCC"/>
              </a:solidFill>
              <a:prstDash val="solid"/>
              <a:round/>
              <a:headEnd len="sm" w="sm" type="none"/>
              <a:tailEnd len="sm" w="sm" type="none"/>
            </a:ln>
          </p:spPr>
        </p:cxnSp>
        <p:cxnSp>
          <p:nvCxnSpPr>
            <p:cNvPr id="35" name="Google Shape;35;p19"/>
            <p:cNvCxnSpPr/>
            <p:nvPr/>
          </p:nvCxnSpPr>
          <p:spPr>
            <a:xfrm>
              <a:off x="1857300" y="3790950"/>
              <a:ext cx="5429400" cy="0"/>
            </a:xfrm>
            <a:prstGeom prst="straightConnector1">
              <a:avLst/>
            </a:prstGeom>
            <a:noFill/>
            <a:ln cap="flat" cmpd="sng" w="9525">
              <a:solidFill>
                <a:srgbClr val="CCCCCC"/>
              </a:solidFill>
              <a:prstDash val="solid"/>
              <a:round/>
              <a:headEnd len="sm" w="sm" type="none"/>
              <a:tailEnd len="sm" w="sm" type="none"/>
            </a:ln>
          </p:spPr>
        </p:cxnSp>
        <p:cxnSp>
          <p:nvCxnSpPr>
            <p:cNvPr id="36" name="Google Shape;36;p19"/>
            <p:cNvCxnSpPr/>
            <p:nvPr/>
          </p:nvCxnSpPr>
          <p:spPr>
            <a:xfrm>
              <a:off x="1857300" y="4095750"/>
              <a:ext cx="5429400" cy="0"/>
            </a:xfrm>
            <a:prstGeom prst="straightConnector1">
              <a:avLst/>
            </a:prstGeom>
            <a:noFill/>
            <a:ln cap="flat" cmpd="sng" w="9525">
              <a:solidFill>
                <a:srgbClr val="CCCCCC"/>
              </a:solidFill>
              <a:prstDash val="solid"/>
              <a:round/>
              <a:headEnd len="sm" w="sm" type="none"/>
              <a:tailEnd len="sm" w="sm" type="none"/>
            </a:ln>
          </p:spPr>
        </p:cxnSp>
      </p:grpSp>
      <p:sp>
        <p:nvSpPr>
          <p:cNvPr id="37" name="Google Shape;37;p19"/>
          <p:cNvSpPr txBox="1"/>
          <p:nvPr>
            <p:ph type="ctrTitle"/>
          </p:nvPr>
        </p:nvSpPr>
        <p:spPr>
          <a:xfrm>
            <a:off x="311700" y="1847850"/>
            <a:ext cx="8520600" cy="1044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500">
                <a:solidFill>
                  <a:schemeClr val="accent1"/>
                </a:solidFill>
                <a:latin typeface="Handlee"/>
                <a:ea typeface="Handlee"/>
                <a:cs typeface="Handlee"/>
                <a:sym typeface="Handlee"/>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8" name="Google Shape;38;p19"/>
          <p:cNvSpPr txBox="1"/>
          <p:nvPr>
            <p:ph idx="1" type="subTitle"/>
          </p:nvPr>
        </p:nvSpPr>
        <p:spPr>
          <a:xfrm>
            <a:off x="311700" y="292937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atin typeface="Baloo 2"/>
                <a:ea typeface="Baloo 2"/>
                <a:cs typeface="Baloo 2"/>
                <a:sym typeface="Baloo 2"/>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6" name="Shape 106"/>
        <p:cNvGrpSpPr/>
        <p:nvPr/>
      </p:nvGrpSpPr>
      <p:grpSpPr>
        <a:xfrm>
          <a:off x="0" y="0"/>
          <a:ext cx="0" cy="0"/>
          <a:chOff x="0" y="0"/>
          <a:chExt cx="0" cy="0"/>
        </a:xfrm>
      </p:grpSpPr>
      <p:sp>
        <p:nvSpPr>
          <p:cNvPr id="107" name="Google Shape;107;p28"/>
          <p:cNvSpPr txBox="1"/>
          <p:nvPr>
            <p:ph type="title"/>
          </p:nvPr>
        </p:nvSpPr>
        <p:spPr>
          <a:xfrm>
            <a:off x="803400" y="3780000"/>
            <a:ext cx="7537200" cy="82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1" sz="4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8" name="Shape 108"/>
        <p:cNvGrpSpPr/>
        <p:nvPr/>
      </p:nvGrpSpPr>
      <p:grpSpPr>
        <a:xfrm>
          <a:off x="0" y="0"/>
          <a:ext cx="0" cy="0"/>
          <a:chOff x="0" y="0"/>
          <a:chExt cx="0" cy="0"/>
        </a:xfrm>
      </p:grpSpPr>
      <p:grpSp>
        <p:nvGrpSpPr>
          <p:cNvPr id="109" name="Google Shape;109;p29"/>
          <p:cNvGrpSpPr/>
          <p:nvPr/>
        </p:nvGrpSpPr>
        <p:grpSpPr>
          <a:xfrm flipH="1">
            <a:off x="-558370" y="-1779215"/>
            <a:ext cx="10481321" cy="9800985"/>
            <a:chOff x="-796495" y="-1807790"/>
            <a:chExt cx="10481321" cy="9800985"/>
          </a:xfrm>
        </p:grpSpPr>
        <p:sp>
          <p:nvSpPr>
            <p:cNvPr id="110" name="Google Shape;110;p29"/>
            <p:cNvSpPr/>
            <p:nvPr/>
          </p:nvSpPr>
          <p:spPr>
            <a:xfrm>
              <a:off x="-12661" y="-42117"/>
              <a:ext cx="9304236" cy="5277968"/>
            </a:xfrm>
            <a:custGeom>
              <a:rect b="b" l="l" r="r" t="t"/>
              <a:pathLst>
                <a:path extrusionOk="0" h="112753" w="198766">
                  <a:moveTo>
                    <a:pt x="1" y="0"/>
                  </a:moveTo>
                  <a:lnTo>
                    <a:pt x="1" y="112753"/>
                  </a:lnTo>
                  <a:lnTo>
                    <a:pt x="198766" y="112753"/>
                  </a:lnTo>
                  <a:lnTo>
                    <a:pt x="198766" y="0"/>
                  </a:lnTo>
                  <a:close/>
                </a:path>
              </a:pathLst>
            </a:custGeom>
            <a:solidFill>
              <a:srgbClr val="B3C4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9"/>
            <p:cNvSpPr/>
            <p:nvPr/>
          </p:nvSpPr>
          <p:spPr>
            <a:xfrm>
              <a:off x="-796495" y="614206"/>
              <a:ext cx="1657917" cy="1668964"/>
            </a:xfrm>
            <a:custGeom>
              <a:rect b="b" l="l" r="r" t="t"/>
              <a:pathLst>
                <a:path extrusionOk="0" h="35654" w="35418">
                  <a:moveTo>
                    <a:pt x="19607" y="0"/>
                  </a:moveTo>
                  <a:cubicBezTo>
                    <a:pt x="13433" y="0"/>
                    <a:pt x="7932" y="3267"/>
                    <a:pt x="3660" y="8103"/>
                  </a:cubicBezTo>
                  <a:cubicBezTo>
                    <a:pt x="389" y="11818"/>
                    <a:pt x="708" y="15852"/>
                    <a:pt x="1" y="20800"/>
                  </a:cubicBezTo>
                  <a:cubicBezTo>
                    <a:pt x="1490" y="26872"/>
                    <a:pt x="6794" y="35654"/>
                    <a:pt x="13978" y="35654"/>
                  </a:cubicBezTo>
                  <a:cubicBezTo>
                    <a:pt x="14551" y="35654"/>
                    <a:pt x="15137" y="35598"/>
                    <a:pt x="15734" y="35480"/>
                  </a:cubicBezTo>
                  <a:cubicBezTo>
                    <a:pt x="19158" y="34801"/>
                    <a:pt x="22748" y="31210"/>
                    <a:pt x="25229" y="28909"/>
                  </a:cubicBezTo>
                  <a:cubicBezTo>
                    <a:pt x="28002" y="26303"/>
                    <a:pt x="29915" y="23406"/>
                    <a:pt x="31675" y="20093"/>
                  </a:cubicBezTo>
                  <a:cubicBezTo>
                    <a:pt x="35418" y="13065"/>
                    <a:pt x="32728" y="3140"/>
                    <a:pt x="24910" y="798"/>
                  </a:cubicBezTo>
                  <a:cubicBezTo>
                    <a:pt x="23098" y="254"/>
                    <a:pt x="21327" y="0"/>
                    <a:pt x="19607" y="0"/>
                  </a:cubicBezTo>
                  <a:close/>
                </a:path>
              </a:pathLst>
            </a:custGeom>
            <a:solidFill>
              <a:srgbClr val="E89F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9"/>
            <p:cNvSpPr/>
            <p:nvPr/>
          </p:nvSpPr>
          <p:spPr>
            <a:xfrm>
              <a:off x="2689914" y="3439705"/>
              <a:ext cx="3618179" cy="4553490"/>
            </a:xfrm>
            <a:custGeom>
              <a:rect b="b" l="l" r="r" t="t"/>
              <a:pathLst>
                <a:path extrusionOk="0" h="97276" w="77295">
                  <a:moveTo>
                    <a:pt x="48905" y="1"/>
                  </a:moveTo>
                  <a:cubicBezTo>
                    <a:pt x="48896" y="1"/>
                    <a:pt x="48887" y="1"/>
                    <a:pt x="48877" y="1"/>
                  </a:cubicBezTo>
                  <a:cubicBezTo>
                    <a:pt x="38010" y="29"/>
                    <a:pt x="28126" y="15623"/>
                    <a:pt x="22041" y="23192"/>
                  </a:cubicBezTo>
                  <a:cubicBezTo>
                    <a:pt x="16191" y="30483"/>
                    <a:pt x="10827" y="38579"/>
                    <a:pt x="6973" y="47118"/>
                  </a:cubicBezTo>
                  <a:cubicBezTo>
                    <a:pt x="3369" y="55130"/>
                    <a:pt x="0" y="65817"/>
                    <a:pt x="3022" y="74481"/>
                  </a:cubicBezTo>
                  <a:cubicBezTo>
                    <a:pt x="4062" y="77461"/>
                    <a:pt x="5684" y="80247"/>
                    <a:pt x="7500" y="83325"/>
                  </a:cubicBezTo>
                  <a:cubicBezTo>
                    <a:pt x="11450" y="90075"/>
                    <a:pt x="16468" y="96119"/>
                    <a:pt x="24688" y="97200"/>
                  </a:cubicBezTo>
                  <a:cubicBezTo>
                    <a:pt x="25270" y="97251"/>
                    <a:pt x="25842" y="97275"/>
                    <a:pt x="26403" y="97275"/>
                  </a:cubicBezTo>
                  <a:cubicBezTo>
                    <a:pt x="36788" y="97275"/>
                    <a:pt x="43701" y="88902"/>
                    <a:pt x="50776" y="82063"/>
                  </a:cubicBezTo>
                  <a:cubicBezTo>
                    <a:pt x="66510" y="66801"/>
                    <a:pt x="77294" y="42072"/>
                    <a:pt x="72706" y="19810"/>
                  </a:cubicBezTo>
                  <a:cubicBezTo>
                    <a:pt x="70420" y="8701"/>
                    <a:pt x="60689" y="1"/>
                    <a:pt x="48905" y="1"/>
                  </a:cubicBezTo>
                  <a:close/>
                </a:path>
              </a:pathLst>
            </a:custGeom>
            <a:solidFill>
              <a:srgbClr val="E89F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9"/>
            <p:cNvSpPr/>
            <p:nvPr/>
          </p:nvSpPr>
          <p:spPr>
            <a:xfrm>
              <a:off x="2689918" y="71768"/>
              <a:ext cx="1429531" cy="1150637"/>
            </a:xfrm>
            <a:custGeom>
              <a:rect b="b" l="l" r="r" t="t"/>
              <a:pathLst>
                <a:path extrusionOk="0" h="24581" w="30539">
                  <a:moveTo>
                    <a:pt x="11034" y="0"/>
                  </a:moveTo>
                  <a:cubicBezTo>
                    <a:pt x="10036" y="0"/>
                    <a:pt x="9052" y="200"/>
                    <a:pt x="8096" y="664"/>
                  </a:cubicBezTo>
                  <a:cubicBezTo>
                    <a:pt x="7403" y="1010"/>
                    <a:pt x="6779" y="1468"/>
                    <a:pt x="6252" y="2050"/>
                  </a:cubicBezTo>
                  <a:cubicBezTo>
                    <a:pt x="2551" y="6056"/>
                    <a:pt x="1" y="15011"/>
                    <a:pt x="5005" y="19017"/>
                  </a:cubicBezTo>
                  <a:cubicBezTo>
                    <a:pt x="7126" y="20722"/>
                    <a:pt x="9940" y="21956"/>
                    <a:pt x="12379" y="23162"/>
                  </a:cubicBezTo>
                  <a:cubicBezTo>
                    <a:pt x="14231" y="24059"/>
                    <a:pt x="15997" y="24581"/>
                    <a:pt x="17752" y="24581"/>
                  </a:cubicBezTo>
                  <a:cubicBezTo>
                    <a:pt x="19466" y="24581"/>
                    <a:pt x="21168" y="24084"/>
                    <a:pt x="22928" y="22954"/>
                  </a:cubicBezTo>
                  <a:cubicBezTo>
                    <a:pt x="25770" y="21165"/>
                    <a:pt x="28903" y="18587"/>
                    <a:pt x="29956" y="15274"/>
                  </a:cubicBezTo>
                  <a:cubicBezTo>
                    <a:pt x="30538" y="13472"/>
                    <a:pt x="30386" y="11365"/>
                    <a:pt x="29221" y="9868"/>
                  </a:cubicBezTo>
                  <a:cubicBezTo>
                    <a:pt x="28265" y="8648"/>
                    <a:pt x="26782" y="7983"/>
                    <a:pt x="25409" y="7248"/>
                  </a:cubicBezTo>
                  <a:cubicBezTo>
                    <a:pt x="21496" y="5152"/>
                    <a:pt x="16093" y="0"/>
                    <a:pt x="11034"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9"/>
            <p:cNvSpPr/>
            <p:nvPr/>
          </p:nvSpPr>
          <p:spPr>
            <a:xfrm>
              <a:off x="5128387" y="-1807790"/>
              <a:ext cx="4556439" cy="5209110"/>
            </a:xfrm>
            <a:custGeom>
              <a:rect b="b" l="l" r="r" t="t"/>
              <a:pathLst>
                <a:path extrusionOk="0" h="111282" w="97339">
                  <a:moveTo>
                    <a:pt x="26346" y="1"/>
                  </a:moveTo>
                  <a:cubicBezTo>
                    <a:pt x="17212" y="1"/>
                    <a:pt x="8898" y="5244"/>
                    <a:pt x="5047" y="18369"/>
                  </a:cubicBezTo>
                  <a:cubicBezTo>
                    <a:pt x="1" y="35572"/>
                    <a:pt x="9066" y="55103"/>
                    <a:pt x="17647" y="69644"/>
                  </a:cubicBezTo>
                  <a:cubicBezTo>
                    <a:pt x="25715" y="83298"/>
                    <a:pt x="37566" y="94665"/>
                    <a:pt x="51414" y="102400"/>
                  </a:cubicBezTo>
                  <a:cubicBezTo>
                    <a:pt x="55892" y="104909"/>
                    <a:pt x="60563" y="107030"/>
                    <a:pt x="65401" y="108735"/>
                  </a:cubicBezTo>
                  <a:cubicBezTo>
                    <a:pt x="69419" y="110149"/>
                    <a:pt x="73660" y="111281"/>
                    <a:pt x="77881" y="111281"/>
                  </a:cubicBezTo>
                  <a:cubicBezTo>
                    <a:pt x="79122" y="111281"/>
                    <a:pt x="80361" y="111184"/>
                    <a:pt x="81592" y="110966"/>
                  </a:cubicBezTo>
                  <a:cubicBezTo>
                    <a:pt x="94636" y="108638"/>
                    <a:pt x="97339" y="94443"/>
                    <a:pt x="91739" y="84185"/>
                  </a:cubicBezTo>
                  <a:cubicBezTo>
                    <a:pt x="86859" y="75230"/>
                    <a:pt x="80122" y="67939"/>
                    <a:pt x="75146" y="59067"/>
                  </a:cubicBezTo>
                  <a:cubicBezTo>
                    <a:pt x="68853" y="47853"/>
                    <a:pt x="64874" y="36667"/>
                    <a:pt x="60078" y="24856"/>
                  </a:cubicBezTo>
                  <a:cubicBezTo>
                    <a:pt x="54435" y="10933"/>
                    <a:pt x="39536" y="1"/>
                    <a:pt x="26346" y="1"/>
                  </a:cubicBezTo>
                  <a:close/>
                </a:path>
              </a:pathLst>
            </a:custGeom>
            <a:solidFill>
              <a:srgbClr val="E7AE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5" name="Google Shape;115;p2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16" name="Google Shape;116;p2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17" name="Shape 117"/>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
    <p:spTree>
      <p:nvGrpSpPr>
        <p:cNvPr id="118" name="Shape 118"/>
        <p:cNvGrpSpPr/>
        <p:nvPr/>
      </p:nvGrpSpPr>
      <p:grpSpPr>
        <a:xfrm>
          <a:off x="0" y="0"/>
          <a:ext cx="0" cy="0"/>
          <a:chOff x="0" y="0"/>
          <a:chExt cx="0" cy="0"/>
        </a:xfrm>
      </p:grpSpPr>
      <p:sp>
        <p:nvSpPr>
          <p:cNvPr id="119" name="Google Shape;119;p31"/>
          <p:cNvSpPr/>
          <p:nvPr/>
        </p:nvSpPr>
        <p:spPr>
          <a:xfrm>
            <a:off x="2689914" y="3439705"/>
            <a:ext cx="3618179" cy="4553490"/>
          </a:xfrm>
          <a:custGeom>
            <a:rect b="b" l="l" r="r" t="t"/>
            <a:pathLst>
              <a:path extrusionOk="0" h="97276" w="77295">
                <a:moveTo>
                  <a:pt x="48905" y="1"/>
                </a:moveTo>
                <a:cubicBezTo>
                  <a:pt x="48896" y="1"/>
                  <a:pt x="48887" y="1"/>
                  <a:pt x="48877" y="1"/>
                </a:cubicBezTo>
                <a:cubicBezTo>
                  <a:pt x="38010" y="29"/>
                  <a:pt x="28126" y="15623"/>
                  <a:pt x="22041" y="23192"/>
                </a:cubicBezTo>
                <a:cubicBezTo>
                  <a:pt x="16191" y="30483"/>
                  <a:pt x="10827" y="38579"/>
                  <a:pt x="6973" y="47118"/>
                </a:cubicBezTo>
                <a:cubicBezTo>
                  <a:pt x="3369" y="55130"/>
                  <a:pt x="0" y="65817"/>
                  <a:pt x="3022" y="74481"/>
                </a:cubicBezTo>
                <a:cubicBezTo>
                  <a:pt x="4062" y="77461"/>
                  <a:pt x="5684" y="80247"/>
                  <a:pt x="7500" y="83325"/>
                </a:cubicBezTo>
                <a:cubicBezTo>
                  <a:pt x="11450" y="90075"/>
                  <a:pt x="16468" y="96119"/>
                  <a:pt x="24688" y="97200"/>
                </a:cubicBezTo>
                <a:cubicBezTo>
                  <a:pt x="25270" y="97251"/>
                  <a:pt x="25842" y="97275"/>
                  <a:pt x="26403" y="97275"/>
                </a:cubicBezTo>
                <a:cubicBezTo>
                  <a:pt x="36788" y="97275"/>
                  <a:pt x="43701" y="88902"/>
                  <a:pt x="50776" y="82063"/>
                </a:cubicBezTo>
                <a:cubicBezTo>
                  <a:pt x="66510" y="66801"/>
                  <a:pt x="77294" y="42072"/>
                  <a:pt x="72706" y="19810"/>
                </a:cubicBezTo>
                <a:cubicBezTo>
                  <a:pt x="70420" y="8701"/>
                  <a:pt x="60689" y="1"/>
                  <a:pt x="48905" y="1"/>
                </a:cubicBezTo>
                <a:close/>
              </a:path>
            </a:pathLst>
          </a:custGeom>
          <a:solidFill>
            <a:srgbClr val="E89F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1"/>
          <p:cNvSpPr/>
          <p:nvPr/>
        </p:nvSpPr>
        <p:spPr>
          <a:xfrm>
            <a:off x="-796495" y="614206"/>
            <a:ext cx="1657917" cy="1668964"/>
          </a:xfrm>
          <a:custGeom>
            <a:rect b="b" l="l" r="r" t="t"/>
            <a:pathLst>
              <a:path extrusionOk="0" h="35654" w="35418">
                <a:moveTo>
                  <a:pt x="19607" y="0"/>
                </a:moveTo>
                <a:cubicBezTo>
                  <a:pt x="13433" y="0"/>
                  <a:pt x="7932" y="3267"/>
                  <a:pt x="3660" y="8103"/>
                </a:cubicBezTo>
                <a:cubicBezTo>
                  <a:pt x="389" y="11818"/>
                  <a:pt x="708" y="15852"/>
                  <a:pt x="1" y="20800"/>
                </a:cubicBezTo>
                <a:cubicBezTo>
                  <a:pt x="1490" y="26872"/>
                  <a:pt x="6794" y="35654"/>
                  <a:pt x="13978" y="35654"/>
                </a:cubicBezTo>
                <a:cubicBezTo>
                  <a:pt x="14551" y="35654"/>
                  <a:pt x="15137" y="35598"/>
                  <a:pt x="15734" y="35480"/>
                </a:cubicBezTo>
                <a:cubicBezTo>
                  <a:pt x="19158" y="34801"/>
                  <a:pt x="22748" y="31210"/>
                  <a:pt x="25229" y="28909"/>
                </a:cubicBezTo>
                <a:cubicBezTo>
                  <a:pt x="28002" y="26303"/>
                  <a:pt x="29915" y="23406"/>
                  <a:pt x="31675" y="20093"/>
                </a:cubicBezTo>
                <a:cubicBezTo>
                  <a:pt x="35418" y="13065"/>
                  <a:pt x="32728" y="3140"/>
                  <a:pt x="24910" y="798"/>
                </a:cubicBezTo>
                <a:cubicBezTo>
                  <a:pt x="23098" y="254"/>
                  <a:pt x="21327" y="0"/>
                  <a:pt x="19607" y="0"/>
                </a:cubicBezTo>
                <a:close/>
              </a:path>
            </a:pathLst>
          </a:custGeom>
          <a:solidFill>
            <a:srgbClr val="E89F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31"/>
          <p:cNvSpPr/>
          <p:nvPr/>
        </p:nvSpPr>
        <p:spPr>
          <a:xfrm>
            <a:off x="5814187" y="-1883990"/>
            <a:ext cx="4556439" cy="5209110"/>
          </a:xfrm>
          <a:custGeom>
            <a:rect b="b" l="l" r="r" t="t"/>
            <a:pathLst>
              <a:path extrusionOk="0" h="111282" w="97339">
                <a:moveTo>
                  <a:pt x="26346" y="1"/>
                </a:moveTo>
                <a:cubicBezTo>
                  <a:pt x="17212" y="1"/>
                  <a:pt x="8898" y="5244"/>
                  <a:pt x="5047" y="18369"/>
                </a:cubicBezTo>
                <a:cubicBezTo>
                  <a:pt x="1" y="35572"/>
                  <a:pt x="9066" y="55103"/>
                  <a:pt x="17647" y="69644"/>
                </a:cubicBezTo>
                <a:cubicBezTo>
                  <a:pt x="25715" y="83298"/>
                  <a:pt x="37566" y="94665"/>
                  <a:pt x="51414" y="102400"/>
                </a:cubicBezTo>
                <a:cubicBezTo>
                  <a:pt x="55892" y="104909"/>
                  <a:pt x="60563" y="107030"/>
                  <a:pt x="65401" y="108735"/>
                </a:cubicBezTo>
                <a:cubicBezTo>
                  <a:pt x="69419" y="110149"/>
                  <a:pt x="73660" y="111281"/>
                  <a:pt x="77881" y="111281"/>
                </a:cubicBezTo>
                <a:cubicBezTo>
                  <a:pt x="79122" y="111281"/>
                  <a:pt x="80361" y="111184"/>
                  <a:pt x="81592" y="110966"/>
                </a:cubicBezTo>
                <a:cubicBezTo>
                  <a:pt x="94636" y="108638"/>
                  <a:pt x="97339" y="94443"/>
                  <a:pt x="91739" y="84185"/>
                </a:cubicBezTo>
                <a:cubicBezTo>
                  <a:pt x="86859" y="75230"/>
                  <a:pt x="80122" y="67939"/>
                  <a:pt x="75146" y="59067"/>
                </a:cubicBezTo>
                <a:cubicBezTo>
                  <a:pt x="68853" y="47853"/>
                  <a:pt x="64874" y="36667"/>
                  <a:pt x="60078" y="24856"/>
                </a:cubicBezTo>
                <a:cubicBezTo>
                  <a:pt x="54435" y="10933"/>
                  <a:pt x="39536" y="1"/>
                  <a:pt x="26346" y="1"/>
                </a:cubicBezTo>
                <a:close/>
              </a:path>
            </a:pathLst>
          </a:custGeom>
          <a:solidFill>
            <a:srgbClr val="E7AE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31"/>
          <p:cNvSpPr txBox="1"/>
          <p:nvPr>
            <p:ph type="title"/>
          </p:nvPr>
        </p:nvSpPr>
        <p:spPr>
          <a:xfrm>
            <a:off x="881225" y="1392725"/>
            <a:ext cx="2233500" cy="463200"/>
          </a:xfrm>
          <a:prstGeom prst="rect">
            <a:avLst/>
          </a:prstGeom>
          <a:solidFill>
            <a:schemeClr val="accent1"/>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None/>
              <a:defRPr b="1" sz="2000">
                <a:solidFill>
                  <a:schemeClr val="lt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23" name="Google Shape;123;p31"/>
          <p:cNvSpPr txBox="1"/>
          <p:nvPr>
            <p:ph idx="1" type="subTitle"/>
          </p:nvPr>
        </p:nvSpPr>
        <p:spPr>
          <a:xfrm>
            <a:off x="881225" y="1779725"/>
            <a:ext cx="2233500" cy="594300"/>
          </a:xfrm>
          <a:prstGeom prst="rect">
            <a:avLst/>
          </a:prstGeom>
          <a:solidFill>
            <a:schemeClr val="lt1"/>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24" name="Google Shape;124;p31"/>
          <p:cNvSpPr txBox="1"/>
          <p:nvPr>
            <p:ph idx="2" type="title"/>
          </p:nvPr>
        </p:nvSpPr>
        <p:spPr>
          <a:xfrm>
            <a:off x="3455250" y="1392725"/>
            <a:ext cx="2233500" cy="463200"/>
          </a:xfrm>
          <a:prstGeom prst="rect">
            <a:avLst/>
          </a:prstGeom>
          <a:solidFill>
            <a:schemeClr val="accent1"/>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None/>
              <a:defRPr b="1" sz="2000">
                <a:solidFill>
                  <a:schemeClr val="lt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25" name="Google Shape;125;p31"/>
          <p:cNvSpPr txBox="1"/>
          <p:nvPr>
            <p:ph idx="3" type="subTitle"/>
          </p:nvPr>
        </p:nvSpPr>
        <p:spPr>
          <a:xfrm>
            <a:off x="3455250" y="1779725"/>
            <a:ext cx="2233500" cy="594300"/>
          </a:xfrm>
          <a:prstGeom prst="rect">
            <a:avLst/>
          </a:prstGeom>
          <a:solidFill>
            <a:schemeClr val="lt1"/>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26" name="Google Shape;126;p31"/>
          <p:cNvSpPr txBox="1"/>
          <p:nvPr>
            <p:ph idx="4" type="title"/>
          </p:nvPr>
        </p:nvSpPr>
        <p:spPr>
          <a:xfrm>
            <a:off x="6029275" y="1392725"/>
            <a:ext cx="2233500" cy="463200"/>
          </a:xfrm>
          <a:prstGeom prst="rect">
            <a:avLst/>
          </a:prstGeom>
          <a:solidFill>
            <a:schemeClr val="accent1"/>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None/>
              <a:defRPr b="1" sz="2000">
                <a:solidFill>
                  <a:schemeClr val="lt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27" name="Google Shape;127;p31"/>
          <p:cNvSpPr txBox="1"/>
          <p:nvPr>
            <p:ph idx="5" type="subTitle"/>
          </p:nvPr>
        </p:nvSpPr>
        <p:spPr>
          <a:xfrm>
            <a:off x="6029275" y="1779725"/>
            <a:ext cx="2233500" cy="594300"/>
          </a:xfrm>
          <a:prstGeom prst="rect">
            <a:avLst/>
          </a:prstGeom>
          <a:solidFill>
            <a:schemeClr val="lt1"/>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28" name="Google Shape;128;p31"/>
          <p:cNvSpPr txBox="1"/>
          <p:nvPr>
            <p:ph idx="6" type="title"/>
          </p:nvPr>
        </p:nvSpPr>
        <p:spPr>
          <a:xfrm>
            <a:off x="881225" y="2820650"/>
            <a:ext cx="2233500" cy="463200"/>
          </a:xfrm>
          <a:prstGeom prst="rect">
            <a:avLst/>
          </a:prstGeom>
          <a:solidFill>
            <a:schemeClr val="accent1"/>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None/>
              <a:defRPr b="1" sz="2000">
                <a:solidFill>
                  <a:schemeClr val="lt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29" name="Google Shape;129;p31"/>
          <p:cNvSpPr txBox="1"/>
          <p:nvPr>
            <p:ph idx="7" type="subTitle"/>
          </p:nvPr>
        </p:nvSpPr>
        <p:spPr>
          <a:xfrm>
            <a:off x="881225" y="3207650"/>
            <a:ext cx="2233500" cy="594300"/>
          </a:xfrm>
          <a:prstGeom prst="rect">
            <a:avLst/>
          </a:prstGeom>
          <a:solidFill>
            <a:schemeClr val="lt1"/>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30" name="Google Shape;130;p31"/>
          <p:cNvSpPr txBox="1"/>
          <p:nvPr>
            <p:ph idx="8" type="title"/>
          </p:nvPr>
        </p:nvSpPr>
        <p:spPr>
          <a:xfrm>
            <a:off x="3455250" y="2820650"/>
            <a:ext cx="2233500" cy="463200"/>
          </a:xfrm>
          <a:prstGeom prst="rect">
            <a:avLst/>
          </a:prstGeom>
          <a:solidFill>
            <a:schemeClr val="accent1"/>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None/>
              <a:defRPr b="1" sz="2000">
                <a:solidFill>
                  <a:schemeClr val="lt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1" name="Google Shape;131;p31"/>
          <p:cNvSpPr txBox="1"/>
          <p:nvPr>
            <p:ph idx="9" type="subTitle"/>
          </p:nvPr>
        </p:nvSpPr>
        <p:spPr>
          <a:xfrm>
            <a:off x="3455250" y="3207650"/>
            <a:ext cx="2233500" cy="594300"/>
          </a:xfrm>
          <a:prstGeom prst="rect">
            <a:avLst/>
          </a:prstGeom>
          <a:solidFill>
            <a:schemeClr val="lt1"/>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32" name="Google Shape;132;p31"/>
          <p:cNvSpPr txBox="1"/>
          <p:nvPr>
            <p:ph idx="13" type="title"/>
          </p:nvPr>
        </p:nvSpPr>
        <p:spPr>
          <a:xfrm>
            <a:off x="6029275" y="2820650"/>
            <a:ext cx="2233500" cy="463200"/>
          </a:xfrm>
          <a:prstGeom prst="rect">
            <a:avLst/>
          </a:prstGeom>
          <a:solidFill>
            <a:schemeClr val="accent1"/>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None/>
              <a:defRPr b="1" sz="2000">
                <a:solidFill>
                  <a:schemeClr val="lt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3" name="Google Shape;133;p31"/>
          <p:cNvSpPr txBox="1"/>
          <p:nvPr>
            <p:ph idx="14" type="subTitle"/>
          </p:nvPr>
        </p:nvSpPr>
        <p:spPr>
          <a:xfrm>
            <a:off x="6029275" y="3207650"/>
            <a:ext cx="2233500" cy="594300"/>
          </a:xfrm>
          <a:prstGeom prst="rect">
            <a:avLst/>
          </a:prstGeom>
          <a:solidFill>
            <a:schemeClr val="lt1"/>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34" name="Google Shape;134;p31"/>
          <p:cNvSpPr txBox="1"/>
          <p:nvPr>
            <p:ph idx="15" type="title"/>
          </p:nvPr>
        </p:nvSpPr>
        <p:spPr>
          <a:xfrm>
            <a:off x="713225" y="569300"/>
            <a:ext cx="7708200" cy="463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600"/>
              <a:buNone/>
              <a:defRPr b="1">
                <a:solidFill>
                  <a:srgbClr val="EB7E7C"/>
                </a:solidFill>
              </a:defRPr>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5">
    <p:spTree>
      <p:nvGrpSpPr>
        <p:cNvPr id="135" name="Shape 135"/>
        <p:cNvGrpSpPr/>
        <p:nvPr/>
      </p:nvGrpSpPr>
      <p:grpSpPr>
        <a:xfrm>
          <a:off x="0" y="0"/>
          <a:ext cx="0" cy="0"/>
          <a:chOff x="0" y="0"/>
          <a:chExt cx="0" cy="0"/>
        </a:xfrm>
      </p:grpSpPr>
      <p:sp>
        <p:nvSpPr>
          <p:cNvPr id="136" name="Google Shape;136;p32"/>
          <p:cNvSpPr txBox="1"/>
          <p:nvPr>
            <p:ph type="title"/>
          </p:nvPr>
        </p:nvSpPr>
        <p:spPr>
          <a:xfrm>
            <a:off x="1382442" y="1419450"/>
            <a:ext cx="2646300" cy="308700"/>
          </a:xfrm>
          <a:prstGeom prst="rect">
            <a:avLst/>
          </a:prstGeom>
          <a:solidFill>
            <a:schemeClr val="accent1"/>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b="1" sz="2000">
                <a:solidFill>
                  <a:schemeClr val="lt1"/>
                </a:solidFill>
              </a:defRPr>
            </a:lvl1pPr>
            <a:lvl2pPr lvl="1" algn="ctr">
              <a:lnSpc>
                <a:spcPct val="100000"/>
              </a:lnSpc>
              <a:spcBef>
                <a:spcPts val="0"/>
              </a:spcBef>
              <a:spcAft>
                <a:spcPts val="0"/>
              </a:spcAft>
              <a:buSzPts val="2000"/>
              <a:buFont typeface="Handlee"/>
              <a:buNone/>
              <a:defRPr b="1" sz="2000">
                <a:latin typeface="Handlee"/>
                <a:ea typeface="Handlee"/>
                <a:cs typeface="Handlee"/>
                <a:sym typeface="Handlee"/>
              </a:defRPr>
            </a:lvl2pPr>
            <a:lvl3pPr lvl="2" algn="ctr">
              <a:lnSpc>
                <a:spcPct val="100000"/>
              </a:lnSpc>
              <a:spcBef>
                <a:spcPts val="0"/>
              </a:spcBef>
              <a:spcAft>
                <a:spcPts val="0"/>
              </a:spcAft>
              <a:buSzPts val="2000"/>
              <a:buFont typeface="Handlee"/>
              <a:buNone/>
              <a:defRPr b="1" sz="2000">
                <a:latin typeface="Handlee"/>
                <a:ea typeface="Handlee"/>
                <a:cs typeface="Handlee"/>
                <a:sym typeface="Handlee"/>
              </a:defRPr>
            </a:lvl3pPr>
            <a:lvl4pPr lvl="3" algn="ctr">
              <a:lnSpc>
                <a:spcPct val="100000"/>
              </a:lnSpc>
              <a:spcBef>
                <a:spcPts val="0"/>
              </a:spcBef>
              <a:spcAft>
                <a:spcPts val="0"/>
              </a:spcAft>
              <a:buSzPts val="2000"/>
              <a:buFont typeface="Handlee"/>
              <a:buNone/>
              <a:defRPr b="1" sz="2000">
                <a:latin typeface="Handlee"/>
                <a:ea typeface="Handlee"/>
                <a:cs typeface="Handlee"/>
                <a:sym typeface="Handlee"/>
              </a:defRPr>
            </a:lvl4pPr>
            <a:lvl5pPr lvl="4" algn="ctr">
              <a:lnSpc>
                <a:spcPct val="100000"/>
              </a:lnSpc>
              <a:spcBef>
                <a:spcPts val="0"/>
              </a:spcBef>
              <a:spcAft>
                <a:spcPts val="0"/>
              </a:spcAft>
              <a:buSzPts val="2000"/>
              <a:buFont typeface="Handlee"/>
              <a:buNone/>
              <a:defRPr b="1" sz="2000">
                <a:latin typeface="Handlee"/>
                <a:ea typeface="Handlee"/>
                <a:cs typeface="Handlee"/>
                <a:sym typeface="Handlee"/>
              </a:defRPr>
            </a:lvl5pPr>
            <a:lvl6pPr lvl="5" algn="ctr">
              <a:lnSpc>
                <a:spcPct val="100000"/>
              </a:lnSpc>
              <a:spcBef>
                <a:spcPts val="0"/>
              </a:spcBef>
              <a:spcAft>
                <a:spcPts val="0"/>
              </a:spcAft>
              <a:buSzPts val="2000"/>
              <a:buFont typeface="Handlee"/>
              <a:buNone/>
              <a:defRPr b="1" sz="2000">
                <a:latin typeface="Handlee"/>
                <a:ea typeface="Handlee"/>
                <a:cs typeface="Handlee"/>
                <a:sym typeface="Handlee"/>
              </a:defRPr>
            </a:lvl6pPr>
            <a:lvl7pPr lvl="6" algn="ctr">
              <a:lnSpc>
                <a:spcPct val="100000"/>
              </a:lnSpc>
              <a:spcBef>
                <a:spcPts val="0"/>
              </a:spcBef>
              <a:spcAft>
                <a:spcPts val="0"/>
              </a:spcAft>
              <a:buSzPts val="2000"/>
              <a:buFont typeface="Handlee"/>
              <a:buNone/>
              <a:defRPr b="1" sz="2000">
                <a:latin typeface="Handlee"/>
                <a:ea typeface="Handlee"/>
                <a:cs typeface="Handlee"/>
                <a:sym typeface="Handlee"/>
              </a:defRPr>
            </a:lvl7pPr>
            <a:lvl8pPr lvl="7" algn="ctr">
              <a:lnSpc>
                <a:spcPct val="100000"/>
              </a:lnSpc>
              <a:spcBef>
                <a:spcPts val="0"/>
              </a:spcBef>
              <a:spcAft>
                <a:spcPts val="0"/>
              </a:spcAft>
              <a:buSzPts val="2000"/>
              <a:buFont typeface="Handlee"/>
              <a:buNone/>
              <a:defRPr b="1" sz="2000">
                <a:latin typeface="Handlee"/>
                <a:ea typeface="Handlee"/>
                <a:cs typeface="Handlee"/>
                <a:sym typeface="Handlee"/>
              </a:defRPr>
            </a:lvl8pPr>
            <a:lvl9pPr lvl="8" algn="ctr">
              <a:lnSpc>
                <a:spcPct val="100000"/>
              </a:lnSpc>
              <a:spcBef>
                <a:spcPts val="0"/>
              </a:spcBef>
              <a:spcAft>
                <a:spcPts val="0"/>
              </a:spcAft>
              <a:buSzPts val="2000"/>
              <a:buFont typeface="Handlee"/>
              <a:buNone/>
              <a:defRPr b="1" sz="2000">
                <a:latin typeface="Handlee"/>
                <a:ea typeface="Handlee"/>
                <a:cs typeface="Handlee"/>
                <a:sym typeface="Handlee"/>
              </a:defRPr>
            </a:lvl9pPr>
          </a:lstStyle>
          <a:p/>
        </p:txBody>
      </p:sp>
      <p:sp>
        <p:nvSpPr>
          <p:cNvPr id="137" name="Google Shape;137;p32"/>
          <p:cNvSpPr txBox="1"/>
          <p:nvPr>
            <p:ph idx="1" type="subTitle"/>
          </p:nvPr>
        </p:nvSpPr>
        <p:spPr>
          <a:xfrm>
            <a:off x="1389044" y="1737625"/>
            <a:ext cx="2639700" cy="1136100"/>
          </a:xfrm>
          <a:prstGeom prst="rect">
            <a:avLst/>
          </a:prstGeom>
          <a:solidFill>
            <a:schemeClr val="lt1"/>
          </a:solid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8" name="Google Shape;138;p32"/>
          <p:cNvSpPr txBox="1"/>
          <p:nvPr>
            <p:ph idx="2" type="title"/>
          </p:nvPr>
        </p:nvSpPr>
        <p:spPr>
          <a:xfrm>
            <a:off x="5433944" y="1419450"/>
            <a:ext cx="2075700" cy="30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b="1" sz="2000"/>
            </a:lvl1pPr>
            <a:lvl2pPr lvl="1" algn="ctr">
              <a:lnSpc>
                <a:spcPct val="100000"/>
              </a:lnSpc>
              <a:spcBef>
                <a:spcPts val="0"/>
              </a:spcBef>
              <a:spcAft>
                <a:spcPts val="0"/>
              </a:spcAft>
              <a:buSzPts val="2000"/>
              <a:buFont typeface="Handlee"/>
              <a:buNone/>
              <a:defRPr b="1" sz="2000">
                <a:latin typeface="Handlee"/>
                <a:ea typeface="Handlee"/>
                <a:cs typeface="Handlee"/>
                <a:sym typeface="Handlee"/>
              </a:defRPr>
            </a:lvl2pPr>
            <a:lvl3pPr lvl="2" algn="ctr">
              <a:lnSpc>
                <a:spcPct val="100000"/>
              </a:lnSpc>
              <a:spcBef>
                <a:spcPts val="0"/>
              </a:spcBef>
              <a:spcAft>
                <a:spcPts val="0"/>
              </a:spcAft>
              <a:buSzPts val="2000"/>
              <a:buFont typeface="Handlee"/>
              <a:buNone/>
              <a:defRPr b="1" sz="2000">
                <a:latin typeface="Handlee"/>
                <a:ea typeface="Handlee"/>
                <a:cs typeface="Handlee"/>
                <a:sym typeface="Handlee"/>
              </a:defRPr>
            </a:lvl3pPr>
            <a:lvl4pPr lvl="3" algn="ctr">
              <a:lnSpc>
                <a:spcPct val="100000"/>
              </a:lnSpc>
              <a:spcBef>
                <a:spcPts val="0"/>
              </a:spcBef>
              <a:spcAft>
                <a:spcPts val="0"/>
              </a:spcAft>
              <a:buSzPts val="2000"/>
              <a:buFont typeface="Handlee"/>
              <a:buNone/>
              <a:defRPr b="1" sz="2000">
                <a:latin typeface="Handlee"/>
                <a:ea typeface="Handlee"/>
                <a:cs typeface="Handlee"/>
                <a:sym typeface="Handlee"/>
              </a:defRPr>
            </a:lvl4pPr>
            <a:lvl5pPr lvl="4" algn="ctr">
              <a:lnSpc>
                <a:spcPct val="100000"/>
              </a:lnSpc>
              <a:spcBef>
                <a:spcPts val="0"/>
              </a:spcBef>
              <a:spcAft>
                <a:spcPts val="0"/>
              </a:spcAft>
              <a:buSzPts val="2000"/>
              <a:buFont typeface="Handlee"/>
              <a:buNone/>
              <a:defRPr b="1" sz="2000">
                <a:latin typeface="Handlee"/>
                <a:ea typeface="Handlee"/>
                <a:cs typeface="Handlee"/>
                <a:sym typeface="Handlee"/>
              </a:defRPr>
            </a:lvl5pPr>
            <a:lvl6pPr lvl="5" algn="ctr">
              <a:lnSpc>
                <a:spcPct val="100000"/>
              </a:lnSpc>
              <a:spcBef>
                <a:spcPts val="0"/>
              </a:spcBef>
              <a:spcAft>
                <a:spcPts val="0"/>
              </a:spcAft>
              <a:buSzPts val="2000"/>
              <a:buFont typeface="Handlee"/>
              <a:buNone/>
              <a:defRPr b="1" sz="2000">
                <a:latin typeface="Handlee"/>
                <a:ea typeface="Handlee"/>
                <a:cs typeface="Handlee"/>
                <a:sym typeface="Handlee"/>
              </a:defRPr>
            </a:lvl6pPr>
            <a:lvl7pPr lvl="6" algn="ctr">
              <a:lnSpc>
                <a:spcPct val="100000"/>
              </a:lnSpc>
              <a:spcBef>
                <a:spcPts val="0"/>
              </a:spcBef>
              <a:spcAft>
                <a:spcPts val="0"/>
              </a:spcAft>
              <a:buSzPts val="2000"/>
              <a:buFont typeface="Handlee"/>
              <a:buNone/>
              <a:defRPr b="1" sz="2000">
                <a:latin typeface="Handlee"/>
                <a:ea typeface="Handlee"/>
                <a:cs typeface="Handlee"/>
                <a:sym typeface="Handlee"/>
              </a:defRPr>
            </a:lvl7pPr>
            <a:lvl8pPr lvl="7" algn="ctr">
              <a:lnSpc>
                <a:spcPct val="100000"/>
              </a:lnSpc>
              <a:spcBef>
                <a:spcPts val="0"/>
              </a:spcBef>
              <a:spcAft>
                <a:spcPts val="0"/>
              </a:spcAft>
              <a:buSzPts val="2000"/>
              <a:buFont typeface="Handlee"/>
              <a:buNone/>
              <a:defRPr b="1" sz="2000">
                <a:latin typeface="Handlee"/>
                <a:ea typeface="Handlee"/>
                <a:cs typeface="Handlee"/>
                <a:sym typeface="Handlee"/>
              </a:defRPr>
            </a:lvl8pPr>
            <a:lvl9pPr lvl="8" algn="ctr">
              <a:lnSpc>
                <a:spcPct val="100000"/>
              </a:lnSpc>
              <a:spcBef>
                <a:spcPts val="0"/>
              </a:spcBef>
              <a:spcAft>
                <a:spcPts val="0"/>
              </a:spcAft>
              <a:buSzPts val="2000"/>
              <a:buFont typeface="Handlee"/>
              <a:buNone/>
              <a:defRPr b="1" sz="2000">
                <a:latin typeface="Handlee"/>
                <a:ea typeface="Handlee"/>
                <a:cs typeface="Handlee"/>
                <a:sym typeface="Handlee"/>
              </a:defRPr>
            </a:lvl9pPr>
          </a:lstStyle>
          <a:p/>
        </p:txBody>
      </p:sp>
      <p:sp>
        <p:nvSpPr>
          <p:cNvPr id="139" name="Google Shape;139;p32"/>
          <p:cNvSpPr txBox="1"/>
          <p:nvPr>
            <p:ph idx="3" type="subTitle"/>
          </p:nvPr>
        </p:nvSpPr>
        <p:spPr>
          <a:xfrm>
            <a:off x="5006552" y="1737625"/>
            <a:ext cx="2639700" cy="30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0" name="Google Shape;140;p32"/>
          <p:cNvSpPr txBox="1"/>
          <p:nvPr>
            <p:ph idx="4" type="title"/>
          </p:nvPr>
        </p:nvSpPr>
        <p:spPr>
          <a:xfrm>
            <a:off x="1915848" y="3169575"/>
            <a:ext cx="2693400" cy="30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b="1" sz="2000"/>
            </a:lvl1pPr>
            <a:lvl2pPr lvl="1" algn="ctr">
              <a:lnSpc>
                <a:spcPct val="100000"/>
              </a:lnSpc>
              <a:spcBef>
                <a:spcPts val="0"/>
              </a:spcBef>
              <a:spcAft>
                <a:spcPts val="0"/>
              </a:spcAft>
              <a:buSzPts val="2000"/>
              <a:buFont typeface="Handlee"/>
              <a:buNone/>
              <a:defRPr b="1" sz="2000">
                <a:latin typeface="Handlee"/>
                <a:ea typeface="Handlee"/>
                <a:cs typeface="Handlee"/>
                <a:sym typeface="Handlee"/>
              </a:defRPr>
            </a:lvl2pPr>
            <a:lvl3pPr lvl="2" algn="ctr">
              <a:lnSpc>
                <a:spcPct val="100000"/>
              </a:lnSpc>
              <a:spcBef>
                <a:spcPts val="0"/>
              </a:spcBef>
              <a:spcAft>
                <a:spcPts val="0"/>
              </a:spcAft>
              <a:buSzPts val="2000"/>
              <a:buFont typeface="Handlee"/>
              <a:buNone/>
              <a:defRPr b="1" sz="2000">
                <a:latin typeface="Handlee"/>
                <a:ea typeface="Handlee"/>
                <a:cs typeface="Handlee"/>
                <a:sym typeface="Handlee"/>
              </a:defRPr>
            </a:lvl3pPr>
            <a:lvl4pPr lvl="3" algn="ctr">
              <a:lnSpc>
                <a:spcPct val="100000"/>
              </a:lnSpc>
              <a:spcBef>
                <a:spcPts val="0"/>
              </a:spcBef>
              <a:spcAft>
                <a:spcPts val="0"/>
              </a:spcAft>
              <a:buSzPts val="2000"/>
              <a:buFont typeface="Handlee"/>
              <a:buNone/>
              <a:defRPr b="1" sz="2000">
                <a:latin typeface="Handlee"/>
                <a:ea typeface="Handlee"/>
                <a:cs typeface="Handlee"/>
                <a:sym typeface="Handlee"/>
              </a:defRPr>
            </a:lvl4pPr>
            <a:lvl5pPr lvl="4" algn="ctr">
              <a:lnSpc>
                <a:spcPct val="100000"/>
              </a:lnSpc>
              <a:spcBef>
                <a:spcPts val="0"/>
              </a:spcBef>
              <a:spcAft>
                <a:spcPts val="0"/>
              </a:spcAft>
              <a:buSzPts val="2000"/>
              <a:buFont typeface="Handlee"/>
              <a:buNone/>
              <a:defRPr b="1" sz="2000">
                <a:latin typeface="Handlee"/>
                <a:ea typeface="Handlee"/>
                <a:cs typeface="Handlee"/>
                <a:sym typeface="Handlee"/>
              </a:defRPr>
            </a:lvl5pPr>
            <a:lvl6pPr lvl="5" algn="ctr">
              <a:lnSpc>
                <a:spcPct val="100000"/>
              </a:lnSpc>
              <a:spcBef>
                <a:spcPts val="0"/>
              </a:spcBef>
              <a:spcAft>
                <a:spcPts val="0"/>
              </a:spcAft>
              <a:buSzPts val="2000"/>
              <a:buFont typeface="Handlee"/>
              <a:buNone/>
              <a:defRPr b="1" sz="2000">
                <a:latin typeface="Handlee"/>
                <a:ea typeface="Handlee"/>
                <a:cs typeface="Handlee"/>
                <a:sym typeface="Handlee"/>
              </a:defRPr>
            </a:lvl6pPr>
            <a:lvl7pPr lvl="6" algn="ctr">
              <a:lnSpc>
                <a:spcPct val="100000"/>
              </a:lnSpc>
              <a:spcBef>
                <a:spcPts val="0"/>
              </a:spcBef>
              <a:spcAft>
                <a:spcPts val="0"/>
              </a:spcAft>
              <a:buSzPts val="2000"/>
              <a:buFont typeface="Handlee"/>
              <a:buNone/>
              <a:defRPr b="1" sz="2000">
                <a:latin typeface="Handlee"/>
                <a:ea typeface="Handlee"/>
                <a:cs typeface="Handlee"/>
                <a:sym typeface="Handlee"/>
              </a:defRPr>
            </a:lvl7pPr>
            <a:lvl8pPr lvl="7" algn="ctr">
              <a:lnSpc>
                <a:spcPct val="100000"/>
              </a:lnSpc>
              <a:spcBef>
                <a:spcPts val="0"/>
              </a:spcBef>
              <a:spcAft>
                <a:spcPts val="0"/>
              </a:spcAft>
              <a:buSzPts val="2000"/>
              <a:buFont typeface="Handlee"/>
              <a:buNone/>
              <a:defRPr b="1" sz="2000">
                <a:latin typeface="Handlee"/>
                <a:ea typeface="Handlee"/>
                <a:cs typeface="Handlee"/>
                <a:sym typeface="Handlee"/>
              </a:defRPr>
            </a:lvl8pPr>
            <a:lvl9pPr lvl="8" algn="ctr">
              <a:lnSpc>
                <a:spcPct val="100000"/>
              </a:lnSpc>
              <a:spcBef>
                <a:spcPts val="0"/>
              </a:spcBef>
              <a:spcAft>
                <a:spcPts val="0"/>
              </a:spcAft>
              <a:buSzPts val="2000"/>
              <a:buFont typeface="Handlee"/>
              <a:buNone/>
              <a:defRPr b="1" sz="2000">
                <a:latin typeface="Handlee"/>
                <a:ea typeface="Handlee"/>
                <a:cs typeface="Handlee"/>
                <a:sym typeface="Handlee"/>
              </a:defRPr>
            </a:lvl9pPr>
          </a:lstStyle>
          <a:p/>
        </p:txBody>
      </p:sp>
      <p:sp>
        <p:nvSpPr>
          <p:cNvPr id="141" name="Google Shape;141;p32"/>
          <p:cNvSpPr txBox="1"/>
          <p:nvPr>
            <p:ph idx="5" type="subTitle"/>
          </p:nvPr>
        </p:nvSpPr>
        <p:spPr>
          <a:xfrm>
            <a:off x="1467620" y="3488925"/>
            <a:ext cx="2639700" cy="30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2" name="Google Shape;142;p32"/>
          <p:cNvSpPr txBox="1"/>
          <p:nvPr>
            <p:ph idx="6" type="title"/>
          </p:nvPr>
        </p:nvSpPr>
        <p:spPr>
          <a:xfrm>
            <a:off x="713225" y="569300"/>
            <a:ext cx="7708200" cy="463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600"/>
              <a:buNone/>
              <a:defRPr b="1">
                <a:solidFill>
                  <a:srgbClr val="EB7E7C"/>
                </a:solidFill>
              </a:defRPr>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143" name="Google Shape;143;p32"/>
          <p:cNvSpPr/>
          <p:nvPr/>
        </p:nvSpPr>
        <p:spPr>
          <a:xfrm rot="10800000">
            <a:off x="7831050" y="4280332"/>
            <a:ext cx="1429531" cy="1150637"/>
          </a:xfrm>
          <a:custGeom>
            <a:rect b="b" l="l" r="r" t="t"/>
            <a:pathLst>
              <a:path extrusionOk="0" h="24581" w="30539">
                <a:moveTo>
                  <a:pt x="11034" y="0"/>
                </a:moveTo>
                <a:cubicBezTo>
                  <a:pt x="10036" y="0"/>
                  <a:pt x="9052" y="200"/>
                  <a:pt x="8096" y="664"/>
                </a:cubicBezTo>
                <a:cubicBezTo>
                  <a:pt x="7403" y="1010"/>
                  <a:pt x="6779" y="1468"/>
                  <a:pt x="6252" y="2050"/>
                </a:cubicBezTo>
                <a:cubicBezTo>
                  <a:pt x="2551" y="6056"/>
                  <a:pt x="1" y="15011"/>
                  <a:pt x="5005" y="19017"/>
                </a:cubicBezTo>
                <a:cubicBezTo>
                  <a:pt x="7126" y="20722"/>
                  <a:pt x="9940" y="21956"/>
                  <a:pt x="12379" y="23162"/>
                </a:cubicBezTo>
                <a:cubicBezTo>
                  <a:pt x="14231" y="24059"/>
                  <a:pt x="15997" y="24581"/>
                  <a:pt x="17752" y="24581"/>
                </a:cubicBezTo>
                <a:cubicBezTo>
                  <a:pt x="19466" y="24581"/>
                  <a:pt x="21168" y="24084"/>
                  <a:pt x="22928" y="22954"/>
                </a:cubicBezTo>
                <a:cubicBezTo>
                  <a:pt x="25770" y="21165"/>
                  <a:pt x="28903" y="18587"/>
                  <a:pt x="29956" y="15274"/>
                </a:cubicBezTo>
                <a:cubicBezTo>
                  <a:pt x="30538" y="13472"/>
                  <a:pt x="30386" y="11365"/>
                  <a:pt x="29221" y="9868"/>
                </a:cubicBezTo>
                <a:cubicBezTo>
                  <a:pt x="28265" y="8648"/>
                  <a:pt x="26782" y="7983"/>
                  <a:pt x="25409" y="7248"/>
                </a:cubicBezTo>
                <a:cubicBezTo>
                  <a:pt x="21496" y="5152"/>
                  <a:pt x="16093" y="0"/>
                  <a:pt x="11034"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2"/>
          <p:cNvSpPr/>
          <p:nvPr/>
        </p:nvSpPr>
        <p:spPr>
          <a:xfrm rot="10800000">
            <a:off x="7898201" y="377367"/>
            <a:ext cx="1657917" cy="1668964"/>
          </a:xfrm>
          <a:custGeom>
            <a:rect b="b" l="l" r="r" t="t"/>
            <a:pathLst>
              <a:path extrusionOk="0" h="35654" w="35418">
                <a:moveTo>
                  <a:pt x="19607" y="0"/>
                </a:moveTo>
                <a:cubicBezTo>
                  <a:pt x="13433" y="0"/>
                  <a:pt x="7932" y="3267"/>
                  <a:pt x="3660" y="8103"/>
                </a:cubicBezTo>
                <a:cubicBezTo>
                  <a:pt x="389" y="11818"/>
                  <a:pt x="708" y="15852"/>
                  <a:pt x="1" y="20800"/>
                </a:cubicBezTo>
                <a:cubicBezTo>
                  <a:pt x="1490" y="26872"/>
                  <a:pt x="6794" y="35654"/>
                  <a:pt x="13978" y="35654"/>
                </a:cubicBezTo>
                <a:cubicBezTo>
                  <a:pt x="14551" y="35654"/>
                  <a:pt x="15137" y="35598"/>
                  <a:pt x="15734" y="35480"/>
                </a:cubicBezTo>
                <a:cubicBezTo>
                  <a:pt x="19158" y="34801"/>
                  <a:pt x="22748" y="31210"/>
                  <a:pt x="25229" y="28909"/>
                </a:cubicBezTo>
                <a:cubicBezTo>
                  <a:pt x="28002" y="26303"/>
                  <a:pt x="29915" y="23406"/>
                  <a:pt x="31675" y="20093"/>
                </a:cubicBezTo>
                <a:cubicBezTo>
                  <a:pt x="35418" y="13065"/>
                  <a:pt x="32728" y="3140"/>
                  <a:pt x="24910" y="798"/>
                </a:cubicBezTo>
                <a:cubicBezTo>
                  <a:pt x="23098" y="254"/>
                  <a:pt x="21327" y="0"/>
                  <a:pt x="19607" y="0"/>
                </a:cubicBezTo>
                <a:close/>
              </a:path>
            </a:pathLst>
          </a:custGeom>
          <a:solidFill>
            <a:srgbClr val="E7AE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32"/>
          <p:cNvSpPr/>
          <p:nvPr/>
        </p:nvSpPr>
        <p:spPr>
          <a:xfrm rot="1127693">
            <a:off x="-1320438" y="-791508"/>
            <a:ext cx="2850151" cy="3586924"/>
          </a:xfrm>
          <a:custGeom>
            <a:rect b="b" l="l" r="r" t="t"/>
            <a:pathLst>
              <a:path extrusionOk="0" h="97276" w="77295">
                <a:moveTo>
                  <a:pt x="48905" y="1"/>
                </a:moveTo>
                <a:cubicBezTo>
                  <a:pt x="48896" y="1"/>
                  <a:pt x="48887" y="1"/>
                  <a:pt x="48877" y="1"/>
                </a:cubicBezTo>
                <a:cubicBezTo>
                  <a:pt x="38010" y="29"/>
                  <a:pt x="28126" y="15623"/>
                  <a:pt x="22041" y="23192"/>
                </a:cubicBezTo>
                <a:cubicBezTo>
                  <a:pt x="16191" y="30483"/>
                  <a:pt x="10827" y="38579"/>
                  <a:pt x="6973" y="47118"/>
                </a:cubicBezTo>
                <a:cubicBezTo>
                  <a:pt x="3369" y="55130"/>
                  <a:pt x="0" y="65817"/>
                  <a:pt x="3022" y="74481"/>
                </a:cubicBezTo>
                <a:cubicBezTo>
                  <a:pt x="4062" y="77461"/>
                  <a:pt x="5684" y="80247"/>
                  <a:pt x="7500" y="83325"/>
                </a:cubicBezTo>
                <a:cubicBezTo>
                  <a:pt x="11450" y="90075"/>
                  <a:pt x="16468" y="96119"/>
                  <a:pt x="24688" y="97200"/>
                </a:cubicBezTo>
                <a:cubicBezTo>
                  <a:pt x="25270" y="97251"/>
                  <a:pt x="25842" y="97275"/>
                  <a:pt x="26403" y="97275"/>
                </a:cubicBezTo>
                <a:cubicBezTo>
                  <a:pt x="36788" y="97275"/>
                  <a:pt x="43701" y="88902"/>
                  <a:pt x="50776" y="82063"/>
                </a:cubicBezTo>
                <a:cubicBezTo>
                  <a:pt x="66510" y="66801"/>
                  <a:pt x="77294" y="42072"/>
                  <a:pt x="72706" y="19810"/>
                </a:cubicBezTo>
                <a:cubicBezTo>
                  <a:pt x="70420" y="8701"/>
                  <a:pt x="60689" y="1"/>
                  <a:pt x="48905" y="1"/>
                </a:cubicBezTo>
                <a:close/>
              </a:path>
            </a:pathLst>
          </a:custGeom>
          <a:solidFill>
            <a:srgbClr val="E89F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4">
    <p:spTree>
      <p:nvGrpSpPr>
        <p:cNvPr id="146" name="Shape 146"/>
        <p:cNvGrpSpPr/>
        <p:nvPr/>
      </p:nvGrpSpPr>
      <p:grpSpPr>
        <a:xfrm>
          <a:off x="0" y="0"/>
          <a:ext cx="0" cy="0"/>
          <a:chOff x="0" y="0"/>
          <a:chExt cx="0" cy="0"/>
        </a:xfrm>
      </p:grpSpPr>
      <p:sp>
        <p:nvSpPr>
          <p:cNvPr id="147" name="Google Shape;147;p33"/>
          <p:cNvSpPr txBox="1"/>
          <p:nvPr>
            <p:ph type="title"/>
          </p:nvPr>
        </p:nvSpPr>
        <p:spPr>
          <a:xfrm>
            <a:off x="713225" y="569300"/>
            <a:ext cx="7708200" cy="463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600"/>
              <a:buNone/>
              <a:defRPr b="1">
                <a:solidFill>
                  <a:srgbClr val="EB7E7C"/>
                </a:solidFill>
              </a:defRPr>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grpSp>
        <p:nvGrpSpPr>
          <p:cNvPr id="148" name="Google Shape;148;p33"/>
          <p:cNvGrpSpPr/>
          <p:nvPr/>
        </p:nvGrpSpPr>
        <p:grpSpPr>
          <a:xfrm flipH="1">
            <a:off x="4104238" y="614206"/>
            <a:ext cx="5580588" cy="7302789"/>
            <a:chOff x="-796495" y="614206"/>
            <a:chExt cx="5580588" cy="7302789"/>
          </a:xfrm>
        </p:grpSpPr>
        <p:sp>
          <p:nvSpPr>
            <p:cNvPr id="149" name="Google Shape;149;p33"/>
            <p:cNvSpPr/>
            <p:nvPr/>
          </p:nvSpPr>
          <p:spPr>
            <a:xfrm>
              <a:off x="-796495" y="614206"/>
              <a:ext cx="1657917" cy="1668964"/>
            </a:xfrm>
            <a:custGeom>
              <a:rect b="b" l="l" r="r" t="t"/>
              <a:pathLst>
                <a:path extrusionOk="0" h="35654" w="35418">
                  <a:moveTo>
                    <a:pt x="19607" y="0"/>
                  </a:moveTo>
                  <a:cubicBezTo>
                    <a:pt x="13433" y="0"/>
                    <a:pt x="7932" y="3267"/>
                    <a:pt x="3660" y="8103"/>
                  </a:cubicBezTo>
                  <a:cubicBezTo>
                    <a:pt x="389" y="11818"/>
                    <a:pt x="708" y="15852"/>
                    <a:pt x="1" y="20800"/>
                  </a:cubicBezTo>
                  <a:cubicBezTo>
                    <a:pt x="1490" y="26872"/>
                    <a:pt x="6794" y="35654"/>
                    <a:pt x="13978" y="35654"/>
                  </a:cubicBezTo>
                  <a:cubicBezTo>
                    <a:pt x="14551" y="35654"/>
                    <a:pt x="15137" y="35598"/>
                    <a:pt x="15734" y="35480"/>
                  </a:cubicBezTo>
                  <a:cubicBezTo>
                    <a:pt x="19158" y="34801"/>
                    <a:pt x="22748" y="31210"/>
                    <a:pt x="25229" y="28909"/>
                  </a:cubicBezTo>
                  <a:cubicBezTo>
                    <a:pt x="28002" y="26303"/>
                    <a:pt x="29915" y="23406"/>
                    <a:pt x="31675" y="20093"/>
                  </a:cubicBezTo>
                  <a:cubicBezTo>
                    <a:pt x="35418" y="13065"/>
                    <a:pt x="32728" y="3140"/>
                    <a:pt x="24910" y="798"/>
                  </a:cubicBezTo>
                  <a:cubicBezTo>
                    <a:pt x="23098" y="254"/>
                    <a:pt x="21327" y="0"/>
                    <a:pt x="19607" y="0"/>
                  </a:cubicBezTo>
                  <a:close/>
                </a:path>
              </a:pathLst>
            </a:custGeom>
            <a:solidFill>
              <a:srgbClr val="E89F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33"/>
            <p:cNvSpPr/>
            <p:nvPr/>
          </p:nvSpPr>
          <p:spPr>
            <a:xfrm>
              <a:off x="1165914" y="3363505"/>
              <a:ext cx="3618179" cy="4553490"/>
            </a:xfrm>
            <a:custGeom>
              <a:rect b="b" l="l" r="r" t="t"/>
              <a:pathLst>
                <a:path extrusionOk="0" h="97276" w="77295">
                  <a:moveTo>
                    <a:pt x="48905" y="1"/>
                  </a:moveTo>
                  <a:cubicBezTo>
                    <a:pt x="48896" y="1"/>
                    <a:pt x="48887" y="1"/>
                    <a:pt x="48877" y="1"/>
                  </a:cubicBezTo>
                  <a:cubicBezTo>
                    <a:pt x="38010" y="29"/>
                    <a:pt x="28126" y="15623"/>
                    <a:pt x="22041" y="23192"/>
                  </a:cubicBezTo>
                  <a:cubicBezTo>
                    <a:pt x="16191" y="30483"/>
                    <a:pt x="10827" y="38579"/>
                    <a:pt x="6973" y="47118"/>
                  </a:cubicBezTo>
                  <a:cubicBezTo>
                    <a:pt x="3369" y="55130"/>
                    <a:pt x="0" y="65817"/>
                    <a:pt x="3022" y="74481"/>
                  </a:cubicBezTo>
                  <a:cubicBezTo>
                    <a:pt x="4062" y="77461"/>
                    <a:pt x="5684" y="80247"/>
                    <a:pt x="7500" y="83325"/>
                  </a:cubicBezTo>
                  <a:cubicBezTo>
                    <a:pt x="11450" y="90075"/>
                    <a:pt x="16468" y="96119"/>
                    <a:pt x="24688" y="97200"/>
                  </a:cubicBezTo>
                  <a:cubicBezTo>
                    <a:pt x="25270" y="97251"/>
                    <a:pt x="25842" y="97275"/>
                    <a:pt x="26403" y="97275"/>
                  </a:cubicBezTo>
                  <a:cubicBezTo>
                    <a:pt x="36788" y="97275"/>
                    <a:pt x="43701" y="88902"/>
                    <a:pt x="50776" y="82063"/>
                  </a:cubicBezTo>
                  <a:cubicBezTo>
                    <a:pt x="66510" y="66801"/>
                    <a:pt x="77294" y="42072"/>
                    <a:pt x="72706" y="19810"/>
                  </a:cubicBezTo>
                  <a:cubicBezTo>
                    <a:pt x="70420" y="8701"/>
                    <a:pt x="60689" y="1"/>
                    <a:pt x="48905" y="1"/>
                  </a:cubicBezTo>
                  <a:close/>
                </a:path>
              </a:pathLst>
            </a:custGeom>
            <a:solidFill>
              <a:srgbClr val="E89F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1" name="Google Shape;151;p33"/>
          <p:cNvSpPr/>
          <p:nvPr/>
        </p:nvSpPr>
        <p:spPr>
          <a:xfrm flipH="1" rot="10800000">
            <a:off x="-382952" y="-187331"/>
            <a:ext cx="2031454" cy="1635128"/>
          </a:xfrm>
          <a:custGeom>
            <a:rect b="b" l="l" r="r" t="t"/>
            <a:pathLst>
              <a:path extrusionOk="0" h="24581" w="30539">
                <a:moveTo>
                  <a:pt x="11034" y="0"/>
                </a:moveTo>
                <a:cubicBezTo>
                  <a:pt x="10036" y="0"/>
                  <a:pt x="9052" y="200"/>
                  <a:pt x="8096" y="664"/>
                </a:cubicBezTo>
                <a:cubicBezTo>
                  <a:pt x="7403" y="1010"/>
                  <a:pt x="6779" y="1468"/>
                  <a:pt x="6252" y="2050"/>
                </a:cubicBezTo>
                <a:cubicBezTo>
                  <a:pt x="2551" y="6056"/>
                  <a:pt x="1" y="15011"/>
                  <a:pt x="5005" y="19017"/>
                </a:cubicBezTo>
                <a:cubicBezTo>
                  <a:pt x="7126" y="20722"/>
                  <a:pt x="9940" y="21956"/>
                  <a:pt x="12379" y="23162"/>
                </a:cubicBezTo>
                <a:cubicBezTo>
                  <a:pt x="14231" y="24059"/>
                  <a:pt x="15997" y="24581"/>
                  <a:pt x="17752" y="24581"/>
                </a:cubicBezTo>
                <a:cubicBezTo>
                  <a:pt x="19466" y="24581"/>
                  <a:pt x="21168" y="24084"/>
                  <a:pt x="22928" y="22954"/>
                </a:cubicBezTo>
                <a:cubicBezTo>
                  <a:pt x="25770" y="21165"/>
                  <a:pt x="28903" y="18587"/>
                  <a:pt x="29956" y="15274"/>
                </a:cubicBezTo>
                <a:cubicBezTo>
                  <a:pt x="30538" y="13472"/>
                  <a:pt x="30386" y="11365"/>
                  <a:pt x="29221" y="9868"/>
                </a:cubicBezTo>
                <a:cubicBezTo>
                  <a:pt x="28265" y="8648"/>
                  <a:pt x="26782" y="7983"/>
                  <a:pt x="25409" y="7248"/>
                </a:cubicBezTo>
                <a:cubicBezTo>
                  <a:pt x="21496" y="5152"/>
                  <a:pt x="16093" y="0"/>
                  <a:pt x="11034" y="0"/>
                </a:cubicBezTo>
                <a:close/>
              </a:path>
            </a:pathLst>
          </a:custGeom>
          <a:solidFill>
            <a:srgbClr val="E7AE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6">
    <p:spTree>
      <p:nvGrpSpPr>
        <p:cNvPr id="152" name="Shape 152"/>
        <p:cNvGrpSpPr/>
        <p:nvPr/>
      </p:nvGrpSpPr>
      <p:grpSpPr>
        <a:xfrm>
          <a:off x="0" y="0"/>
          <a:ext cx="0" cy="0"/>
          <a:chOff x="0" y="0"/>
          <a:chExt cx="0" cy="0"/>
        </a:xfrm>
      </p:grpSpPr>
      <p:sp>
        <p:nvSpPr>
          <p:cNvPr id="153" name="Google Shape;153;p34"/>
          <p:cNvSpPr/>
          <p:nvPr/>
        </p:nvSpPr>
        <p:spPr>
          <a:xfrm rot="10800000">
            <a:off x="4267482" y="3794557"/>
            <a:ext cx="1429531" cy="1150637"/>
          </a:xfrm>
          <a:custGeom>
            <a:rect b="b" l="l" r="r" t="t"/>
            <a:pathLst>
              <a:path extrusionOk="0" h="24581" w="30539">
                <a:moveTo>
                  <a:pt x="11034" y="0"/>
                </a:moveTo>
                <a:cubicBezTo>
                  <a:pt x="10036" y="0"/>
                  <a:pt x="9052" y="200"/>
                  <a:pt x="8096" y="664"/>
                </a:cubicBezTo>
                <a:cubicBezTo>
                  <a:pt x="7403" y="1010"/>
                  <a:pt x="6779" y="1468"/>
                  <a:pt x="6252" y="2050"/>
                </a:cubicBezTo>
                <a:cubicBezTo>
                  <a:pt x="2551" y="6056"/>
                  <a:pt x="1" y="15011"/>
                  <a:pt x="5005" y="19017"/>
                </a:cubicBezTo>
                <a:cubicBezTo>
                  <a:pt x="7126" y="20722"/>
                  <a:pt x="9940" y="21956"/>
                  <a:pt x="12379" y="23162"/>
                </a:cubicBezTo>
                <a:cubicBezTo>
                  <a:pt x="14231" y="24059"/>
                  <a:pt x="15997" y="24581"/>
                  <a:pt x="17752" y="24581"/>
                </a:cubicBezTo>
                <a:cubicBezTo>
                  <a:pt x="19466" y="24581"/>
                  <a:pt x="21168" y="24084"/>
                  <a:pt x="22928" y="22954"/>
                </a:cubicBezTo>
                <a:cubicBezTo>
                  <a:pt x="25770" y="21165"/>
                  <a:pt x="28903" y="18587"/>
                  <a:pt x="29956" y="15274"/>
                </a:cubicBezTo>
                <a:cubicBezTo>
                  <a:pt x="30538" y="13472"/>
                  <a:pt x="30386" y="11365"/>
                  <a:pt x="29221" y="9868"/>
                </a:cubicBezTo>
                <a:cubicBezTo>
                  <a:pt x="28265" y="8648"/>
                  <a:pt x="26782" y="7983"/>
                  <a:pt x="25409" y="7248"/>
                </a:cubicBezTo>
                <a:cubicBezTo>
                  <a:pt x="21496" y="5152"/>
                  <a:pt x="16093" y="0"/>
                  <a:pt x="11034"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34"/>
          <p:cNvSpPr txBox="1"/>
          <p:nvPr>
            <p:ph type="title"/>
          </p:nvPr>
        </p:nvSpPr>
        <p:spPr>
          <a:xfrm flipH="1">
            <a:off x="713225" y="569300"/>
            <a:ext cx="7047300" cy="463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600"/>
              <a:buNone/>
              <a:defRPr b="1">
                <a:solidFill>
                  <a:srgbClr val="EB7E7C"/>
                </a:solidFill>
              </a:defRPr>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155" name="Google Shape;155;p34"/>
          <p:cNvSpPr/>
          <p:nvPr/>
        </p:nvSpPr>
        <p:spPr>
          <a:xfrm rot="10800000">
            <a:off x="7525508" y="2733792"/>
            <a:ext cx="1657917" cy="1668964"/>
          </a:xfrm>
          <a:custGeom>
            <a:rect b="b" l="l" r="r" t="t"/>
            <a:pathLst>
              <a:path extrusionOk="0" h="35654" w="35418">
                <a:moveTo>
                  <a:pt x="19607" y="0"/>
                </a:moveTo>
                <a:cubicBezTo>
                  <a:pt x="13433" y="0"/>
                  <a:pt x="7932" y="3267"/>
                  <a:pt x="3660" y="8103"/>
                </a:cubicBezTo>
                <a:cubicBezTo>
                  <a:pt x="389" y="11818"/>
                  <a:pt x="708" y="15852"/>
                  <a:pt x="1" y="20800"/>
                </a:cubicBezTo>
                <a:cubicBezTo>
                  <a:pt x="1490" y="26872"/>
                  <a:pt x="6794" y="35654"/>
                  <a:pt x="13978" y="35654"/>
                </a:cubicBezTo>
                <a:cubicBezTo>
                  <a:pt x="14551" y="35654"/>
                  <a:pt x="15137" y="35598"/>
                  <a:pt x="15734" y="35480"/>
                </a:cubicBezTo>
                <a:cubicBezTo>
                  <a:pt x="19158" y="34801"/>
                  <a:pt x="22748" y="31210"/>
                  <a:pt x="25229" y="28909"/>
                </a:cubicBezTo>
                <a:cubicBezTo>
                  <a:pt x="28002" y="26303"/>
                  <a:pt x="29915" y="23406"/>
                  <a:pt x="31675" y="20093"/>
                </a:cubicBezTo>
                <a:cubicBezTo>
                  <a:pt x="35418" y="13065"/>
                  <a:pt x="32728" y="3140"/>
                  <a:pt x="24910" y="798"/>
                </a:cubicBezTo>
                <a:cubicBezTo>
                  <a:pt x="23098" y="254"/>
                  <a:pt x="21327" y="0"/>
                  <a:pt x="19607" y="0"/>
                </a:cubicBezTo>
                <a:close/>
              </a:path>
            </a:pathLst>
          </a:custGeom>
          <a:solidFill>
            <a:srgbClr val="E89F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34"/>
          <p:cNvSpPr/>
          <p:nvPr/>
        </p:nvSpPr>
        <p:spPr>
          <a:xfrm rot="10800000">
            <a:off x="2078837" y="-2976232"/>
            <a:ext cx="3618179" cy="4553490"/>
          </a:xfrm>
          <a:custGeom>
            <a:rect b="b" l="l" r="r" t="t"/>
            <a:pathLst>
              <a:path extrusionOk="0" h="97276" w="77295">
                <a:moveTo>
                  <a:pt x="48905" y="1"/>
                </a:moveTo>
                <a:cubicBezTo>
                  <a:pt x="48896" y="1"/>
                  <a:pt x="48887" y="1"/>
                  <a:pt x="48877" y="1"/>
                </a:cubicBezTo>
                <a:cubicBezTo>
                  <a:pt x="38010" y="29"/>
                  <a:pt x="28126" y="15623"/>
                  <a:pt x="22041" y="23192"/>
                </a:cubicBezTo>
                <a:cubicBezTo>
                  <a:pt x="16191" y="30483"/>
                  <a:pt x="10827" y="38579"/>
                  <a:pt x="6973" y="47118"/>
                </a:cubicBezTo>
                <a:cubicBezTo>
                  <a:pt x="3369" y="55130"/>
                  <a:pt x="0" y="65817"/>
                  <a:pt x="3022" y="74481"/>
                </a:cubicBezTo>
                <a:cubicBezTo>
                  <a:pt x="4062" y="77461"/>
                  <a:pt x="5684" y="80247"/>
                  <a:pt x="7500" y="83325"/>
                </a:cubicBezTo>
                <a:cubicBezTo>
                  <a:pt x="11450" y="90075"/>
                  <a:pt x="16468" y="96119"/>
                  <a:pt x="24688" y="97200"/>
                </a:cubicBezTo>
                <a:cubicBezTo>
                  <a:pt x="25270" y="97251"/>
                  <a:pt x="25842" y="97275"/>
                  <a:pt x="26403" y="97275"/>
                </a:cubicBezTo>
                <a:cubicBezTo>
                  <a:pt x="36788" y="97275"/>
                  <a:pt x="43701" y="88902"/>
                  <a:pt x="50776" y="82063"/>
                </a:cubicBezTo>
                <a:cubicBezTo>
                  <a:pt x="66510" y="66801"/>
                  <a:pt x="77294" y="42072"/>
                  <a:pt x="72706" y="19810"/>
                </a:cubicBezTo>
                <a:cubicBezTo>
                  <a:pt x="70420" y="8701"/>
                  <a:pt x="60689" y="1"/>
                  <a:pt x="48905" y="1"/>
                </a:cubicBezTo>
                <a:close/>
              </a:path>
            </a:pathLst>
          </a:custGeom>
          <a:solidFill>
            <a:srgbClr val="E89F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7">
    <p:spTree>
      <p:nvGrpSpPr>
        <p:cNvPr id="157" name="Shape 157"/>
        <p:cNvGrpSpPr/>
        <p:nvPr/>
      </p:nvGrpSpPr>
      <p:grpSpPr>
        <a:xfrm>
          <a:off x="0" y="0"/>
          <a:ext cx="0" cy="0"/>
          <a:chOff x="0" y="0"/>
          <a:chExt cx="0" cy="0"/>
        </a:xfrm>
      </p:grpSpPr>
      <p:sp>
        <p:nvSpPr>
          <p:cNvPr id="158" name="Google Shape;158;p35"/>
          <p:cNvSpPr/>
          <p:nvPr/>
        </p:nvSpPr>
        <p:spPr>
          <a:xfrm flipH="1" rot="10800000">
            <a:off x="80068" y="-186893"/>
            <a:ext cx="1429531" cy="1150637"/>
          </a:xfrm>
          <a:custGeom>
            <a:rect b="b" l="l" r="r" t="t"/>
            <a:pathLst>
              <a:path extrusionOk="0" h="24581" w="30539">
                <a:moveTo>
                  <a:pt x="11034" y="0"/>
                </a:moveTo>
                <a:cubicBezTo>
                  <a:pt x="10036" y="0"/>
                  <a:pt x="9052" y="200"/>
                  <a:pt x="8096" y="664"/>
                </a:cubicBezTo>
                <a:cubicBezTo>
                  <a:pt x="7403" y="1010"/>
                  <a:pt x="6779" y="1468"/>
                  <a:pt x="6252" y="2050"/>
                </a:cubicBezTo>
                <a:cubicBezTo>
                  <a:pt x="2551" y="6056"/>
                  <a:pt x="1" y="15011"/>
                  <a:pt x="5005" y="19017"/>
                </a:cubicBezTo>
                <a:cubicBezTo>
                  <a:pt x="7126" y="20722"/>
                  <a:pt x="9940" y="21956"/>
                  <a:pt x="12379" y="23162"/>
                </a:cubicBezTo>
                <a:cubicBezTo>
                  <a:pt x="14231" y="24059"/>
                  <a:pt x="15997" y="24581"/>
                  <a:pt x="17752" y="24581"/>
                </a:cubicBezTo>
                <a:cubicBezTo>
                  <a:pt x="19466" y="24581"/>
                  <a:pt x="21168" y="24084"/>
                  <a:pt x="22928" y="22954"/>
                </a:cubicBezTo>
                <a:cubicBezTo>
                  <a:pt x="25770" y="21165"/>
                  <a:pt x="28903" y="18587"/>
                  <a:pt x="29956" y="15274"/>
                </a:cubicBezTo>
                <a:cubicBezTo>
                  <a:pt x="30538" y="13472"/>
                  <a:pt x="30386" y="11365"/>
                  <a:pt x="29221" y="9868"/>
                </a:cubicBezTo>
                <a:cubicBezTo>
                  <a:pt x="28265" y="8648"/>
                  <a:pt x="26782" y="7983"/>
                  <a:pt x="25409" y="7248"/>
                </a:cubicBezTo>
                <a:cubicBezTo>
                  <a:pt x="21496" y="5152"/>
                  <a:pt x="16093" y="0"/>
                  <a:pt x="11034"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35"/>
          <p:cNvSpPr/>
          <p:nvPr/>
        </p:nvSpPr>
        <p:spPr>
          <a:xfrm flipH="1" rot="10800000">
            <a:off x="41705" y="3267192"/>
            <a:ext cx="1657917" cy="1668964"/>
          </a:xfrm>
          <a:custGeom>
            <a:rect b="b" l="l" r="r" t="t"/>
            <a:pathLst>
              <a:path extrusionOk="0" h="35654" w="35418">
                <a:moveTo>
                  <a:pt x="19607" y="0"/>
                </a:moveTo>
                <a:cubicBezTo>
                  <a:pt x="13433" y="0"/>
                  <a:pt x="7932" y="3267"/>
                  <a:pt x="3660" y="8103"/>
                </a:cubicBezTo>
                <a:cubicBezTo>
                  <a:pt x="389" y="11818"/>
                  <a:pt x="708" y="15852"/>
                  <a:pt x="1" y="20800"/>
                </a:cubicBezTo>
                <a:cubicBezTo>
                  <a:pt x="1490" y="26872"/>
                  <a:pt x="6794" y="35654"/>
                  <a:pt x="13978" y="35654"/>
                </a:cubicBezTo>
                <a:cubicBezTo>
                  <a:pt x="14551" y="35654"/>
                  <a:pt x="15137" y="35598"/>
                  <a:pt x="15734" y="35480"/>
                </a:cubicBezTo>
                <a:cubicBezTo>
                  <a:pt x="19158" y="34801"/>
                  <a:pt x="22748" y="31210"/>
                  <a:pt x="25229" y="28909"/>
                </a:cubicBezTo>
                <a:cubicBezTo>
                  <a:pt x="28002" y="26303"/>
                  <a:pt x="29915" y="23406"/>
                  <a:pt x="31675" y="20093"/>
                </a:cubicBezTo>
                <a:cubicBezTo>
                  <a:pt x="35418" y="13065"/>
                  <a:pt x="32728" y="3140"/>
                  <a:pt x="24910" y="798"/>
                </a:cubicBezTo>
                <a:cubicBezTo>
                  <a:pt x="23098" y="254"/>
                  <a:pt x="21327" y="0"/>
                  <a:pt x="19607" y="0"/>
                </a:cubicBezTo>
                <a:close/>
              </a:path>
            </a:pathLst>
          </a:custGeom>
          <a:solidFill>
            <a:srgbClr val="E7AE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35"/>
          <p:cNvSpPr/>
          <p:nvPr/>
        </p:nvSpPr>
        <p:spPr>
          <a:xfrm flipH="1" rot="10800000">
            <a:off x="6214164" y="-1823707"/>
            <a:ext cx="3618179" cy="4553490"/>
          </a:xfrm>
          <a:custGeom>
            <a:rect b="b" l="l" r="r" t="t"/>
            <a:pathLst>
              <a:path extrusionOk="0" h="97276" w="77295">
                <a:moveTo>
                  <a:pt x="48905" y="1"/>
                </a:moveTo>
                <a:cubicBezTo>
                  <a:pt x="48896" y="1"/>
                  <a:pt x="48887" y="1"/>
                  <a:pt x="48877" y="1"/>
                </a:cubicBezTo>
                <a:cubicBezTo>
                  <a:pt x="38010" y="29"/>
                  <a:pt x="28126" y="15623"/>
                  <a:pt x="22041" y="23192"/>
                </a:cubicBezTo>
                <a:cubicBezTo>
                  <a:pt x="16191" y="30483"/>
                  <a:pt x="10827" y="38579"/>
                  <a:pt x="6973" y="47118"/>
                </a:cubicBezTo>
                <a:cubicBezTo>
                  <a:pt x="3369" y="55130"/>
                  <a:pt x="0" y="65817"/>
                  <a:pt x="3022" y="74481"/>
                </a:cubicBezTo>
                <a:cubicBezTo>
                  <a:pt x="4062" y="77461"/>
                  <a:pt x="5684" y="80247"/>
                  <a:pt x="7500" y="83325"/>
                </a:cubicBezTo>
                <a:cubicBezTo>
                  <a:pt x="11450" y="90075"/>
                  <a:pt x="16468" y="96119"/>
                  <a:pt x="24688" y="97200"/>
                </a:cubicBezTo>
                <a:cubicBezTo>
                  <a:pt x="25270" y="97251"/>
                  <a:pt x="25842" y="97275"/>
                  <a:pt x="26403" y="97275"/>
                </a:cubicBezTo>
                <a:cubicBezTo>
                  <a:pt x="36788" y="97275"/>
                  <a:pt x="43701" y="88902"/>
                  <a:pt x="50776" y="82063"/>
                </a:cubicBezTo>
                <a:cubicBezTo>
                  <a:pt x="66510" y="66801"/>
                  <a:pt x="77294" y="42072"/>
                  <a:pt x="72706" y="19810"/>
                </a:cubicBezTo>
                <a:cubicBezTo>
                  <a:pt x="70420" y="8701"/>
                  <a:pt x="60689" y="1"/>
                  <a:pt x="48905" y="1"/>
                </a:cubicBezTo>
                <a:close/>
              </a:path>
            </a:pathLst>
          </a:custGeom>
          <a:solidFill>
            <a:srgbClr val="E89F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35"/>
          <p:cNvSpPr txBox="1"/>
          <p:nvPr>
            <p:ph type="title"/>
          </p:nvPr>
        </p:nvSpPr>
        <p:spPr>
          <a:xfrm>
            <a:off x="713225" y="569300"/>
            <a:ext cx="7708200" cy="463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600"/>
              <a:buNone/>
              <a:defRPr b="1">
                <a:solidFill>
                  <a:srgbClr val="EB7E7C"/>
                </a:solidFill>
              </a:defRPr>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8">
    <p:spTree>
      <p:nvGrpSpPr>
        <p:cNvPr id="162" name="Shape 162"/>
        <p:cNvGrpSpPr/>
        <p:nvPr/>
      </p:nvGrpSpPr>
      <p:grpSpPr>
        <a:xfrm>
          <a:off x="0" y="0"/>
          <a:ext cx="0" cy="0"/>
          <a:chOff x="0" y="0"/>
          <a:chExt cx="0" cy="0"/>
        </a:xfrm>
      </p:grpSpPr>
      <p:sp>
        <p:nvSpPr>
          <p:cNvPr id="163" name="Google Shape;163;p36"/>
          <p:cNvSpPr/>
          <p:nvPr/>
        </p:nvSpPr>
        <p:spPr>
          <a:xfrm rot="10800000">
            <a:off x="4985180" y="4261282"/>
            <a:ext cx="1429531" cy="1150637"/>
          </a:xfrm>
          <a:custGeom>
            <a:rect b="b" l="l" r="r" t="t"/>
            <a:pathLst>
              <a:path extrusionOk="0" h="24581" w="30539">
                <a:moveTo>
                  <a:pt x="11034" y="0"/>
                </a:moveTo>
                <a:cubicBezTo>
                  <a:pt x="10036" y="0"/>
                  <a:pt x="9052" y="200"/>
                  <a:pt x="8096" y="664"/>
                </a:cubicBezTo>
                <a:cubicBezTo>
                  <a:pt x="7403" y="1010"/>
                  <a:pt x="6779" y="1468"/>
                  <a:pt x="6252" y="2050"/>
                </a:cubicBezTo>
                <a:cubicBezTo>
                  <a:pt x="2551" y="6056"/>
                  <a:pt x="1" y="15011"/>
                  <a:pt x="5005" y="19017"/>
                </a:cubicBezTo>
                <a:cubicBezTo>
                  <a:pt x="7126" y="20722"/>
                  <a:pt x="9940" y="21956"/>
                  <a:pt x="12379" y="23162"/>
                </a:cubicBezTo>
                <a:cubicBezTo>
                  <a:pt x="14231" y="24059"/>
                  <a:pt x="15997" y="24581"/>
                  <a:pt x="17752" y="24581"/>
                </a:cubicBezTo>
                <a:cubicBezTo>
                  <a:pt x="19466" y="24581"/>
                  <a:pt x="21168" y="24084"/>
                  <a:pt x="22928" y="22954"/>
                </a:cubicBezTo>
                <a:cubicBezTo>
                  <a:pt x="25770" y="21165"/>
                  <a:pt x="28903" y="18587"/>
                  <a:pt x="29956" y="15274"/>
                </a:cubicBezTo>
                <a:cubicBezTo>
                  <a:pt x="30538" y="13472"/>
                  <a:pt x="30386" y="11365"/>
                  <a:pt x="29221" y="9868"/>
                </a:cubicBezTo>
                <a:cubicBezTo>
                  <a:pt x="28265" y="8648"/>
                  <a:pt x="26782" y="7983"/>
                  <a:pt x="25409" y="7248"/>
                </a:cubicBezTo>
                <a:cubicBezTo>
                  <a:pt x="21496" y="5152"/>
                  <a:pt x="16093" y="0"/>
                  <a:pt x="11034"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36"/>
          <p:cNvSpPr txBox="1"/>
          <p:nvPr>
            <p:ph type="title"/>
          </p:nvPr>
        </p:nvSpPr>
        <p:spPr>
          <a:xfrm>
            <a:off x="713225" y="569300"/>
            <a:ext cx="7708200" cy="463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600"/>
              <a:buNone/>
              <a:defRPr b="1">
                <a:solidFill>
                  <a:srgbClr val="EB7E7C"/>
                </a:solidFill>
              </a:defRPr>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165" name="Google Shape;165;p36"/>
          <p:cNvSpPr/>
          <p:nvPr/>
        </p:nvSpPr>
        <p:spPr>
          <a:xfrm rot="10800000">
            <a:off x="7862207" y="3200517"/>
            <a:ext cx="1657917" cy="1668964"/>
          </a:xfrm>
          <a:custGeom>
            <a:rect b="b" l="l" r="r" t="t"/>
            <a:pathLst>
              <a:path extrusionOk="0" h="35654" w="35418">
                <a:moveTo>
                  <a:pt x="19607" y="0"/>
                </a:moveTo>
                <a:cubicBezTo>
                  <a:pt x="13433" y="0"/>
                  <a:pt x="7932" y="3267"/>
                  <a:pt x="3660" y="8103"/>
                </a:cubicBezTo>
                <a:cubicBezTo>
                  <a:pt x="389" y="11818"/>
                  <a:pt x="708" y="15852"/>
                  <a:pt x="1" y="20800"/>
                </a:cubicBezTo>
                <a:cubicBezTo>
                  <a:pt x="1490" y="26872"/>
                  <a:pt x="6794" y="35654"/>
                  <a:pt x="13978" y="35654"/>
                </a:cubicBezTo>
                <a:cubicBezTo>
                  <a:pt x="14551" y="35654"/>
                  <a:pt x="15137" y="35598"/>
                  <a:pt x="15734" y="35480"/>
                </a:cubicBezTo>
                <a:cubicBezTo>
                  <a:pt x="19158" y="34801"/>
                  <a:pt x="22748" y="31210"/>
                  <a:pt x="25229" y="28909"/>
                </a:cubicBezTo>
                <a:cubicBezTo>
                  <a:pt x="28002" y="26303"/>
                  <a:pt x="29915" y="23406"/>
                  <a:pt x="31675" y="20093"/>
                </a:cubicBezTo>
                <a:cubicBezTo>
                  <a:pt x="35418" y="13065"/>
                  <a:pt x="32728" y="3140"/>
                  <a:pt x="24910" y="798"/>
                </a:cubicBezTo>
                <a:cubicBezTo>
                  <a:pt x="23098" y="254"/>
                  <a:pt x="21327" y="0"/>
                  <a:pt x="19607" y="0"/>
                </a:cubicBezTo>
                <a:close/>
              </a:path>
            </a:pathLst>
          </a:custGeom>
          <a:solidFill>
            <a:srgbClr val="E7AE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36"/>
          <p:cNvSpPr/>
          <p:nvPr/>
        </p:nvSpPr>
        <p:spPr>
          <a:xfrm rot="10800000">
            <a:off x="-1405836" y="-1652257"/>
            <a:ext cx="3618179" cy="4553490"/>
          </a:xfrm>
          <a:custGeom>
            <a:rect b="b" l="l" r="r" t="t"/>
            <a:pathLst>
              <a:path extrusionOk="0" h="97276" w="77295">
                <a:moveTo>
                  <a:pt x="48905" y="1"/>
                </a:moveTo>
                <a:cubicBezTo>
                  <a:pt x="48896" y="1"/>
                  <a:pt x="48887" y="1"/>
                  <a:pt x="48877" y="1"/>
                </a:cubicBezTo>
                <a:cubicBezTo>
                  <a:pt x="38010" y="29"/>
                  <a:pt x="28126" y="15623"/>
                  <a:pt x="22041" y="23192"/>
                </a:cubicBezTo>
                <a:cubicBezTo>
                  <a:pt x="16191" y="30483"/>
                  <a:pt x="10827" y="38579"/>
                  <a:pt x="6973" y="47118"/>
                </a:cubicBezTo>
                <a:cubicBezTo>
                  <a:pt x="3369" y="55130"/>
                  <a:pt x="0" y="65817"/>
                  <a:pt x="3022" y="74481"/>
                </a:cubicBezTo>
                <a:cubicBezTo>
                  <a:pt x="4062" y="77461"/>
                  <a:pt x="5684" y="80247"/>
                  <a:pt x="7500" y="83325"/>
                </a:cubicBezTo>
                <a:cubicBezTo>
                  <a:pt x="11450" y="90075"/>
                  <a:pt x="16468" y="96119"/>
                  <a:pt x="24688" y="97200"/>
                </a:cubicBezTo>
                <a:cubicBezTo>
                  <a:pt x="25270" y="97251"/>
                  <a:pt x="25842" y="97275"/>
                  <a:pt x="26403" y="97275"/>
                </a:cubicBezTo>
                <a:cubicBezTo>
                  <a:pt x="36788" y="97275"/>
                  <a:pt x="43701" y="88902"/>
                  <a:pt x="50776" y="82063"/>
                </a:cubicBezTo>
                <a:cubicBezTo>
                  <a:pt x="66510" y="66801"/>
                  <a:pt x="77294" y="42072"/>
                  <a:pt x="72706" y="19810"/>
                </a:cubicBezTo>
                <a:cubicBezTo>
                  <a:pt x="70420" y="8701"/>
                  <a:pt x="60689" y="1"/>
                  <a:pt x="48905" y="1"/>
                </a:cubicBezTo>
                <a:close/>
              </a:path>
            </a:pathLst>
          </a:custGeom>
          <a:solidFill>
            <a:srgbClr val="E89F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9">
    <p:spTree>
      <p:nvGrpSpPr>
        <p:cNvPr id="167" name="Shape 167"/>
        <p:cNvGrpSpPr/>
        <p:nvPr/>
      </p:nvGrpSpPr>
      <p:grpSpPr>
        <a:xfrm>
          <a:off x="0" y="0"/>
          <a:ext cx="0" cy="0"/>
          <a:chOff x="0" y="0"/>
          <a:chExt cx="0" cy="0"/>
        </a:xfrm>
      </p:grpSpPr>
      <p:sp>
        <p:nvSpPr>
          <p:cNvPr id="168" name="Google Shape;168;p37"/>
          <p:cNvSpPr/>
          <p:nvPr/>
        </p:nvSpPr>
        <p:spPr>
          <a:xfrm flipH="1" rot="10800000">
            <a:off x="80068" y="-186893"/>
            <a:ext cx="1429531" cy="1150637"/>
          </a:xfrm>
          <a:custGeom>
            <a:rect b="b" l="l" r="r" t="t"/>
            <a:pathLst>
              <a:path extrusionOk="0" h="24581" w="30539">
                <a:moveTo>
                  <a:pt x="11034" y="0"/>
                </a:moveTo>
                <a:cubicBezTo>
                  <a:pt x="10036" y="0"/>
                  <a:pt x="9052" y="200"/>
                  <a:pt x="8096" y="664"/>
                </a:cubicBezTo>
                <a:cubicBezTo>
                  <a:pt x="7403" y="1010"/>
                  <a:pt x="6779" y="1468"/>
                  <a:pt x="6252" y="2050"/>
                </a:cubicBezTo>
                <a:cubicBezTo>
                  <a:pt x="2551" y="6056"/>
                  <a:pt x="1" y="15011"/>
                  <a:pt x="5005" y="19017"/>
                </a:cubicBezTo>
                <a:cubicBezTo>
                  <a:pt x="7126" y="20722"/>
                  <a:pt x="9940" y="21956"/>
                  <a:pt x="12379" y="23162"/>
                </a:cubicBezTo>
                <a:cubicBezTo>
                  <a:pt x="14231" y="24059"/>
                  <a:pt x="15997" y="24581"/>
                  <a:pt x="17752" y="24581"/>
                </a:cubicBezTo>
                <a:cubicBezTo>
                  <a:pt x="19466" y="24581"/>
                  <a:pt x="21168" y="24084"/>
                  <a:pt x="22928" y="22954"/>
                </a:cubicBezTo>
                <a:cubicBezTo>
                  <a:pt x="25770" y="21165"/>
                  <a:pt x="28903" y="18587"/>
                  <a:pt x="29956" y="15274"/>
                </a:cubicBezTo>
                <a:cubicBezTo>
                  <a:pt x="30538" y="13472"/>
                  <a:pt x="30386" y="11365"/>
                  <a:pt x="29221" y="9868"/>
                </a:cubicBezTo>
                <a:cubicBezTo>
                  <a:pt x="28265" y="8648"/>
                  <a:pt x="26782" y="7983"/>
                  <a:pt x="25409" y="7248"/>
                </a:cubicBezTo>
                <a:cubicBezTo>
                  <a:pt x="21496" y="5152"/>
                  <a:pt x="16093" y="0"/>
                  <a:pt x="11034"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37"/>
          <p:cNvSpPr/>
          <p:nvPr/>
        </p:nvSpPr>
        <p:spPr>
          <a:xfrm flipH="1" rot="10800000">
            <a:off x="41705" y="3267192"/>
            <a:ext cx="1657917" cy="1668964"/>
          </a:xfrm>
          <a:custGeom>
            <a:rect b="b" l="l" r="r" t="t"/>
            <a:pathLst>
              <a:path extrusionOk="0" h="35654" w="35418">
                <a:moveTo>
                  <a:pt x="19607" y="0"/>
                </a:moveTo>
                <a:cubicBezTo>
                  <a:pt x="13433" y="0"/>
                  <a:pt x="7932" y="3267"/>
                  <a:pt x="3660" y="8103"/>
                </a:cubicBezTo>
                <a:cubicBezTo>
                  <a:pt x="389" y="11818"/>
                  <a:pt x="708" y="15852"/>
                  <a:pt x="1" y="20800"/>
                </a:cubicBezTo>
                <a:cubicBezTo>
                  <a:pt x="1490" y="26872"/>
                  <a:pt x="6794" y="35654"/>
                  <a:pt x="13978" y="35654"/>
                </a:cubicBezTo>
                <a:cubicBezTo>
                  <a:pt x="14551" y="35654"/>
                  <a:pt x="15137" y="35598"/>
                  <a:pt x="15734" y="35480"/>
                </a:cubicBezTo>
                <a:cubicBezTo>
                  <a:pt x="19158" y="34801"/>
                  <a:pt x="22748" y="31210"/>
                  <a:pt x="25229" y="28909"/>
                </a:cubicBezTo>
                <a:cubicBezTo>
                  <a:pt x="28002" y="26303"/>
                  <a:pt x="29915" y="23406"/>
                  <a:pt x="31675" y="20093"/>
                </a:cubicBezTo>
                <a:cubicBezTo>
                  <a:pt x="35418" y="13065"/>
                  <a:pt x="32728" y="3140"/>
                  <a:pt x="24910" y="798"/>
                </a:cubicBezTo>
                <a:cubicBezTo>
                  <a:pt x="23098" y="254"/>
                  <a:pt x="21327" y="0"/>
                  <a:pt x="19607" y="0"/>
                </a:cubicBezTo>
                <a:close/>
              </a:path>
            </a:pathLst>
          </a:custGeom>
          <a:solidFill>
            <a:srgbClr val="E7AE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37"/>
          <p:cNvSpPr txBox="1"/>
          <p:nvPr>
            <p:ph type="title"/>
          </p:nvPr>
        </p:nvSpPr>
        <p:spPr>
          <a:xfrm>
            <a:off x="713225" y="569300"/>
            <a:ext cx="7708200" cy="463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600"/>
              <a:buNone/>
              <a:defRPr b="1">
                <a:solidFill>
                  <a:srgbClr val="EB7E7C"/>
                </a:solidFill>
              </a:defRPr>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39" name="Shape 39"/>
        <p:cNvGrpSpPr/>
        <p:nvPr/>
      </p:nvGrpSpPr>
      <p:grpSpPr>
        <a:xfrm>
          <a:off x="0" y="0"/>
          <a:ext cx="0" cy="0"/>
          <a:chOff x="0" y="0"/>
          <a:chExt cx="0" cy="0"/>
        </a:xfrm>
      </p:grpSpPr>
      <p:sp>
        <p:nvSpPr>
          <p:cNvPr id="40" name="Google Shape;40;p20"/>
          <p:cNvSpPr/>
          <p:nvPr/>
        </p:nvSpPr>
        <p:spPr>
          <a:xfrm flipH="1" rot="10800000">
            <a:off x="3147118" y="4327957"/>
            <a:ext cx="1429531" cy="1150637"/>
          </a:xfrm>
          <a:custGeom>
            <a:rect b="b" l="l" r="r" t="t"/>
            <a:pathLst>
              <a:path extrusionOk="0" h="24581" w="30539">
                <a:moveTo>
                  <a:pt x="11034" y="0"/>
                </a:moveTo>
                <a:cubicBezTo>
                  <a:pt x="10036" y="0"/>
                  <a:pt x="9052" y="200"/>
                  <a:pt x="8096" y="664"/>
                </a:cubicBezTo>
                <a:cubicBezTo>
                  <a:pt x="7403" y="1010"/>
                  <a:pt x="6779" y="1468"/>
                  <a:pt x="6252" y="2050"/>
                </a:cubicBezTo>
                <a:cubicBezTo>
                  <a:pt x="2551" y="6056"/>
                  <a:pt x="1" y="15011"/>
                  <a:pt x="5005" y="19017"/>
                </a:cubicBezTo>
                <a:cubicBezTo>
                  <a:pt x="7126" y="20722"/>
                  <a:pt x="9940" y="21956"/>
                  <a:pt x="12379" y="23162"/>
                </a:cubicBezTo>
                <a:cubicBezTo>
                  <a:pt x="14231" y="24059"/>
                  <a:pt x="15997" y="24581"/>
                  <a:pt x="17752" y="24581"/>
                </a:cubicBezTo>
                <a:cubicBezTo>
                  <a:pt x="19466" y="24581"/>
                  <a:pt x="21168" y="24084"/>
                  <a:pt x="22928" y="22954"/>
                </a:cubicBezTo>
                <a:cubicBezTo>
                  <a:pt x="25770" y="21165"/>
                  <a:pt x="28903" y="18587"/>
                  <a:pt x="29956" y="15274"/>
                </a:cubicBezTo>
                <a:cubicBezTo>
                  <a:pt x="30538" y="13472"/>
                  <a:pt x="30386" y="11365"/>
                  <a:pt x="29221" y="9868"/>
                </a:cubicBezTo>
                <a:cubicBezTo>
                  <a:pt x="28265" y="8648"/>
                  <a:pt x="26782" y="7983"/>
                  <a:pt x="25409" y="7248"/>
                </a:cubicBezTo>
                <a:cubicBezTo>
                  <a:pt x="21496" y="5152"/>
                  <a:pt x="16093" y="0"/>
                  <a:pt x="11034"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0"/>
          <p:cNvSpPr txBox="1"/>
          <p:nvPr>
            <p:ph type="title"/>
          </p:nvPr>
        </p:nvSpPr>
        <p:spPr>
          <a:xfrm>
            <a:off x="713225" y="569300"/>
            <a:ext cx="7708200" cy="463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600"/>
              <a:buNone/>
              <a:defRPr b="1">
                <a:solidFill>
                  <a:srgbClr val="EB7E7C"/>
                </a:solidFill>
              </a:defRPr>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2" name="Google Shape;42;p20"/>
          <p:cNvSpPr/>
          <p:nvPr/>
        </p:nvSpPr>
        <p:spPr>
          <a:xfrm flipH="1" rot="10800000">
            <a:off x="41705" y="3267192"/>
            <a:ext cx="1657917" cy="1668964"/>
          </a:xfrm>
          <a:custGeom>
            <a:rect b="b" l="l" r="r" t="t"/>
            <a:pathLst>
              <a:path extrusionOk="0" h="35654" w="35418">
                <a:moveTo>
                  <a:pt x="19607" y="0"/>
                </a:moveTo>
                <a:cubicBezTo>
                  <a:pt x="13433" y="0"/>
                  <a:pt x="7932" y="3267"/>
                  <a:pt x="3660" y="8103"/>
                </a:cubicBezTo>
                <a:cubicBezTo>
                  <a:pt x="389" y="11818"/>
                  <a:pt x="708" y="15852"/>
                  <a:pt x="1" y="20800"/>
                </a:cubicBezTo>
                <a:cubicBezTo>
                  <a:pt x="1490" y="26872"/>
                  <a:pt x="6794" y="35654"/>
                  <a:pt x="13978" y="35654"/>
                </a:cubicBezTo>
                <a:cubicBezTo>
                  <a:pt x="14551" y="35654"/>
                  <a:pt x="15137" y="35598"/>
                  <a:pt x="15734" y="35480"/>
                </a:cubicBezTo>
                <a:cubicBezTo>
                  <a:pt x="19158" y="34801"/>
                  <a:pt x="22748" y="31210"/>
                  <a:pt x="25229" y="28909"/>
                </a:cubicBezTo>
                <a:cubicBezTo>
                  <a:pt x="28002" y="26303"/>
                  <a:pt x="29915" y="23406"/>
                  <a:pt x="31675" y="20093"/>
                </a:cubicBezTo>
                <a:cubicBezTo>
                  <a:pt x="35418" y="13065"/>
                  <a:pt x="32728" y="3140"/>
                  <a:pt x="24910" y="798"/>
                </a:cubicBezTo>
                <a:cubicBezTo>
                  <a:pt x="23098" y="254"/>
                  <a:pt x="21327" y="0"/>
                  <a:pt x="19607" y="0"/>
                </a:cubicBezTo>
                <a:close/>
              </a:path>
            </a:pathLst>
          </a:custGeom>
          <a:solidFill>
            <a:srgbClr val="E7AE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0"/>
          <p:cNvSpPr/>
          <p:nvPr/>
        </p:nvSpPr>
        <p:spPr>
          <a:xfrm flipH="1" rot="10800000">
            <a:off x="6214164" y="-1823707"/>
            <a:ext cx="3618179" cy="4553490"/>
          </a:xfrm>
          <a:custGeom>
            <a:rect b="b" l="l" r="r" t="t"/>
            <a:pathLst>
              <a:path extrusionOk="0" h="97276" w="77295">
                <a:moveTo>
                  <a:pt x="48905" y="1"/>
                </a:moveTo>
                <a:cubicBezTo>
                  <a:pt x="48896" y="1"/>
                  <a:pt x="48887" y="1"/>
                  <a:pt x="48877" y="1"/>
                </a:cubicBezTo>
                <a:cubicBezTo>
                  <a:pt x="38010" y="29"/>
                  <a:pt x="28126" y="15623"/>
                  <a:pt x="22041" y="23192"/>
                </a:cubicBezTo>
                <a:cubicBezTo>
                  <a:pt x="16191" y="30483"/>
                  <a:pt x="10827" y="38579"/>
                  <a:pt x="6973" y="47118"/>
                </a:cubicBezTo>
                <a:cubicBezTo>
                  <a:pt x="3369" y="55130"/>
                  <a:pt x="0" y="65817"/>
                  <a:pt x="3022" y="74481"/>
                </a:cubicBezTo>
                <a:cubicBezTo>
                  <a:pt x="4062" y="77461"/>
                  <a:pt x="5684" y="80247"/>
                  <a:pt x="7500" y="83325"/>
                </a:cubicBezTo>
                <a:cubicBezTo>
                  <a:pt x="11450" y="90075"/>
                  <a:pt x="16468" y="96119"/>
                  <a:pt x="24688" y="97200"/>
                </a:cubicBezTo>
                <a:cubicBezTo>
                  <a:pt x="25270" y="97251"/>
                  <a:pt x="25842" y="97275"/>
                  <a:pt x="26403" y="97275"/>
                </a:cubicBezTo>
                <a:cubicBezTo>
                  <a:pt x="36788" y="97275"/>
                  <a:pt x="43701" y="88902"/>
                  <a:pt x="50776" y="82063"/>
                </a:cubicBezTo>
                <a:cubicBezTo>
                  <a:pt x="66510" y="66801"/>
                  <a:pt x="77294" y="42072"/>
                  <a:pt x="72706" y="19810"/>
                </a:cubicBezTo>
                <a:cubicBezTo>
                  <a:pt x="70420" y="8701"/>
                  <a:pt x="60689" y="1"/>
                  <a:pt x="48905" y="1"/>
                </a:cubicBezTo>
                <a:close/>
              </a:path>
            </a:pathLst>
          </a:custGeom>
          <a:solidFill>
            <a:srgbClr val="E89F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
    <p:spTree>
      <p:nvGrpSpPr>
        <p:cNvPr id="171" name="Shape 171"/>
        <p:cNvGrpSpPr/>
        <p:nvPr/>
      </p:nvGrpSpPr>
      <p:grpSpPr>
        <a:xfrm>
          <a:off x="0" y="0"/>
          <a:ext cx="0" cy="0"/>
          <a:chOff x="0" y="0"/>
          <a:chExt cx="0" cy="0"/>
        </a:xfrm>
      </p:grpSpPr>
      <p:sp>
        <p:nvSpPr>
          <p:cNvPr id="172" name="Google Shape;172;p38"/>
          <p:cNvSpPr/>
          <p:nvPr/>
        </p:nvSpPr>
        <p:spPr>
          <a:xfrm>
            <a:off x="-12661" y="-42117"/>
            <a:ext cx="9304236" cy="5277968"/>
          </a:xfrm>
          <a:custGeom>
            <a:rect b="b" l="l" r="r" t="t"/>
            <a:pathLst>
              <a:path extrusionOk="0" h="112753" w="198766">
                <a:moveTo>
                  <a:pt x="1" y="0"/>
                </a:moveTo>
                <a:lnTo>
                  <a:pt x="1" y="112753"/>
                </a:lnTo>
                <a:lnTo>
                  <a:pt x="198766" y="112753"/>
                </a:lnTo>
                <a:lnTo>
                  <a:pt x="198766" y="0"/>
                </a:lnTo>
                <a:close/>
              </a:path>
            </a:pathLst>
          </a:custGeom>
          <a:solidFill>
            <a:srgbClr val="B3C4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38"/>
          <p:cNvSpPr/>
          <p:nvPr/>
        </p:nvSpPr>
        <p:spPr>
          <a:xfrm flipH="1" rot="-1164508">
            <a:off x="6517783" y="3354713"/>
            <a:ext cx="3618183" cy="4553494"/>
          </a:xfrm>
          <a:custGeom>
            <a:rect b="b" l="l" r="r" t="t"/>
            <a:pathLst>
              <a:path extrusionOk="0" h="97276" w="77295">
                <a:moveTo>
                  <a:pt x="48905" y="1"/>
                </a:moveTo>
                <a:cubicBezTo>
                  <a:pt x="48896" y="1"/>
                  <a:pt x="48887" y="1"/>
                  <a:pt x="48877" y="1"/>
                </a:cubicBezTo>
                <a:cubicBezTo>
                  <a:pt x="38010" y="29"/>
                  <a:pt x="28126" y="15623"/>
                  <a:pt x="22041" y="23192"/>
                </a:cubicBezTo>
                <a:cubicBezTo>
                  <a:pt x="16191" y="30483"/>
                  <a:pt x="10827" y="38579"/>
                  <a:pt x="6973" y="47118"/>
                </a:cubicBezTo>
                <a:cubicBezTo>
                  <a:pt x="3369" y="55130"/>
                  <a:pt x="0" y="65817"/>
                  <a:pt x="3022" y="74481"/>
                </a:cubicBezTo>
                <a:cubicBezTo>
                  <a:pt x="4062" y="77461"/>
                  <a:pt x="5684" y="80247"/>
                  <a:pt x="7500" y="83325"/>
                </a:cubicBezTo>
                <a:cubicBezTo>
                  <a:pt x="11450" y="90075"/>
                  <a:pt x="16468" y="96119"/>
                  <a:pt x="24688" y="97200"/>
                </a:cubicBezTo>
                <a:cubicBezTo>
                  <a:pt x="25270" y="97251"/>
                  <a:pt x="25842" y="97275"/>
                  <a:pt x="26403" y="97275"/>
                </a:cubicBezTo>
                <a:cubicBezTo>
                  <a:pt x="36788" y="97275"/>
                  <a:pt x="43701" y="88902"/>
                  <a:pt x="50776" y="82063"/>
                </a:cubicBezTo>
                <a:cubicBezTo>
                  <a:pt x="66510" y="66801"/>
                  <a:pt x="77294" y="42072"/>
                  <a:pt x="72706" y="19810"/>
                </a:cubicBezTo>
                <a:cubicBezTo>
                  <a:pt x="70420" y="8701"/>
                  <a:pt x="60689" y="1"/>
                  <a:pt x="48905" y="1"/>
                </a:cubicBezTo>
                <a:close/>
              </a:path>
            </a:pathLst>
          </a:custGeom>
          <a:solidFill>
            <a:srgbClr val="E89F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38"/>
          <p:cNvSpPr/>
          <p:nvPr/>
        </p:nvSpPr>
        <p:spPr>
          <a:xfrm flipH="1">
            <a:off x="-2296798" y="-2278565"/>
            <a:ext cx="4556439" cy="5209110"/>
          </a:xfrm>
          <a:custGeom>
            <a:rect b="b" l="l" r="r" t="t"/>
            <a:pathLst>
              <a:path extrusionOk="0" h="111282" w="97339">
                <a:moveTo>
                  <a:pt x="26346" y="1"/>
                </a:moveTo>
                <a:cubicBezTo>
                  <a:pt x="17212" y="1"/>
                  <a:pt x="8898" y="5244"/>
                  <a:pt x="5047" y="18369"/>
                </a:cubicBezTo>
                <a:cubicBezTo>
                  <a:pt x="1" y="35572"/>
                  <a:pt x="9066" y="55103"/>
                  <a:pt x="17647" y="69644"/>
                </a:cubicBezTo>
                <a:cubicBezTo>
                  <a:pt x="25715" y="83298"/>
                  <a:pt x="37566" y="94665"/>
                  <a:pt x="51414" y="102400"/>
                </a:cubicBezTo>
                <a:cubicBezTo>
                  <a:pt x="55892" y="104909"/>
                  <a:pt x="60563" y="107030"/>
                  <a:pt x="65401" y="108735"/>
                </a:cubicBezTo>
                <a:cubicBezTo>
                  <a:pt x="69419" y="110149"/>
                  <a:pt x="73660" y="111281"/>
                  <a:pt x="77881" y="111281"/>
                </a:cubicBezTo>
                <a:cubicBezTo>
                  <a:pt x="79122" y="111281"/>
                  <a:pt x="80361" y="111184"/>
                  <a:pt x="81592" y="110966"/>
                </a:cubicBezTo>
                <a:cubicBezTo>
                  <a:pt x="94636" y="108638"/>
                  <a:pt x="97339" y="94443"/>
                  <a:pt x="91739" y="84185"/>
                </a:cubicBezTo>
                <a:cubicBezTo>
                  <a:pt x="86859" y="75230"/>
                  <a:pt x="80122" y="67939"/>
                  <a:pt x="75146" y="59067"/>
                </a:cubicBezTo>
                <a:cubicBezTo>
                  <a:pt x="68853" y="47853"/>
                  <a:pt x="64874" y="36667"/>
                  <a:pt x="60078" y="24856"/>
                </a:cubicBezTo>
                <a:cubicBezTo>
                  <a:pt x="54435" y="10933"/>
                  <a:pt x="39536" y="1"/>
                  <a:pt x="26346" y="1"/>
                </a:cubicBezTo>
                <a:close/>
              </a:path>
            </a:pathLst>
          </a:custGeom>
          <a:solidFill>
            <a:srgbClr val="E7AE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5" name="Google Shape;175;p38"/>
          <p:cNvGrpSpPr/>
          <p:nvPr/>
        </p:nvGrpSpPr>
        <p:grpSpPr>
          <a:xfrm>
            <a:off x="1371600" y="-57157"/>
            <a:ext cx="6534000" cy="4667445"/>
            <a:chOff x="1371600" y="916025"/>
            <a:chExt cx="6534000" cy="3522600"/>
          </a:xfrm>
        </p:grpSpPr>
        <p:sp>
          <p:nvSpPr>
            <p:cNvPr id="176" name="Google Shape;176;p38"/>
            <p:cNvSpPr txBox="1"/>
            <p:nvPr/>
          </p:nvSpPr>
          <p:spPr>
            <a:xfrm>
              <a:off x="2879400" y="3531475"/>
              <a:ext cx="3385200" cy="792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200"/>
                <a:buFont typeface="Arial"/>
                <a:buNone/>
              </a:pPr>
              <a:r>
                <a:rPr b="0" i="0" lang="en" sz="1200" u="none" cap="none" strike="noStrike">
                  <a:solidFill>
                    <a:srgbClr val="666666"/>
                  </a:solidFill>
                  <a:latin typeface="Baloo 2"/>
                  <a:ea typeface="Baloo 2"/>
                  <a:cs typeface="Baloo 2"/>
                  <a:sym typeface="Baloo 2"/>
                </a:rPr>
                <a:t>CREDITS: This presentation template was created by </a:t>
              </a:r>
              <a:r>
                <a:rPr b="1" i="0" lang="en" sz="1200" u="none" cap="none" strike="noStrike">
                  <a:solidFill>
                    <a:srgbClr val="666666"/>
                  </a:solidFill>
                  <a:uFill>
                    <a:noFill/>
                  </a:uFill>
                  <a:latin typeface="Baloo 2"/>
                  <a:ea typeface="Baloo 2"/>
                  <a:cs typeface="Baloo 2"/>
                  <a:sym typeface="Baloo 2"/>
                  <a:hlinkClick r:id="rId2">
                    <a:extLst>
                      <a:ext uri="{A12FA001-AC4F-418D-AE19-62706E023703}">
                        <ahyp:hlinkClr val="tx"/>
                      </a:ext>
                    </a:extLst>
                  </a:hlinkClick>
                </a:rPr>
                <a:t>Slidesgo</a:t>
              </a:r>
              <a:r>
                <a:rPr b="0" i="0" lang="en" sz="1200" u="none" cap="none" strike="noStrike">
                  <a:solidFill>
                    <a:srgbClr val="666666"/>
                  </a:solidFill>
                  <a:latin typeface="Baloo 2"/>
                  <a:ea typeface="Baloo 2"/>
                  <a:cs typeface="Baloo 2"/>
                  <a:sym typeface="Baloo 2"/>
                </a:rPr>
                <a:t>, including icons by </a:t>
              </a:r>
              <a:r>
                <a:rPr b="1" i="0" lang="en" sz="1200" u="none" cap="none" strike="noStrike">
                  <a:solidFill>
                    <a:srgbClr val="666666"/>
                  </a:solidFill>
                  <a:uFill>
                    <a:noFill/>
                  </a:uFill>
                  <a:latin typeface="Baloo 2"/>
                  <a:ea typeface="Baloo 2"/>
                  <a:cs typeface="Baloo 2"/>
                  <a:sym typeface="Baloo 2"/>
                  <a:hlinkClick r:id="rId3">
                    <a:extLst>
                      <a:ext uri="{A12FA001-AC4F-418D-AE19-62706E023703}">
                        <ahyp:hlinkClr val="tx"/>
                      </a:ext>
                    </a:extLst>
                  </a:hlinkClick>
                </a:rPr>
                <a:t>Flaticon</a:t>
              </a:r>
              <a:r>
                <a:rPr b="0" i="0" lang="en" sz="1200" u="none" cap="none" strike="noStrike">
                  <a:solidFill>
                    <a:srgbClr val="666666"/>
                  </a:solidFill>
                  <a:latin typeface="Baloo 2"/>
                  <a:ea typeface="Baloo 2"/>
                  <a:cs typeface="Baloo 2"/>
                  <a:sym typeface="Baloo 2"/>
                </a:rPr>
                <a:t>, and infographics &amp; images by </a:t>
              </a:r>
              <a:r>
                <a:rPr b="1" i="0" lang="en" sz="1200" u="none" cap="none" strike="noStrike">
                  <a:solidFill>
                    <a:srgbClr val="666666"/>
                  </a:solidFill>
                  <a:uFill>
                    <a:noFill/>
                  </a:uFill>
                  <a:latin typeface="Baloo 2"/>
                  <a:ea typeface="Baloo 2"/>
                  <a:cs typeface="Baloo 2"/>
                  <a:sym typeface="Baloo 2"/>
                  <a:hlinkClick r:id="rId4">
                    <a:extLst>
                      <a:ext uri="{A12FA001-AC4F-418D-AE19-62706E023703}">
                        <ahyp:hlinkClr val="tx"/>
                      </a:ext>
                    </a:extLst>
                  </a:hlinkClick>
                </a:rPr>
                <a:t>Freepik</a:t>
              </a:r>
              <a:r>
                <a:rPr b="0" i="0" lang="en" sz="1200" u="none" cap="none" strike="noStrike">
                  <a:solidFill>
                    <a:srgbClr val="666666"/>
                  </a:solidFill>
                  <a:latin typeface="Baloo 2"/>
                  <a:ea typeface="Baloo 2"/>
                  <a:cs typeface="Baloo 2"/>
                  <a:sym typeface="Baloo 2"/>
                </a:rPr>
                <a:t>. </a:t>
              </a:r>
              <a:endParaRPr b="0" i="0" sz="1200" u="none" cap="none" strike="noStrike">
                <a:solidFill>
                  <a:srgbClr val="666666"/>
                </a:solidFill>
                <a:latin typeface="Baloo 2"/>
                <a:ea typeface="Baloo 2"/>
                <a:cs typeface="Baloo 2"/>
                <a:sym typeface="Baloo 2"/>
              </a:endParaRPr>
            </a:p>
            <a:p>
              <a:pPr indent="0" lvl="0" marL="0" marR="0" rtl="0" algn="ctr">
                <a:lnSpc>
                  <a:spcPct val="100000"/>
                </a:lnSpc>
                <a:spcBef>
                  <a:spcPts val="300"/>
                </a:spcBef>
                <a:spcAft>
                  <a:spcPts val="0"/>
                </a:spcAft>
                <a:buClr>
                  <a:srgbClr val="000000"/>
                </a:buClr>
                <a:buSzPts val="1200"/>
                <a:buFont typeface="Arial"/>
                <a:buNone/>
              </a:pPr>
              <a:r>
                <a:t/>
              </a:r>
              <a:endParaRPr b="1" i="0" sz="1200" u="none" cap="none" strike="noStrike">
                <a:solidFill>
                  <a:srgbClr val="3F3C3B"/>
                </a:solidFill>
                <a:latin typeface="Catamaran"/>
                <a:ea typeface="Catamaran"/>
                <a:cs typeface="Catamaran"/>
                <a:sym typeface="Catamaran"/>
              </a:endParaRPr>
            </a:p>
          </p:txBody>
        </p:sp>
        <p:sp>
          <p:nvSpPr>
            <p:cNvPr id="177" name="Google Shape;177;p38"/>
            <p:cNvSpPr/>
            <p:nvPr/>
          </p:nvSpPr>
          <p:spPr>
            <a:xfrm>
              <a:off x="1371600" y="916025"/>
              <a:ext cx="6534000" cy="35226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38"/>
          <p:cNvGrpSpPr/>
          <p:nvPr/>
        </p:nvGrpSpPr>
        <p:grpSpPr>
          <a:xfrm>
            <a:off x="1923900" y="1762925"/>
            <a:ext cx="5429400" cy="2133600"/>
            <a:chOff x="1857300" y="1962150"/>
            <a:chExt cx="5429400" cy="2133600"/>
          </a:xfrm>
        </p:grpSpPr>
        <p:cxnSp>
          <p:nvCxnSpPr>
            <p:cNvPr id="179" name="Google Shape;179;p38"/>
            <p:cNvCxnSpPr/>
            <p:nvPr/>
          </p:nvCxnSpPr>
          <p:spPr>
            <a:xfrm>
              <a:off x="1857300" y="1962150"/>
              <a:ext cx="5429400" cy="0"/>
            </a:xfrm>
            <a:prstGeom prst="straightConnector1">
              <a:avLst/>
            </a:prstGeom>
            <a:noFill/>
            <a:ln cap="flat" cmpd="sng" w="9525">
              <a:solidFill>
                <a:schemeClr val="lt1"/>
              </a:solidFill>
              <a:prstDash val="solid"/>
              <a:round/>
              <a:headEnd len="sm" w="sm" type="none"/>
              <a:tailEnd len="sm" w="sm" type="none"/>
            </a:ln>
          </p:spPr>
        </p:cxnSp>
        <p:cxnSp>
          <p:nvCxnSpPr>
            <p:cNvPr id="180" name="Google Shape;180;p38"/>
            <p:cNvCxnSpPr/>
            <p:nvPr/>
          </p:nvCxnSpPr>
          <p:spPr>
            <a:xfrm>
              <a:off x="1857300" y="2266950"/>
              <a:ext cx="5429400" cy="0"/>
            </a:xfrm>
            <a:prstGeom prst="straightConnector1">
              <a:avLst/>
            </a:prstGeom>
            <a:noFill/>
            <a:ln cap="flat" cmpd="sng" w="9525">
              <a:solidFill>
                <a:schemeClr val="lt1"/>
              </a:solidFill>
              <a:prstDash val="solid"/>
              <a:round/>
              <a:headEnd len="sm" w="sm" type="none"/>
              <a:tailEnd len="sm" w="sm" type="none"/>
            </a:ln>
          </p:spPr>
        </p:cxnSp>
        <p:cxnSp>
          <p:nvCxnSpPr>
            <p:cNvPr id="181" name="Google Shape;181;p38"/>
            <p:cNvCxnSpPr/>
            <p:nvPr/>
          </p:nvCxnSpPr>
          <p:spPr>
            <a:xfrm>
              <a:off x="1857300" y="2571750"/>
              <a:ext cx="5429400" cy="0"/>
            </a:xfrm>
            <a:prstGeom prst="straightConnector1">
              <a:avLst/>
            </a:prstGeom>
            <a:noFill/>
            <a:ln cap="flat" cmpd="sng" w="9525">
              <a:solidFill>
                <a:schemeClr val="lt1"/>
              </a:solidFill>
              <a:prstDash val="solid"/>
              <a:round/>
              <a:headEnd len="sm" w="sm" type="none"/>
              <a:tailEnd len="sm" w="sm" type="none"/>
            </a:ln>
          </p:spPr>
        </p:cxnSp>
        <p:cxnSp>
          <p:nvCxnSpPr>
            <p:cNvPr id="182" name="Google Shape;182;p38"/>
            <p:cNvCxnSpPr/>
            <p:nvPr/>
          </p:nvCxnSpPr>
          <p:spPr>
            <a:xfrm>
              <a:off x="1857300" y="2876550"/>
              <a:ext cx="5429400" cy="0"/>
            </a:xfrm>
            <a:prstGeom prst="straightConnector1">
              <a:avLst/>
            </a:prstGeom>
            <a:noFill/>
            <a:ln cap="flat" cmpd="sng" w="9525">
              <a:solidFill>
                <a:schemeClr val="lt1"/>
              </a:solidFill>
              <a:prstDash val="solid"/>
              <a:round/>
              <a:headEnd len="sm" w="sm" type="none"/>
              <a:tailEnd len="sm" w="sm" type="none"/>
            </a:ln>
          </p:spPr>
        </p:cxnSp>
        <p:cxnSp>
          <p:nvCxnSpPr>
            <p:cNvPr id="183" name="Google Shape;183;p38"/>
            <p:cNvCxnSpPr/>
            <p:nvPr/>
          </p:nvCxnSpPr>
          <p:spPr>
            <a:xfrm>
              <a:off x="1857300" y="3181350"/>
              <a:ext cx="5429400" cy="0"/>
            </a:xfrm>
            <a:prstGeom prst="straightConnector1">
              <a:avLst/>
            </a:prstGeom>
            <a:noFill/>
            <a:ln cap="flat" cmpd="sng" w="9525">
              <a:solidFill>
                <a:schemeClr val="lt1"/>
              </a:solidFill>
              <a:prstDash val="solid"/>
              <a:round/>
              <a:headEnd len="sm" w="sm" type="none"/>
              <a:tailEnd len="sm" w="sm" type="none"/>
            </a:ln>
          </p:spPr>
        </p:cxnSp>
        <p:cxnSp>
          <p:nvCxnSpPr>
            <p:cNvPr id="184" name="Google Shape;184;p38"/>
            <p:cNvCxnSpPr/>
            <p:nvPr/>
          </p:nvCxnSpPr>
          <p:spPr>
            <a:xfrm>
              <a:off x="1857300" y="3486150"/>
              <a:ext cx="5429400" cy="0"/>
            </a:xfrm>
            <a:prstGeom prst="straightConnector1">
              <a:avLst/>
            </a:prstGeom>
            <a:noFill/>
            <a:ln cap="flat" cmpd="sng" w="9525">
              <a:solidFill>
                <a:schemeClr val="lt1"/>
              </a:solidFill>
              <a:prstDash val="solid"/>
              <a:round/>
              <a:headEnd len="sm" w="sm" type="none"/>
              <a:tailEnd len="sm" w="sm" type="none"/>
            </a:ln>
          </p:spPr>
        </p:cxnSp>
        <p:cxnSp>
          <p:nvCxnSpPr>
            <p:cNvPr id="185" name="Google Shape;185;p38"/>
            <p:cNvCxnSpPr/>
            <p:nvPr/>
          </p:nvCxnSpPr>
          <p:spPr>
            <a:xfrm>
              <a:off x="1857300" y="3790950"/>
              <a:ext cx="5429400" cy="0"/>
            </a:xfrm>
            <a:prstGeom prst="straightConnector1">
              <a:avLst/>
            </a:prstGeom>
            <a:noFill/>
            <a:ln cap="flat" cmpd="sng" w="9525">
              <a:solidFill>
                <a:schemeClr val="lt1"/>
              </a:solidFill>
              <a:prstDash val="solid"/>
              <a:round/>
              <a:headEnd len="sm" w="sm" type="none"/>
              <a:tailEnd len="sm" w="sm" type="none"/>
            </a:ln>
          </p:spPr>
        </p:cxnSp>
        <p:cxnSp>
          <p:nvCxnSpPr>
            <p:cNvPr id="186" name="Google Shape;186;p38"/>
            <p:cNvCxnSpPr/>
            <p:nvPr/>
          </p:nvCxnSpPr>
          <p:spPr>
            <a:xfrm>
              <a:off x="1857300" y="4095750"/>
              <a:ext cx="5429400" cy="0"/>
            </a:xfrm>
            <a:prstGeom prst="straightConnector1">
              <a:avLst/>
            </a:prstGeom>
            <a:noFill/>
            <a:ln cap="flat" cmpd="sng" w="9525">
              <a:solidFill>
                <a:schemeClr val="lt1"/>
              </a:solidFill>
              <a:prstDash val="solid"/>
              <a:round/>
              <a:headEnd len="sm" w="sm" type="none"/>
              <a:tailEnd len="sm" w="sm" type="none"/>
            </a:ln>
          </p:spPr>
        </p:cxnSp>
      </p:grpSp>
      <p:sp>
        <p:nvSpPr>
          <p:cNvPr id="187" name="Google Shape;187;p38"/>
          <p:cNvSpPr txBox="1"/>
          <p:nvPr>
            <p:ph type="ctrTitle"/>
          </p:nvPr>
        </p:nvSpPr>
        <p:spPr>
          <a:xfrm>
            <a:off x="1847850" y="647700"/>
            <a:ext cx="5486400" cy="1044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solidFill>
                  <a:srgbClr val="EB7E7C"/>
                </a:solidFill>
                <a:latin typeface="Handlee"/>
                <a:ea typeface="Handlee"/>
                <a:cs typeface="Handlee"/>
                <a:sym typeface="Handlee"/>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88" name="Google Shape;188;p38"/>
          <p:cNvSpPr txBox="1"/>
          <p:nvPr>
            <p:ph idx="1" type="subTitle"/>
          </p:nvPr>
        </p:nvSpPr>
        <p:spPr>
          <a:xfrm>
            <a:off x="2619450" y="1738750"/>
            <a:ext cx="3943200" cy="136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solidFill>
                  <a:srgbClr val="666666"/>
                </a:solidFill>
                <a:latin typeface="Baloo 2"/>
                <a:ea typeface="Baloo 2"/>
                <a:cs typeface="Baloo 2"/>
                <a:sym typeface="Baloo 2"/>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89" name="Google Shape;189;p38"/>
          <p:cNvGrpSpPr/>
          <p:nvPr/>
        </p:nvGrpSpPr>
        <p:grpSpPr>
          <a:xfrm>
            <a:off x="1923900" y="1458125"/>
            <a:ext cx="5429400" cy="1524000"/>
            <a:chOff x="1857300" y="1657350"/>
            <a:chExt cx="5429400" cy="1524000"/>
          </a:xfrm>
        </p:grpSpPr>
        <p:cxnSp>
          <p:nvCxnSpPr>
            <p:cNvPr id="190" name="Google Shape;190;p38"/>
            <p:cNvCxnSpPr/>
            <p:nvPr/>
          </p:nvCxnSpPr>
          <p:spPr>
            <a:xfrm>
              <a:off x="1857300" y="1657350"/>
              <a:ext cx="5429400" cy="0"/>
            </a:xfrm>
            <a:prstGeom prst="straightConnector1">
              <a:avLst/>
            </a:prstGeom>
            <a:noFill/>
            <a:ln cap="flat" cmpd="sng" w="9525">
              <a:solidFill>
                <a:srgbClr val="CCCCCC"/>
              </a:solidFill>
              <a:prstDash val="solid"/>
              <a:round/>
              <a:headEnd len="sm" w="sm" type="none"/>
              <a:tailEnd len="sm" w="sm" type="none"/>
            </a:ln>
          </p:spPr>
        </p:cxnSp>
        <p:cxnSp>
          <p:nvCxnSpPr>
            <p:cNvPr id="191" name="Google Shape;191;p38"/>
            <p:cNvCxnSpPr/>
            <p:nvPr/>
          </p:nvCxnSpPr>
          <p:spPr>
            <a:xfrm>
              <a:off x="1857300" y="1962150"/>
              <a:ext cx="5429400" cy="0"/>
            </a:xfrm>
            <a:prstGeom prst="straightConnector1">
              <a:avLst/>
            </a:prstGeom>
            <a:noFill/>
            <a:ln cap="flat" cmpd="sng" w="9525">
              <a:solidFill>
                <a:srgbClr val="CCCCCC"/>
              </a:solidFill>
              <a:prstDash val="solid"/>
              <a:round/>
              <a:headEnd len="sm" w="sm" type="none"/>
              <a:tailEnd len="sm" w="sm" type="none"/>
            </a:ln>
          </p:spPr>
        </p:cxnSp>
        <p:cxnSp>
          <p:nvCxnSpPr>
            <p:cNvPr id="192" name="Google Shape;192;p38"/>
            <p:cNvCxnSpPr/>
            <p:nvPr/>
          </p:nvCxnSpPr>
          <p:spPr>
            <a:xfrm>
              <a:off x="1857300" y="2266950"/>
              <a:ext cx="5429400" cy="0"/>
            </a:xfrm>
            <a:prstGeom prst="straightConnector1">
              <a:avLst/>
            </a:prstGeom>
            <a:noFill/>
            <a:ln cap="flat" cmpd="sng" w="9525">
              <a:solidFill>
                <a:srgbClr val="CCCCCC"/>
              </a:solidFill>
              <a:prstDash val="solid"/>
              <a:round/>
              <a:headEnd len="sm" w="sm" type="none"/>
              <a:tailEnd len="sm" w="sm" type="none"/>
            </a:ln>
          </p:spPr>
        </p:cxnSp>
        <p:cxnSp>
          <p:nvCxnSpPr>
            <p:cNvPr id="193" name="Google Shape;193;p38"/>
            <p:cNvCxnSpPr/>
            <p:nvPr/>
          </p:nvCxnSpPr>
          <p:spPr>
            <a:xfrm>
              <a:off x="1857300" y="2571750"/>
              <a:ext cx="5429400" cy="0"/>
            </a:xfrm>
            <a:prstGeom prst="straightConnector1">
              <a:avLst/>
            </a:prstGeom>
            <a:noFill/>
            <a:ln cap="flat" cmpd="sng" w="9525">
              <a:solidFill>
                <a:srgbClr val="CCCCCC"/>
              </a:solidFill>
              <a:prstDash val="solid"/>
              <a:round/>
              <a:headEnd len="sm" w="sm" type="none"/>
              <a:tailEnd len="sm" w="sm" type="none"/>
            </a:ln>
          </p:spPr>
        </p:cxnSp>
        <p:cxnSp>
          <p:nvCxnSpPr>
            <p:cNvPr id="194" name="Google Shape;194;p38"/>
            <p:cNvCxnSpPr/>
            <p:nvPr/>
          </p:nvCxnSpPr>
          <p:spPr>
            <a:xfrm>
              <a:off x="1857300" y="2876550"/>
              <a:ext cx="5429400" cy="0"/>
            </a:xfrm>
            <a:prstGeom prst="straightConnector1">
              <a:avLst/>
            </a:prstGeom>
            <a:noFill/>
            <a:ln cap="flat" cmpd="sng" w="9525">
              <a:solidFill>
                <a:srgbClr val="CCCCCC"/>
              </a:solidFill>
              <a:prstDash val="solid"/>
              <a:round/>
              <a:headEnd len="sm" w="sm" type="none"/>
              <a:tailEnd len="sm" w="sm" type="none"/>
            </a:ln>
          </p:spPr>
        </p:cxnSp>
        <p:cxnSp>
          <p:nvCxnSpPr>
            <p:cNvPr id="195" name="Google Shape;195;p38"/>
            <p:cNvCxnSpPr/>
            <p:nvPr/>
          </p:nvCxnSpPr>
          <p:spPr>
            <a:xfrm>
              <a:off x="1857300" y="3181350"/>
              <a:ext cx="5429400" cy="0"/>
            </a:xfrm>
            <a:prstGeom prst="straightConnector1">
              <a:avLst/>
            </a:prstGeom>
            <a:noFill/>
            <a:ln cap="flat" cmpd="sng" w="9525">
              <a:solidFill>
                <a:srgbClr val="CCCCCC"/>
              </a:solidFill>
              <a:prstDash val="solid"/>
              <a:round/>
              <a:headEnd len="sm" w="sm" type="none"/>
              <a:tailEnd len="sm" w="sm" type="none"/>
            </a:ln>
          </p:spPr>
        </p:cxnSp>
      </p:grpSp>
      <p:sp>
        <p:nvSpPr>
          <p:cNvPr id="196" name="Google Shape;196;p38"/>
          <p:cNvSpPr txBox="1"/>
          <p:nvPr/>
        </p:nvSpPr>
        <p:spPr>
          <a:xfrm>
            <a:off x="2028900" y="3226675"/>
            <a:ext cx="5124300" cy="792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200"/>
              <a:buFont typeface="Arial"/>
              <a:buNone/>
            </a:pPr>
            <a:r>
              <a:rPr b="0" i="0" lang="en" sz="1200" u="none" cap="none" strike="noStrike">
                <a:solidFill>
                  <a:srgbClr val="666666"/>
                </a:solidFill>
                <a:latin typeface="Baloo 2"/>
                <a:ea typeface="Baloo 2"/>
                <a:cs typeface="Baloo 2"/>
                <a:sym typeface="Baloo 2"/>
              </a:rPr>
              <a:t>CREDITS: This presentation template was created by </a:t>
            </a:r>
            <a:r>
              <a:rPr b="1" i="0" lang="en" sz="1200" u="none" cap="none" strike="noStrike">
                <a:solidFill>
                  <a:srgbClr val="666666"/>
                </a:solidFill>
                <a:uFill>
                  <a:noFill/>
                </a:uFill>
                <a:latin typeface="Baloo 2"/>
                <a:ea typeface="Baloo 2"/>
                <a:cs typeface="Baloo 2"/>
                <a:sym typeface="Baloo 2"/>
                <a:hlinkClick r:id="rId5">
                  <a:extLst>
                    <a:ext uri="{A12FA001-AC4F-418D-AE19-62706E023703}">
                      <ahyp:hlinkClr val="tx"/>
                    </a:ext>
                  </a:extLst>
                </a:hlinkClick>
              </a:rPr>
              <a:t>Slidesgo</a:t>
            </a:r>
            <a:r>
              <a:rPr b="0" i="0" lang="en" sz="1200" u="none" cap="none" strike="noStrike">
                <a:solidFill>
                  <a:srgbClr val="666666"/>
                </a:solidFill>
                <a:latin typeface="Baloo 2"/>
                <a:ea typeface="Baloo 2"/>
                <a:cs typeface="Baloo 2"/>
                <a:sym typeface="Baloo 2"/>
              </a:rPr>
              <a:t>, including icons by </a:t>
            </a:r>
            <a:r>
              <a:rPr b="1" i="0" lang="en" sz="1200" u="none" cap="none" strike="noStrike">
                <a:solidFill>
                  <a:srgbClr val="666666"/>
                </a:solidFill>
                <a:uFill>
                  <a:noFill/>
                </a:uFill>
                <a:latin typeface="Baloo 2"/>
                <a:ea typeface="Baloo 2"/>
                <a:cs typeface="Baloo 2"/>
                <a:sym typeface="Baloo 2"/>
                <a:hlinkClick r:id="rId6">
                  <a:extLst>
                    <a:ext uri="{A12FA001-AC4F-418D-AE19-62706E023703}">
                      <ahyp:hlinkClr val="tx"/>
                    </a:ext>
                  </a:extLst>
                </a:hlinkClick>
              </a:rPr>
              <a:t>Flaticon</a:t>
            </a:r>
            <a:r>
              <a:rPr b="0" i="0" lang="en" sz="1200" u="none" cap="none" strike="noStrike">
                <a:solidFill>
                  <a:srgbClr val="666666"/>
                </a:solidFill>
                <a:latin typeface="Baloo 2"/>
                <a:ea typeface="Baloo 2"/>
                <a:cs typeface="Baloo 2"/>
                <a:sym typeface="Baloo 2"/>
              </a:rPr>
              <a:t>, and infographics &amp; images by </a:t>
            </a:r>
            <a:r>
              <a:rPr b="1" i="0" lang="en" sz="1200" u="none" cap="none" strike="noStrike">
                <a:solidFill>
                  <a:srgbClr val="666666"/>
                </a:solidFill>
                <a:uFill>
                  <a:noFill/>
                </a:uFill>
                <a:latin typeface="Baloo 2"/>
                <a:ea typeface="Baloo 2"/>
                <a:cs typeface="Baloo 2"/>
                <a:sym typeface="Baloo 2"/>
                <a:hlinkClick r:id="rId7">
                  <a:extLst>
                    <a:ext uri="{A12FA001-AC4F-418D-AE19-62706E023703}">
                      <ahyp:hlinkClr val="tx"/>
                    </a:ext>
                  </a:extLst>
                </a:hlinkClick>
              </a:rPr>
              <a:t>Freepik</a:t>
            </a:r>
            <a:r>
              <a:rPr b="0" i="0" lang="en" sz="1200" u="none" cap="none" strike="noStrike">
                <a:solidFill>
                  <a:srgbClr val="666666"/>
                </a:solidFill>
                <a:latin typeface="Baloo 2"/>
                <a:ea typeface="Baloo 2"/>
                <a:cs typeface="Baloo 2"/>
                <a:sym typeface="Baloo 2"/>
              </a:rPr>
              <a:t>. </a:t>
            </a:r>
            <a:endParaRPr b="0" i="0" sz="1200" u="none" cap="none" strike="noStrike">
              <a:solidFill>
                <a:srgbClr val="666666"/>
              </a:solidFill>
              <a:latin typeface="Baloo 2"/>
              <a:ea typeface="Baloo 2"/>
              <a:cs typeface="Baloo 2"/>
              <a:sym typeface="Baloo 2"/>
            </a:endParaRPr>
          </a:p>
          <a:p>
            <a:pPr indent="0" lvl="0" marL="0" marR="0" rtl="0" algn="ctr">
              <a:lnSpc>
                <a:spcPct val="100000"/>
              </a:lnSpc>
              <a:spcBef>
                <a:spcPts val="300"/>
              </a:spcBef>
              <a:spcAft>
                <a:spcPts val="0"/>
              </a:spcAft>
              <a:buClr>
                <a:srgbClr val="000000"/>
              </a:buClr>
              <a:buSzPts val="1200"/>
              <a:buFont typeface="Arial"/>
              <a:buNone/>
            </a:pPr>
            <a:r>
              <a:t/>
            </a:r>
            <a:endParaRPr b="1" i="0" sz="1200" u="none" cap="none" strike="noStrike">
              <a:solidFill>
                <a:srgbClr val="666666"/>
              </a:solidFill>
              <a:latin typeface="Baloo 2"/>
              <a:ea typeface="Baloo 2"/>
              <a:cs typeface="Baloo 2"/>
              <a:sym typeface="Baloo 2"/>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
    <p:spTree>
      <p:nvGrpSpPr>
        <p:cNvPr id="197" name="Shape 197"/>
        <p:cNvGrpSpPr/>
        <p:nvPr/>
      </p:nvGrpSpPr>
      <p:grpSpPr>
        <a:xfrm>
          <a:off x="0" y="0"/>
          <a:ext cx="0" cy="0"/>
          <a:chOff x="0" y="0"/>
          <a:chExt cx="0" cy="0"/>
        </a:xfrm>
      </p:grpSpPr>
      <p:sp>
        <p:nvSpPr>
          <p:cNvPr id="198" name="Google Shape;198;p39"/>
          <p:cNvSpPr/>
          <p:nvPr/>
        </p:nvSpPr>
        <p:spPr>
          <a:xfrm flipH="1" rot="10800000">
            <a:off x="-796495" y="2940209"/>
            <a:ext cx="1657917" cy="1668964"/>
          </a:xfrm>
          <a:custGeom>
            <a:rect b="b" l="l" r="r" t="t"/>
            <a:pathLst>
              <a:path extrusionOk="0" h="35654" w="35418">
                <a:moveTo>
                  <a:pt x="19607" y="0"/>
                </a:moveTo>
                <a:cubicBezTo>
                  <a:pt x="13433" y="0"/>
                  <a:pt x="7932" y="3267"/>
                  <a:pt x="3660" y="8103"/>
                </a:cubicBezTo>
                <a:cubicBezTo>
                  <a:pt x="389" y="11818"/>
                  <a:pt x="708" y="15852"/>
                  <a:pt x="1" y="20800"/>
                </a:cubicBezTo>
                <a:cubicBezTo>
                  <a:pt x="1490" y="26872"/>
                  <a:pt x="6794" y="35654"/>
                  <a:pt x="13978" y="35654"/>
                </a:cubicBezTo>
                <a:cubicBezTo>
                  <a:pt x="14551" y="35654"/>
                  <a:pt x="15137" y="35598"/>
                  <a:pt x="15734" y="35480"/>
                </a:cubicBezTo>
                <a:cubicBezTo>
                  <a:pt x="19158" y="34801"/>
                  <a:pt x="22748" y="31210"/>
                  <a:pt x="25229" y="28909"/>
                </a:cubicBezTo>
                <a:cubicBezTo>
                  <a:pt x="28002" y="26303"/>
                  <a:pt x="29915" y="23406"/>
                  <a:pt x="31675" y="20093"/>
                </a:cubicBezTo>
                <a:cubicBezTo>
                  <a:pt x="35418" y="13065"/>
                  <a:pt x="32728" y="3140"/>
                  <a:pt x="24910" y="798"/>
                </a:cubicBezTo>
                <a:cubicBezTo>
                  <a:pt x="23098" y="254"/>
                  <a:pt x="21327" y="0"/>
                  <a:pt x="19607" y="0"/>
                </a:cubicBezTo>
                <a:close/>
              </a:path>
            </a:pathLst>
          </a:custGeom>
          <a:solidFill>
            <a:srgbClr val="E89F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39"/>
          <p:cNvSpPr/>
          <p:nvPr/>
        </p:nvSpPr>
        <p:spPr>
          <a:xfrm flipH="1" rot="10800000">
            <a:off x="2689914" y="-2769815"/>
            <a:ext cx="3618179" cy="4553490"/>
          </a:xfrm>
          <a:custGeom>
            <a:rect b="b" l="l" r="r" t="t"/>
            <a:pathLst>
              <a:path extrusionOk="0" h="97276" w="77295">
                <a:moveTo>
                  <a:pt x="48905" y="1"/>
                </a:moveTo>
                <a:cubicBezTo>
                  <a:pt x="48896" y="1"/>
                  <a:pt x="48887" y="1"/>
                  <a:pt x="48877" y="1"/>
                </a:cubicBezTo>
                <a:cubicBezTo>
                  <a:pt x="38010" y="29"/>
                  <a:pt x="28126" y="15623"/>
                  <a:pt x="22041" y="23192"/>
                </a:cubicBezTo>
                <a:cubicBezTo>
                  <a:pt x="16191" y="30483"/>
                  <a:pt x="10827" y="38579"/>
                  <a:pt x="6973" y="47118"/>
                </a:cubicBezTo>
                <a:cubicBezTo>
                  <a:pt x="3369" y="55130"/>
                  <a:pt x="0" y="65817"/>
                  <a:pt x="3022" y="74481"/>
                </a:cubicBezTo>
                <a:cubicBezTo>
                  <a:pt x="4062" y="77461"/>
                  <a:pt x="5684" y="80247"/>
                  <a:pt x="7500" y="83325"/>
                </a:cubicBezTo>
                <a:cubicBezTo>
                  <a:pt x="11450" y="90075"/>
                  <a:pt x="16468" y="96119"/>
                  <a:pt x="24688" y="97200"/>
                </a:cubicBezTo>
                <a:cubicBezTo>
                  <a:pt x="25270" y="97251"/>
                  <a:pt x="25842" y="97275"/>
                  <a:pt x="26403" y="97275"/>
                </a:cubicBezTo>
                <a:cubicBezTo>
                  <a:pt x="36788" y="97275"/>
                  <a:pt x="43701" y="88902"/>
                  <a:pt x="50776" y="82063"/>
                </a:cubicBezTo>
                <a:cubicBezTo>
                  <a:pt x="66510" y="66801"/>
                  <a:pt x="77294" y="42072"/>
                  <a:pt x="72706" y="19810"/>
                </a:cubicBezTo>
                <a:cubicBezTo>
                  <a:pt x="70420" y="8701"/>
                  <a:pt x="60689" y="1"/>
                  <a:pt x="48905" y="1"/>
                </a:cubicBezTo>
                <a:close/>
              </a:path>
            </a:pathLst>
          </a:custGeom>
          <a:solidFill>
            <a:srgbClr val="E89F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9"/>
          <p:cNvSpPr/>
          <p:nvPr/>
        </p:nvSpPr>
        <p:spPr>
          <a:xfrm flipH="1" rot="10800000">
            <a:off x="2689918" y="4000975"/>
            <a:ext cx="1429531" cy="1150637"/>
          </a:xfrm>
          <a:custGeom>
            <a:rect b="b" l="l" r="r" t="t"/>
            <a:pathLst>
              <a:path extrusionOk="0" h="24581" w="30539">
                <a:moveTo>
                  <a:pt x="11034" y="0"/>
                </a:moveTo>
                <a:cubicBezTo>
                  <a:pt x="10036" y="0"/>
                  <a:pt x="9052" y="200"/>
                  <a:pt x="8096" y="664"/>
                </a:cubicBezTo>
                <a:cubicBezTo>
                  <a:pt x="7403" y="1010"/>
                  <a:pt x="6779" y="1468"/>
                  <a:pt x="6252" y="2050"/>
                </a:cubicBezTo>
                <a:cubicBezTo>
                  <a:pt x="2551" y="6056"/>
                  <a:pt x="1" y="15011"/>
                  <a:pt x="5005" y="19017"/>
                </a:cubicBezTo>
                <a:cubicBezTo>
                  <a:pt x="7126" y="20722"/>
                  <a:pt x="9940" y="21956"/>
                  <a:pt x="12379" y="23162"/>
                </a:cubicBezTo>
                <a:cubicBezTo>
                  <a:pt x="14231" y="24059"/>
                  <a:pt x="15997" y="24581"/>
                  <a:pt x="17752" y="24581"/>
                </a:cubicBezTo>
                <a:cubicBezTo>
                  <a:pt x="19466" y="24581"/>
                  <a:pt x="21168" y="24084"/>
                  <a:pt x="22928" y="22954"/>
                </a:cubicBezTo>
                <a:cubicBezTo>
                  <a:pt x="25770" y="21165"/>
                  <a:pt x="28903" y="18587"/>
                  <a:pt x="29956" y="15274"/>
                </a:cubicBezTo>
                <a:cubicBezTo>
                  <a:pt x="30538" y="13472"/>
                  <a:pt x="30386" y="11365"/>
                  <a:pt x="29221" y="9868"/>
                </a:cubicBezTo>
                <a:cubicBezTo>
                  <a:pt x="28265" y="8648"/>
                  <a:pt x="26782" y="7983"/>
                  <a:pt x="25409" y="7248"/>
                </a:cubicBezTo>
                <a:cubicBezTo>
                  <a:pt x="21496" y="5152"/>
                  <a:pt x="16093" y="0"/>
                  <a:pt x="11034"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9"/>
          <p:cNvSpPr/>
          <p:nvPr/>
        </p:nvSpPr>
        <p:spPr>
          <a:xfrm flipH="1" rot="10800000">
            <a:off x="5128387" y="1822059"/>
            <a:ext cx="4556439" cy="5209110"/>
          </a:xfrm>
          <a:custGeom>
            <a:rect b="b" l="l" r="r" t="t"/>
            <a:pathLst>
              <a:path extrusionOk="0" h="111282" w="97339">
                <a:moveTo>
                  <a:pt x="26346" y="1"/>
                </a:moveTo>
                <a:cubicBezTo>
                  <a:pt x="17212" y="1"/>
                  <a:pt x="8898" y="5244"/>
                  <a:pt x="5047" y="18369"/>
                </a:cubicBezTo>
                <a:cubicBezTo>
                  <a:pt x="1" y="35572"/>
                  <a:pt x="9066" y="55103"/>
                  <a:pt x="17647" y="69644"/>
                </a:cubicBezTo>
                <a:cubicBezTo>
                  <a:pt x="25715" y="83298"/>
                  <a:pt x="37566" y="94665"/>
                  <a:pt x="51414" y="102400"/>
                </a:cubicBezTo>
                <a:cubicBezTo>
                  <a:pt x="55892" y="104909"/>
                  <a:pt x="60563" y="107030"/>
                  <a:pt x="65401" y="108735"/>
                </a:cubicBezTo>
                <a:cubicBezTo>
                  <a:pt x="69419" y="110149"/>
                  <a:pt x="73660" y="111281"/>
                  <a:pt x="77881" y="111281"/>
                </a:cubicBezTo>
                <a:cubicBezTo>
                  <a:pt x="79122" y="111281"/>
                  <a:pt x="80361" y="111184"/>
                  <a:pt x="81592" y="110966"/>
                </a:cubicBezTo>
                <a:cubicBezTo>
                  <a:pt x="94636" y="108638"/>
                  <a:pt x="97339" y="94443"/>
                  <a:pt x="91739" y="84185"/>
                </a:cubicBezTo>
                <a:cubicBezTo>
                  <a:pt x="86859" y="75230"/>
                  <a:pt x="80122" y="67939"/>
                  <a:pt x="75146" y="59067"/>
                </a:cubicBezTo>
                <a:cubicBezTo>
                  <a:pt x="68853" y="47853"/>
                  <a:pt x="64874" y="36667"/>
                  <a:pt x="60078" y="24856"/>
                </a:cubicBezTo>
                <a:cubicBezTo>
                  <a:pt x="54435" y="10933"/>
                  <a:pt x="39536" y="1"/>
                  <a:pt x="26346" y="1"/>
                </a:cubicBezTo>
                <a:close/>
              </a:path>
            </a:pathLst>
          </a:custGeom>
          <a:solidFill>
            <a:srgbClr val="E7AE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1">
    <p:spTree>
      <p:nvGrpSpPr>
        <p:cNvPr id="202" name="Shape 202"/>
        <p:cNvGrpSpPr/>
        <p:nvPr/>
      </p:nvGrpSpPr>
      <p:grpSpPr>
        <a:xfrm>
          <a:off x="0" y="0"/>
          <a:ext cx="0" cy="0"/>
          <a:chOff x="0" y="0"/>
          <a:chExt cx="0" cy="0"/>
        </a:xfrm>
      </p:grpSpPr>
      <p:sp>
        <p:nvSpPr>
          <p:cNvPr id="203" name="Google Shape;203;p40"/>
          <p:cNvSpPr/>
          <p:nvPr/>
        </p:nvSpPr>
        <p:spPr>
          <a:xfrm rot="10800000">
            <a:off x="8026909" y="2940209"/>
            <a:ext cx="1657917" cy="1668964"/>
          </a:xfrm>
          <a:custGeom>
            <a:rect b="b" l="l" r="r" t="t"/>
            <a:pathLst>
              <a:path extrusionOk="0" h="35654" w="35418">
                <a:moveTo>
                  <a:pt x="19607" y="0"/>
                </a:moveTo>
                <a:cubicBezTo>
                  <a:pt x="13433" y="0"/>
                  <a:pt x="7932" y="3267"/>
                  <a:pt x="3660" y="8103"/>
                </a:cubicBezTo>
                <a:cubicBezTo>
                  <a:pt x="389" y="11818"/>
                  <a:pt x="708" y="15852"/>
                  <a:pt x="1" y="20800"/>
                </a:cubicBezTo>
                <a:cubicBezTo>
                  <a:pt x="1490" y="26872"/>
                  <a:pt x="6794" y="35654"/>
                  <a:pt x="13978" y="35654"/>
                </a:cubicBezTo>
                <a:cubicBezTo>
                  <a:pt x="14551" y="35654"/>
                  <a:pt x="15137" y="35598"/>
                  <a:pt x="15734" y="35480"/>
                </a:cubicBezTo>
                <a:cubicBezTo>
                  <a:pt x="19158" y="34801"/>
                  <a:pt x="22748" y="31210"/>
                  <a:pt x="25229" y="28909"/>
                </a:cubicBezTo>
                <a:cubicBezTo>
                  <a:pt x="28002" y="26303"/>
                  <a:pt x="29915" y="23406"/>
                  <a:pt x="31675" y="20093"/>
                </a:cubicBezTo>
                <a:cubicBezTo>
                  <a:pt x="35418" y="13065"/>
                  <a:pt x="32728" y="3140"/>
                  <a:pt x="24910" y="798"/>
                </a:cubicBezTo>
                <a:cubicBezTo>
                  <a:pt x="23098" y="254"/>
                  <a:pt x="21327" y="0"/>
                  <a:pt x="196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40"/>
          <p:cNvSpPr/>
          <p:nvPr/>
        </p:nvSpPr>
        <p:spPr>
          <a:xfrm rot="10800000">
            <a:off x="2580238" y="-2769815"/>
            <a:ext cx="3618179" cy="4553490"/>
          </a:xfrm>
          <a:custGeom>
            <a:rect b="b" l="l" r="r" t="t"/>
            <a:pathLst>
              <a:path extrusionOk="0" h="97276" w="77295">
                <a:moveTo>
                  <a:pt x="48905" y="1"/>
                </a:moveTo>
                <a:cubicBezTo>
                  <a:pt x="48896" y="1"/>
                  <a:pt x="48887" y="1"/>
                  <a:pt x="48877" y="1"/>
                </a:cubicBezTo>
                <a:cubicBezTo>
                  <a:pt x="38010" y="29"/>
                  <a:pt x="28126" y="15623"/>
                  <a:pt x="22041" y="23192"/>
                </a:cubicBezTo>
                <a:cubicBezTo>
                  <a:pt x="16191" y="30483"/>
                  <a:pt x="10827" y="38579"/>
                  <a:pt x="6973" y="47118"/>
                </a:cubicBezTo>
                <a:cubicBezTo>
                  <a:pt x="3369" y="55130"/>
                  <a:pt x="0" y="65817"/>
                  <a:pt x="3022" y="74481"/>
                </a:cubicBezTo>
                <a:cubicBezTo>
                  <a:pt x="4062" y="77461"/>
                  <a:pt x="5684" y="80247"/>
                  <a:pt x="7500" y="83325"/>
                </a:cubicBezTo>
                <a:cubicBezTo>
                  <a:pt x="11450" y="90075"/>
                  <a:pt x="16468" y="96119"/>
                  <a:pt x="24688" y="97200"/>
                </a:cubicBezTo>
                <a:cubicBezTo>
                  <a:pt x="25270" y="97251"/>
                  <a:pt x="25842" y="97275"/>
                  <a:pt x="26403" y="97275"/>
                </a:cubicBezTo>
                <a:cubicBezTo>
                  <a:pt x="36788" y="97275"/>
                  <a:pt x="43701" y="88902"/>
                  <a:pt x="50776" y="82063"/>
                </a:cubicBezTo>
                <a:cubicBezTo>
                  <a:pt x="66510" y="66801"/>
                  <a:pt x="77294" y="42072"/>
                  <a:pt x="72706" y="19810"/>
                </a:cubicBezTo>
                <a:cubicBezTo>
                  <a:pt x="70420" y="8701"/>
                  <a:pt x="60689" y="1"/>
                  <a:pt x="48905" y="1"/>
                </a:cubicBezTo>
                <a:close/>
              </a:path>
            </a:pathLst>
          </a:custGeom>
          <a:solidFill>
            <a:srgbClr val="E89F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40"/>
          <p:cNvSpPr/>
          <p:nvPr/>
        </p:nvSpPr>
        <p:spPr>
          <a:xfrm rot="10800000">
            <a:off x="4768883" y="4000975"/>
            <a:ext cx="1429531" cy="1150637"/>
          </a:xfrm>
          <a:custGeom>
            <a:rect b="b" l="l" r="r" t="t"/>
            <a:pathLst>
              <a:path extrusionOk="0" h="24581" w="30539">
                <a:moveTo>
                  <a:pt x="11034" y="0"/>
                </a:moveTo>
                <a:cubicBezTo>
                  <a:pt x="10036" y="0"/>
                  <a:pt x="9052" y="200"/>
                  <a:pt x="8096" y="664"/>
                </a:cubicBezTo>
                <a:cubicBezTo>
                  <a:pt x="7403" y="1010"/>
                  <a:pt x="6779" y="1468"/>
                  <a:pt x="6252" y="2050"/>
                </a:cubicBezTo>
                <a:cubicBezTo>
                  <a:pt x="2551" y="6056"/>
                  <a:pt x="1" y="15011"/>
                  <a:pt x="5005" y="19017"/>
                </a:cubicBezTo>
                <a:cubicBezTo>
                  <a:pt x="7126" y="20722"/>
                  <a:pt x="9940" y="21956"/>
                  <a:pt x="12379" y="23162"/>
                </a:cubicBezTo>
                <a:cubicBezTo>
                  <a:pt x="14231" y="24059"/>
                  <a:pt x="15997" y="24581"/>
                  <a:pt x="17752" y="24581"/>
                </a:cubicBezTo>
                <a:cubicBezTo>
                  <a:pt x="19466" y="24581"/>
                  <a:pt x="21168" y="24084"/>
                  <a:pt x="22928" y="22954"/>
                </a:cubicBezTo>
                <a:cubicBezTo>
                  <a:pt x="25770" y="21165"/>
                  <a:pt x="28903" y="18587"/>
                  <a:pt x="29956" y="15274"/>
                </a:cubicBezTo>
                <a:cubicBezTo>
                  <a:pt x="30538" y="13472"/>
                  <a:pt x="30386" y="11365"/>
                  <a:pt x="29221" y="9868"/>
                </a:cubicBezTo>
                <a:cubicBezTo>
                  <a:pt x="28265" y="8648"/>
                  <a:pt x="26782" y="7983"/>
                  <a:pt x="25409" y="7248"/>
                </a:cubicBezTo>
                <a:cubicBezTo>
                  <a:pt x="21496" y="5152"/>
                  <a:pt x="16093" y="0"/>
                  <a:pt x="11034"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12">
    <p:spTree>
      <p:nvGrpSpPr>
        <p:cNvPr id="206" name="Shape 206"/>
        <p:cNvGrpSpPr/>
        <p:nvPr/>
      </p:nvGrpSpPr>
      <p:grpSpPr>
        <a:xfrm>
          <a:off x="0" y="0"/>
          <a:ext cx="0" cy="0"/>
          <a:chOff x="0" y="0"/>
          <a:chExt cx="0" cy="0"/>
        </a:xfrm>
      </p:grpSpPr>
      <p:sp>
        <p:nvSpPr>
          <p:cNvPr id="207" name="Google Shape;207;p41"/>
          <p:cNvSpPr/>
          <p:nvPr/>
        </p:nvSpPr>
        <p:spPr>
          <a:xfrm rot="10800000">
            <a:off x="8026909" y="2940209"/>
            <a:ext cx="1657917" cy="1668964"/>
          </a:xfrm>
          <a:custGeom>
            <a:rect b="b" l="l" r="r" t="t"/>
            <a:pathLst>
              <a:path extrusionOk="0" h="35654" w="35418">
                <a:moveTo>
                  <a:pt x="19607" y="0"/>
                </a:moveTo>
                <a:cubicBezTo>
                  <a:pt x="13433" y="0"/>
                  <a:pt x="7932" y="3267"/>
                  <a:pt x="3660" y="8103"/>
                </a:cubicBezTo>
                <a:cubicBezTo>
                  <a:pt x="389" y="11818"/>
                  <a:pt x="708" y="15852"/>
                  <a:pt x="1" y="20800"/>
                </a:cubicBezTo>
                <a:cubicBezTo>
                  <a:pt x="1490" y="26872"/>
                  <a:pt x="6794" y="35654"/>
                  <a:pt x="13978" y="35654"/>
                </a:cubicBezTo>
                <a:cubicBezTo>
                  <a:pt x="14551" y="35654"/>
                  <a:pt x="15137" y="35598"/>
                  <a:pt x="15734" y="35480"/>
                </a:cubicBezTo>
                <a:cubicBezTo>
                  <a:pt x="19158" y="34801"/>
                  <a:pt x="22748" y="31210"/>
                  <a:pt x="25229" y="28909"/>
                </a:cubicBezTo>
                <a:cubicBezTo>
                  <a:pt x="28002" y="26303"/>
                  <a:pt x="29915" y="23406"/>
                  <a:pt x="31675" y="20093"/>
                </a:cubicBezTo>
                <a:cubicBezTo>
                  <a:pt x="35418" y="13065"/>
                  <a:pt x="32728" y="3140"/>
                  <a:pt x="24910" y="798"/>
                </a:cubicBezTo>
                <a:cubicBezTo>
                  <a:pt x="23098" y="254"/>
                  <a:pt x="21327" y="0"/>
                  <a:pt x="19607" y="0"/>
                </a:cubicBezTo>
                <a:close/>
              </a:path>
            </a:pathLst>
          </a:custGeom>
          <a:solidFill>
            <a:srgbClr val="E89F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41"/>
          <p:cNvSpPr/>
          <p:nvPr/>
        </p:nvSpPr>
        <p:spPr>
          <a:xfrm rot="10800000">
            <a:off x="2580238" y="-2769815"/>
            <a:ext cx="3618179" cy="4553490"/>
          </a:xfrm>
          <a:custGeom>
            <a:rect b="b" l="l" r="r" t="t"/>
            <a:pathLst>
              <a:path extrusionOk="0" h="97276" w="77295">
                <a:moveTo>
                  <a:pt x="48905" y="1"/>
                </a:moveTo>
                <a:cubicBezTo>
                  <a:pt x="48896" y="1"/>
                  <a:pt x="48887" y="1"/>
                  <a:pt x="48877" y="1"/>
                </a:cubicBezTo>
                <a:cubicBezTo>
                  <a:pt x="38010" y="29"/>
                  <a:pt x="28126" y="15623"/>
                  <a:pt x="22041" y="23192"/>
                </a:cubicBezTo>
                <a:cubicBezTo>
                  <a:pt x="16191" y="30483"/>
                  <a:pt x="10827" y="38579"/>
                  <a:pt x="6973" y="47118"/>
                </a:cubicBezTo>
                <a:cubicBezTo>
                  <a:pt x="3369" y="55130"/>
                  <a:pt x="0" y="65817"/>
                  <a:pt x="3022" y="74481"/>
                </a:cubicBezTo>
                <a:cubicBezTo>
                  <a:pt x="4062" y="77461"/>
                  <a:pt x="5684" y="80247"/>
                  <a:pt x="7500" y="83325"/>
                </a:cubicBezTo>
                <a:cubicBezTo>
                  <a:pt x="11450" y="90075"/>
                  <a:pt x="16468" y="96119"/>
                  <a:pt x="24688" y="97200"/>
                </a:cubicBezTo>
                <a:cubicBezTo>
                  <a:pt x="25270" y="97251"/>
                  <a:pt x="25842" y="97275"/>
                  <a:pt x="26403" y="97275"/>
                </a:cubicBezTo>
                <a:cubicBezTo>
                  <a:pt x="36788" y="97275"/>
                  <a:pt x="43701" y="88902"/>
                  <a:pt x="50776" y="82063"/>
                </a:cubicBezTo>
                <a:cubicBezTo>
                  <a:pt x="66510" y="66801"/>
                  <a:pt x="77294" y="42072"/>
                  <a:pt x="72706" y="19810"/>
                </a:cubicBezTo>
                <a:cubicBezTo>
                  <a:pt x="70420" y="8701"/>
                  <a:pt x="60689" y="1"/>
                  <a:pt x="48905"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41"/>
          <p:cNvSpPr/>
          <p:nvPr/>
        </p:nvSpPr>
        <p:spPr>
          <a:xfrm rot="10800000">
            <a:off x="-1006045" y="1669659"/>
            <a:ext cx="4556439" cy="5209110"/>
          </a:xfrm>
          <a:custGeom>
            <a:rect b="b" l="l" r="r" t="t"/>
            <a:pathLst>
              <a:path extrusionOk="0" h="111282" w="97339">
                <a:moveTo>
                  <a:pt x="26346" y="1"/>
                </a:moveTo>
                <a:cubicBezTo>
                  <a:pt x="17212" y="1"/>
                  <a:pt x="8898" y="5244"/>
                  <a:pt x="5047" y="18369"/>
                </a:cubicBezTo>
                <a:cubicBezTo>
                  <a:pt x="1" y="35572"/>
                  <a:pt x="9066" y="55103"/>
                  <a:pt x="17647" y="69644"/>
                </a:cubicBezTo>
                <a:cubicBezTo>
                  <a:pt x="25715" y="83298"/>
                  <a:pt x="37566" y="94665"/>
                  <a:pt x="51414" y="102400"/>
                </a:cubicBezTo>
                <a:cubicBezTo>
                  <a:pt x="55892" y="104909"/>
                  <a:pt x="60563" y="107030"/>
                  <a:pt x="65401" y="108735"/>
                </a:cubicBezTo>
                <a:cubicBezTo>
                  <a:pt x="69419" y="110149"/>
                  <a:pt x="73660" y="111281"/>
                  <a:pt x="77881" y="111281"/>
                </a:cubicBezTo>
                <a:cubicBezTo>
                  <a:pt x="79122" y="111281"/>
                  <a:pt x="80361" y="111184"/>
                  <a:pt x="81592" y="110966"/>
                </a:cubicBezTo>
                <a:cubicBezTo>
                  <a:pt x="94636" y="108638"/>
                  <a:pt x="97339" y="94443"/>
                  <a:pt x="91739" y="84185"/>
                </a:cubicBezTo>
                <a:cubicBezTo>
                  <a:pt x="86859" y="75230"/>
                  <a:pt x="80122" y="67939"/>
                  <a:pt x="75146" y="59067"/>
                </a:cubicBezTo>
                <a:cubicBezTo>
                  <a:pt x="68853" y="47853"/>
                  <a:pt x="64874" y="36667"/>
                  <a:pt x="60078" y="24856"/>
                </a:cubicBezTo>
                <a:cubicBezTo>
                  <a:pt x="54435" y="10933"/>
                  <a:pt x="39536" y="1"/>
                  <a:pt x="26346" y="1"/>
                </a:cubicBezTo>
                <a:close/>
              </a:path>
            </a:pathLst>
          </a:custGeom>
          <a:solidFill>
            <a:srgbClr val="E7AE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13">
    <p:spTree>
      <p:nvGrpSpPr>
        <p:cNvPr id="210" name="Shape 210"/>
        <p:cNvGrpSpPr/>
        <p:nvPr/>
      </p:nvGrpSpPr>
      <p:grpSpPr>
        <a:xfrm>
          <a:off x="0" y="0"/>
          <a:ext cx="0" cy="0"/>
          <a:chOff x="0" y="0"/>
          <a:chExt cx="0" cy="0"/>
        </a:xfrm>
      </p:grpSpPr>
      <p:sp>
        <p:nvSpPr>
          <p:cNvPr id="211" name="Google Shape;211;p42"/>
          <p:cNvSpPr/>
          <p:nvPr/>
        </p:nvSpPr>
        <p:spPr>
          <a:xfrm flipH="1" rot="10800000">
            <a:off x="-727042" y="2778284"/>
            <a:ext cx="1657917" cy="1668964"/>
          </a:xfrm>
          <a:custGeom>
            <a:rect b="b" l="l" r="r" t="t"/>
            <a:pathLst>
              <a:path extrusionOk="0" h="35654" w="35418">
                <a:moveTo>
                  <a:pt x="19607" y="0"/>
                </a:moveTo>
                <a:cubicBezTo>
                  <a:pt x="13433" y="0"/>
                  <a:pt x="7932" y="3267"/>
                  <a:pt x="3660" y="8103"/>
                </a:cubicBezTo>
                <a:cubicBezTo>
                  <a:pt x="389" y="11818"/>
                  <a:pt x="708" y="15852"/>
                  <a:pt x="1" y="20800"/>
                </a:cubicBezTo>
                <a:cubicBezTo>
                  <a:pt x="1490" y="26872"/>
                  <a:pt x="6794" y="35654"/>
                  <a:pt x="13978" y="35654"/>
                </a:cubicBezTo>
                <a:cubicBezTo>
                  <a:pt x="14551" y="35654"/>
                  <a:pt x="15137" y="35598"/>
                  <a:pt x="15734" y="35480"/>
                </a:cubicBezTo>
                <a:cubicBezTo>
                  <a:pt x="19158" y="34801"/>
                  <a:pt x="22748" y="31210"/>
                  <a:pt x="25229" y="28909"/>
                </a:cubicBezTo>
                <a:cubicBezTo>
                  <a:pt x="28002" y="26303"/>
                  <a:pt x="29915" y="23406"/>
                  <a:pt x="31675" y="20093"/>
                </a:cubicBezTo>
                <a:cubicBezTo>
                  <a:pt x="35418" y="13065"/>
                  <a:pt x="32728" y="3140"/>
                  <a:pt x="24910" y="798"/>
                </a:cubicBezTo>
                <a:cubicBezTo>
                  <a:pt x="23098" y="254"/>
                  <a:pt x="21327" y="0"/>
                  <a:pt x="19607"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42"/>
          <p:cNvSpPr/>
          <p:nvPr/>
        </p:nvSpPr>
        <p:spPr>
          <a:xfrm flipH="1" rot="10800000">
            <a:off x="1921170" y="-351950"/>
            <a:ext cx="1429531" cy="1150637"/>
          </a:xfrm>
          <a:custGeom>
            <a:rect b="b" l="l" r="r" t="t"/>
            <a:pathLst>
              <a:path extrusionOk="0" h="24581" w="30539">
                <a:moveTo>
                  <a:pt x="11034" y="0"/>
                </a:moveTo>
                <a:cubicBezTo>
                  <a:pt x="10036" y="0"/>
                  <a:pt x="9052" y="200"/>
                  <a:pt x="8096" y="664"/>
                </a:cubicBezTo>
                <a:cubicBezTo>
                  <a:pt x="7403" y="1010"/>
                  <a:pt x="6779" y="1468"/>
                  <a:pt x="6252" y="2050"/>
                </a:cubicBezTo>
                <a:cubicBezTo>
                  <a:pt x="2551" y="6056"/>
                  <a:pt x="1" y="15011"/>
                  <a:pt x="5005" y="19017"/>
                </a:cubicBezTo>
                <a:cubicBezTo>
                  <a:pt x="7126" y="20722"/>
                  <a:pt x="9940" y="21956"/>
                  <a:pt x="12379" y="23162"/>
                </a:cubicBezTo>
                <a:cubicBezTo>
                  <a:pt x="14231" y="24059"/>
                  <a:pt x="15997" y="24581"/>
                  <a:pt x="17752" y="24581"/>
                </a:cubicBezTo>
                <a:cubicBezTo>
                  <a:pt x="19466" y="24581"/>
                  <a:pt x="21168" y="24084"/>
                  <a:pt x="22928" y="22954"/>
                </a:cubicBezTo>
                <a:cubicBezTo>
                  <a:pt x="25770" y="21165"/>
                  <a:pt x="28903" y="18587"/>
                  <a:pt x="29956" y="15274"/>
                </a:cubicBezTo>
                <a:cubicBezTo>
                  <a:pt x="30538" y="13472"/>
                  <a:pt x="30386" y="11365"/>
                  <a:pt x="29221" y="9868"/>
                </a:cubicBezTo>
                <a:cubicBezTo>
                  <a:pt x="28265" y="8648"/>
                  <a:pt x="26782" y="7983"/>
                  <a:pt x="25409" y="7248"/>
                </a:cubicBezTo>
                <a:cubicBezTo>
                  <a:pt x="21496" y="5152"/>
                  <a:pt x="16093" y="0"/>
                  <a:pt x="1103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42"/>
          <p:cNvSpPr/>
          <p:nvPr/>
        </p:nvSpPr>
        <p:spPr>
          <a:xfrm rot="1398376">
            <a:off x="4242552" y="2849135"/>
            <a:ext cx="3618141" cy="4553442"/>
          </a:xfrm>
          <a:custGeom>
            <a:rect b="b" l="l" r="r" t="t"/>
            <a:pathLst>
              <a:path extrusionOk="0" h="97276" w="77295">
                <a:moveTo>
                  <a:pt x="48905" y="1"/>
                </a:moveTo>
                <a:cubicBezTo>
                  <a:pt x="48896" y="1"/>
                  <a:pt x="48887" y="1"/>
                  <a:pt x="48877" y="1"/>
                </a:cubicBezTo>
                <a:cubicBezTo>
                  <a:pt x="38010" y="29"/>
                  <a:pt x="28126" y="15623"/>
                  <a:pt x="22041" y="23192"/>
                </a:cubicBezTo>
                <a:cubicBezTo>
                  <a:pt x="16191" y="30483"/>
                  <a:pt x="10827" y="38579"/>
                  <a:pt x="6973" y="47118"/>
                </a:cubicBezTo>
                <a:cubicBezTo>
                  <a:pt x="3369" y="55130"/>
                  <a:pt x="0" y="65817"/>
                  <a:pt x="3022" y="74481"/>
                </a:cubicBezTo>
                <a:cubicBezTo>
                  <a:pt x="4062" y="77461"/>
                  <a:pt x="5684" y="80247"/>
                  <a:pt x="7500" y="83325"/>
                </a:cubicBezTo>
                <a:cubicBezTo>
                  <a:pt x="11450" y="90075"/>
                  <a:pt x="16468" y="96119"/>
                  <a:pt x="24688" y="97200"/>
                </a:cubicBezTo>
                <a:cubicBezTo>
                  <a:pt x="25270" y="97251"/>
                  <a:pt x="25842" y="97275"/>
                  <a:pt x="26403" y="97275"/>
                </a:cubicBezTo>
                <a:cubicBezTo>
                  <a:pt x="36788" y="97275"/>
                  <a:pt x="43701" y="88902"/>
                  <a:pt x="50776" y="82063"/>
                </a:cubicBezTo>
                <a:cubicBezTo>
                  <a:pt x="66510" y="66801"/>
                  <a:pt x="77294" y="42072"/>
                  <a:pt x="72706" y="19810"/>
                </a:cubicBezTo>
                <a:cubicBezTo>
                  <a:pt x="70420" y="8701"/>
                  <a:pt x="60689" y="1"/>
                  <a:pt x="48905" y="1"/>
                </a:cubicBezTo>
                <a:close/>
              </a:path>
            </a:pathLst>
          </a:custGeom>
          <a:solidFill>
            <a:srgbClr val="E89F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sp>
        <p:nvSpPr>
          <p:cNvPr id="45" name="Google Shape;45;p21"/>
          <p:cNvSpPr/>
          <p:nvPr/>
        </p:nvSpPr>
        <p:spPr>
          <a:xfrm flipH="1">
            <a:off x="8026909" y="614206"/>
            <a:ext cx="1657917" cy="1668964"/>
          </a:xfrm>
          <a:custGeom>
            <a:rect b="b" l="l" r="r" t="t"/>
            <a:pathLst>
              <a:path extrusionOk="0" h="35654" w="35418">
                <a:moveTo>
                  <a:pt x="19607" y="0"/>
                </a:moveTo>
                <a:cubicBezTo>
                  <a:pt x="13433" y="0"/>
                  <a:pt x="7932" y="3267"/>
                  <a:pt x="3660" y="8103"/>
                </a:cubicBezTo>
                <a:cubicBezTo>
                  <a:pt x="389" y="11818"/>
                  <a:pt x="708" y="15852"/>
                  <a:pt x="1" y="20800"/>
                </a:cubicBezTo>
                <a:cubicBezTo>
                  <a:pt x="1490" y="26872"/>
                  <a:pt x="6794" y="35654"/>
                  <a:pt x="13978" y="35654"/>
                </a:cubicBezTo>
                <a:cubicBezTo>
                  <a:pt x="14551" y="35654"/>
                  <a:pt x="15137" y="35598"/>
                  <a:pt x="15734" y="35480"/>
                </a:cubicBezTo>
                <a:cubicBezTo>
                  <a:pt x="19158" y="34801"/>
                  <a:pt x="22748" y="31210"/>
                  <a:pt x="25229" y="28909"/>
                </a:cubicBezTo>
                <a:cubicBezTo>
                  <a:pt x="28002" y="26303"/>
                  <a:pt x="29915" y="23406"/>
                  <a:pt x="31675" y="20093"/>
                </a:cubicBezTo>
                <a:cubicBezTo>
                  <a:pt x="35418" y="13065"/>
                  <a:pt x="32728" y="3140"/>
                  <a:pt x="24910" y="798"/>
                </a:cubicBezTo>
                <a:cubicBezTo>
                  <a:pt x="23098" y="254"/>
                  <a:pt x="21327" y="0"/>
                  <a:pt x="19607" y="0"/>
                </a:cubicBezTo>
                <a:close/>
              </a:path>
            </a:pathLst>
          </a:custGeom>
          <a:solidFill>
            <a:srgbClr val="E89F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1"/>
          <p:cNvSpPr/>
          <p:nvPr/>
        </p:nvSpPr>
        <p:spPr>
          <a:xfrm flipH="1">
            <a:off x="2580238" y="3439705"/>
            <a:ext cx="3618179" cy="4553490"/>
          </a:xfrm>
          <a:custGeom>
            <a:rect b="b" l="l" r="r" t="t"/>
            <a:pathLst>
              <a:path extrusionOk="0" h="97276" w="77295">
                <a:moveTo>
                  <a:pt x="48905" y="1"/>
                </a:moveTo>
                <a:cubicBezTo>
                  <a:pt x="48896" y="1"/>
                  <a:pt x="48887" y="1"/>
                  <a:pt x="48877" y="1"/>
                </a:cubicBezTo>
                <a:cubicBezTo>
                  <a:pt x="38010" y="29"/>
                  <a:pt x="28126" y="15623"/>
                  <a:pt x="22041" y="23192"/>
                </a:cubicBezTo>
                <a:cubicBezTo>
                  <a:pt x="16191" y="30483"/>
                  <a:pt x="10827" y="38579"/>
                  <a:pt x="6973" y="47118"/>
                </a:cubicBezTo>
                <a:cubicBezTo>
                  <a:pt x="3369" y="55130"/>
                  <a:pt x="0" y="65817"/>
                  <a:pt x="3022" y="74481"/>
                </a:cubicBezTo>
                <a:cubicBezTo>
                  <a:pt x="4062" y="77461"/>
                  <a:pt x="5684" y="80247"/>
                  <a:pt x="7500" y="83325"/>
                </a:cubicBezTo>
                <a:cubicBezTo>
                  <a:pt x="11450" y="90075"/>
                  <a:pt x="16468" y="96119"/>
                  <a:pt x="24688" y="97200"/>
                </a:cubicBezTo>
                <a:cubicBezTo>
                  <a:pt x="25270" y="97251"/>
                  <a:pt x="25842" y="97275"/>
                  <a:pt x="26403" y="97275"/>
                </a:cubicBezTo>
                <a:cubicBezTo>
                  <a:pt x="36788" y="97275"/>
                  <a:pt x="43701" y="88902"/>
                  <a:pt x="50776" y="82063"/>
                </a:cubicBezTo>
                <a:cubicBezTo>
                  <a:pt x="66510" y="66801"/>
                  <a:pt x="77294" y="42072"/>
                  <a:pt x="72706" y="19810"/>
                </a:cubicBezTo>
                <a:cubicBezTo>
                  <a:pt x="70420" y="8701"/>
                  <a:pt x="60689" y="1"/>
                  <a:pt x="48905" y="1"/>
                </a:cubicBezTo>
                <a:close/>
              </a:path>
            </a:pathLst>
          </a:custGeom>
          <a:solidFill>
            <a:srgbClr val="E89F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1"/>
          <p:cNvSpPr/>
          <p:nvPr/>
        </p:nvSpPr>
        <p:spPr>
          <a:xfrm flipH="1">
            <a:off x="4768883" y="71768"/>
            <a:ext cx="1429531" cy="1150637"/>
          </a:xfrm>
          <a:custGeom>
            <a:rect b="b" l="l" r="r" t="t"/>
            <a:pathLst>
              <a:path extrusionOk="0" h="24581" w="30539">
                <a:moveTo>
                  <a:pt x="11034" y="0"/>
                </a:moveTo>
                <a:cubicBezTo>
                  <a:pt x="10036" y="0"/>
                  <a:pt x="9052" y="200"/>
                  <a:pt x="8096" y="664"/>
                </a:cubicBezTo>
                <a:cubicBezTo>
                  <a:pt x="7403" y="1010"/>
                  <a:pt x="6779" y="1468"/>
                  <a:pt x="6252" y="2050"/>
                </a:cubicBezTo>
                <a:cubicBezTo>
                  <a:pt x="2551" y="6056"/>
                  <a:pt x="1" y="15011"/>
                  <a:pt x="5005" y="19017"/>
                </a:cubicBezTo>
                <a:cubicBezTo>
                  <a:pt x="7126" y="20722"/>
                  <a:pt x="9940" y="21956"/>
                  <a:pt x="12379" y="23162"/>
                </a:cubicBezTo>
                <a:cubicBezTo>
                  <a:pt x="14231" y="24059"/>
                  <a:pt x="15997" y="24581"/>
                  <a:pt x="17752" y="24581"/>
                </a:cubicBezTo>
                <a:cubicBezTo>
                  <a:pt x="19466" y="24581"/>
                  <a:pt x="21168" y="24084"/>
                  <a:pt x="22928" y="22954"/>
                </a:cubicBezTo>
                <a:cubicBezTo>
                  <a:pt x="25770" y="21165"/>
                  <a:pt x="28903" y="18587"/>
                  <a:pt x="29956" y="15274"/>
                </a:cubicBezTo>
                <a:cubicBezTo>
                  <a:pt x="30538" y="13472"/>
                  <a:pt x="30386" y="11365"/>
                  <a:pt x="29221" y="9868"/>
                </a:cubicBezTo>
                <a:cubicBezTo>
                  <a:pt x="28265" y="8648"/>
                  <a:pt x="26782" y="7983"/>
                  <a:pt x="25409" y="7248"/>
                </a:cubicBezTo>
                <a:cubicBezTo>
                  <a:pt x="21496" y="5152"/>
                  <a:pt x="16093" y="0"/>
                  <a:pt x="1103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sp>
        <p:nvSpPr>
          <p:cNvPr id="50" name="Google Shape;50;p22"/>
          <p:cNvSpPr/>
          <p:nvPr/>
        </p:nvSpPr>
        <p:spPr>
          <a:xfrm flipH="1">
            <a:off x="8026909" y="614206"/>
            <a:ext cx="1657917" cy="1668964"/>
          </a:xfrm>
          <a:custGeom>
            <a:rect b="b" l="l" r="r" t="t"/>
            <a:pathLst>
              <a:path extrusionOk="0" h="35654" w="35418">
                <a:moveTo>
                  <a:pt x="19607" y="0"/>
                </a:moveTo>
                <a:cubicBezTo>
                  <a:pt x="13433" y="0"/>
                  <a:pt x="7932" y="3267"/>
                  <a:pt x="3660" y="8103"/>
                </a:cubicBezTo>
                <a:cubicBezTo>
                  <a:pt x="389" y="11818"/>
                  <a:pt x="708" y="15852"/>
                  <a:pt x="1" y="20800"/>
                </a:cubicBezTo>
                <a:cubicBezTo>
                  <a:pt x="1490" y="26872"/>
                  <a:pt x="6794" y="35654"/>
                  <a:pt x="13978" y="35654"/>
                </a:cubicBezTo>
                <a:cubicBezTo>
                  <a:pt x="14551" y="35654"/>
                  <a:pt x="15137" y="35598"/>
                  <a:pt x="15734" y="35480"/>
                </a:cubicBezTo>
                <a:cubicBezTo>
                  <a:pt x="19158" y="34801"/>
                  <a:pt x="22748" y="31210"/>
                  <a:pt x="25229" y="28909"/>
                </a:cubicBezTo>
                <a:cubicBezTo>
                  <a:pt x="28002" y="26303"/>
                  <a:pt x="29915" y="23406"/>
                  <a:pt x="31675" y="20093"/>
                </a:cubicBezTo>
                <a:cubicBezTo>
                  <a:pt x="35418" y="13065"/>
                  <a:pt x="32728" y="3140"/>
                  <a:pt x="24910" y="798"/>
                </a:cubicBezTo>
                <a:cubicBezTo>
                  <a:pt x="23098" y="254"/>
                  <a:pt x="21327" y="0"/>
                  <a:pt x="19607" y="0"/>
                </a:cubicBezTo>
                <a:close/>
              </a:path>
            </a:pathLst>
          </a:custGeom>
          <a:solidFill>
            <a:srgbClr val="E89F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2"/>
          <p:cNvSpPr/>
          <p:nvPr/>
        </p:nvSpPr>
        <p:spPr>
          <a:xfrm flipH="1">
            <a:off x="2580238" y="3439705"/>
            <a:ext cx="3618179" cy="4553490"/>
          </a:xfrm>
          <a:custGeom>
            <a:rect b="b" l="l" r="r" t="t"/>
            <a:pathLst>
              <a:path extrusionOk="0" h="97276" w="77295">
                <a:moveTo>
                  <a:pt x="48905" y="1"/>
                </a:moveTo>
                <a:cubicBezTo>
                  <a:pt x="48896" y="1"/>
                  <a:pt x="48887" y="1"/>
                  <a:pt x="48877" y="1"/>
                </a:cubicBezTo>
                <a:cubicBezTo>
                  <a:pt x="38010" y="29"/>
                  <a:pt x="28126" y="15623"/>
                  <a:pt x="22041" y="23192"/>
                </a:cubicBezTo>
                <a:cubicBezTo>
                  <a:pt x="16191" y="30483"/>
                  <a:pt x="10827" y="38579"/>
                  <a:pt x="6973" y="47118"/>
                </a:cubicBezTo>
                <a:cubicBezTo>
                  <a:pt x="3369" y="55130"/>
                  <a:pt x="0" y="65817"/>
                  <a:pt x="3022" y="74481"/>
                </a:cubicBezTo>
                <a:cubicBezTo>
                  <a:pt x="4062" y="77461"/>
                  <a:pt x="5684" y="80247"/>
                  <a:pt x="7500" y="83325"/>
                </a:cubicBezTo>
                <a:cubicBezTo>
                  <a:pt x="11450" y="90075"/>
                  <a:pt x="16468" y="96119"/>
                  <a:pt x="24688" y="97200"/>
                </a:cubicBezTo>
                <a:cubicBezTo>
                  <a:pt x="25270" y="97251"/>
                  <a:pt x="25842" y="97275"/>
                  <a:pt x="26403" y="97275"/>
                </a:cubicBezTo>
                <a:cubicBezTo>
                  <a:pt x="36788" y="97275"/>
                  <a:pt x="43701" y="88902"/>
                  <a:pt x="50776" y="82063"/>
                </a:cubicBezTo>
                <a:cubicBezTo>
                  <a:pt x="66510" y="66801"/>
                  <a:pt x="77294" y="42072"/>
                  <a:pt x="72706" y="19810"/>
                </a:cubicBezTo>
                <a:cubicBezTo>
                  <a:pt x="70420" y="8701"/>
                  <a:pt x="60689" y="1"/>
                  <a:pt x="48905" y="1"/>
                </a:cubicBezTo>
                <a:close/>
              </a:path>
            </a:pathLst>
          </a:custGeom>
          <a:solidFill>
            <a:srgbClr val="E89F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2"/>
          <p:cNvSpPr/>
          <p:nvPr/>
        </p:nvSpPr>
        <p:spPr>
          <a:xfrm flipH="1" rot="761566">
            <a:off x="-1996562" y="-1803588"/>
            <a:ext cx="4556332" cy="5208988"/>
          </a:xfrm>
          <a:custGeom>
            <a:rect b="b" l="l" r="r" t="t"/>
            <a:pathLst>
              <a:path extrusionOk="0" h="111282" w="97339">
                <a:moveTo>
                  <a:pt x="26346" y="1"/>
                </a:moveTo>
                <a:cubicBezTo>
                  <a:pt x="17212" y="1"/>
                  <a:pt x="8898" y="5244"/>
                  <a:pt x="5047" y="18369"/>
                </a:cubicBezTo>
                <a:cubicBezTo>
                  <a:pt x="1" y="35572"/>
                  <a:pt x="9066" y="55103"/>
                  <a:pt x="17647" y="69644"/>
                </a:cubicBezTo>
                <a:cubicBezTo>
                  <a:pt x="25715" y="83298"/>
                  <a:pt x="37566" y="94665"/>
                  <a:pt x="51414" y="102400"/>
                </a:cubicBezTo>
                <a:cubicBezTo>
                  <a:pt x="55892" y="104909"/>
                  <a:pt x="60563" y="107030"/>
                  <a:pt x="65401" y="108735"/>
                </a:cubicBezTo>
                <a:cubicBezTo>
                  <a:pt x="69419" y="110149"/>
                  <a:pt x="73660" y="111281"/>
                  <a:pt x="77881" y="111281"/>
                </a:cubicBezTo>
                <a:cubicBezTo>
                  <a:pt x="79122" y="111281"/>
                  <a:pt x="80361" y="111184"/>
                  <a:pt x="81592" y="110966"/>
                </a:cubicBezTo>
                <a:cubicBezTo>
                  <a:pt x="94636" y="108638"/>
                  <a:pt x="97339" y="94443"/>
                  <a:pt x="91739" y="84185"/>
                </a:cubicBezTo>
                <a:cubicBezTo>
                  <a:pt x="86859" y="75230"/>
                  <a:pt x="80122" y="67939"/>
                  <a:pt x="75146" y="59067"/>
                </a:cubicBezTo>
                <a:cubicBezTo>
                  <a:pt x="68853" y="47853"/>
                  <a:pt x="64874" y="36667"/>
                  <a:pt x="60078" y="24856"/>
                </a:cubicBezTo>
                <a:cubicBezTo>
                  <a:pt x="54435" y="10933"/>
                  <a:pt x="39536" y="1"/>
                  <a:pt x="26346" y="1"/>
                </a:cubicBezTo>
                <a:close/>
              </a:path>
            </a:pathLst>
          </a:custGeom>
          <a:solidFill>
            <a:srgbClr val="E7AE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2"/>
          <p:cNvSpPr/>
          <p:nvPr/>
        </p:nvSpPr>
        <p:spPr>
          <a:xfrm>
            <a:off x="552450" y="0"/>
            <a:ext cx="8058000" cy="4705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2"/>
          <p:cNvSpPr txBox="1"/>
          <p:nvPr>
            <p:ph idx="1" type="body"/>
          </p:nvPr>
        </p:nvSpPr>
        <p:spPr>
          <a:xfrm>
            <a:off x="713225" y="1177085"/>
            <a:ext cx="77082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AutoNum type="arabicPeriod"/>
              <a:defRPr sz="1200"/>
            </a:lvl1pPr>
            <a:lvl2pPr indent="-317500" lvl="1" marL="914400" algn="l">
              <a:lnSpc>
                <a:spcPct val="100000"/>
              </a:lnSpc>
              <a:spcBef>
                <a:spcPts val="1600"/>
              </a:spcBef>
              <a:spcAft>
                <a:spcPts val="0"/>
              </a:spcAft>
              <a:buClr>
                <a:schemeClr val="accent1"/>
              </a:buClr>
              <a:buSzPts val="1400"/>
              <a:buChar char="■"/>
              <a:defRPr sz="1200"/>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5" name="Google Shape;55;p22"/>
          <p:cNvSpPr txBox="1"/>
          <p:nvPr>
            <p:ph type="title"/>
          </p:nvPr>
        </p:nvSpPr>
        <p:spPr>
          <a:xfrm>
            <a:off x="713225" y="569300"/>
            <a:ext cx="7708200" cy="463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600"/>
              <a:buNone/>
              <a:defRPr b="1">
                <a:solidFill>
                  <a:srgbClr val="EB7E7C"/>
                </a:solidFill>
              </a:defRPr>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6" name="Shape 56"/>
        <p:cNvGrpSpPr/>
        <p:nvPr/>
      </p:nvGrpSpPr>
      <p:grpSpPr>
        <a:xfrm>
          <a:off x="0" y="0"/>
          <a:ext cx="0" cy="0"/>
          <a:chOff x="0" y="0"/>
          <a:chExt cx="0" cy="0"/>
        </a:xfrm>
      </p:grpSpPr>
      <p:grpSp>
        <p:nvGrpSpPr>
          <p:cNvPr id="57" name="Google Shape;57;p23"/>
          <p:cNvGrpSpPr/>
          <p:nvPr/>
        </p:nvGrpSpPr>
        <p:grpSpPr>
          <a:xfrm>
            <a:off x="1247775" y="1281150"/>
            <a:ext cx="2944200" cy="5143500"/>
            <a:chOff x="1247775" y="1281150"/>
            <a:chExt cx="2944200" cy="5143500"/>
          </a:xfrm>
        </p:grpSpPr>
        <p:sp>
          <p:nvSpPr>
            <p:cNvPr id="58" name="Google Shape;58;p23"/>
            <p:cNvSpPr/>
            <p:nvPr/>
          </p:nvSpPr>
          <p:spPr>
            <a:xfrm>
              <a:off x="1247775" y="1281150"/>
              <a:ext cx="29442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3"/>
            <p:cNvSpPr/>
            <p:nvPr/>
          </p:nvSpPr>
          <p:spPr>
            <a:xfrm>
              <a:off x="1651554" y="2468367"/>
              <a:ext cx="2187035" cy="18700"/>
            </a:xfrm>
            <a:custGeom>
              <a:rect b="b" l="l" r="r" t="t"/>
              <a:pathLst>
                <a:path extrusionOk="0" fill="none" h="1" w="46392">
                  <a:moveTo>
                    <a:pt x="0" y="0"/>
                  </a:moveTo>
                  <a:lnTo>
                    <a:pt x="46391" y="0"/>
                  </a:lnTo>
                </a:path>
              </a:pathLst>
            </a:custGeom>
            <a:noFill/>
            <a:ln cap="flat" cmpd="sng" w="9525">
              <a:solidFill>
                <a:srgbClr val="D9D9D9"/>
              </a:solidFill>
              <a:prstDash val="solid"/>
              <a:miter lim="1612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3"/>
            <p:cNvSpPr/>
            <p:nvPr/>
          </p:nvSpPr>
          <p:spPr>
            <a:xfrm>
              <a:off x="1651554" y="2816982"/>
              <a:ext cx="2187035" cy="18700"/>
            </a:xfrm>
            <a:custGeom>
              <a:rect b="b" l="l" r="r" t="t"/>
              <a:pathLst>
                <a:path extrusionOk="0" fill="none" h="1" w="46392">
                  <a:moveTo>
                    <a:pt x="0" y="0"/>
                  </a:moveTo>
                  <a:lnTo>
                    <a:pt x="46391" y="0"/>
                  </a:lnTo>
                </a:path>
              </a:pathLst>
            </a:custGeom>
            <a:noFill/>
            <a:ln cap="flat" cmpd="sng" w="9525">
              <a:solidFill>
                <a:srgbClr val="D9D9D9"/>
              </a:solidFill>
              <a:prstDash val="solid"/>
              <a:miter lim="1612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3"/>
            <p:cNvSpPr/>
            <p:nvPr/>
          </p:nvSpPr>
          <p:spPr>
            <a:xfrm>
              <a:off x="1651554" y="3165597"/>
              <a:ext cx="2187035" cy="18700"/>
            </a:xfrm>
            <a:custGeom>
              <a:rect b="b" l="l" r="r" t="t"/>
              <a:pathLst>
                <a:path extrusionOk="0" fill="none" h="1" w="46392">
                  <a:moveTo>
                    <a:pt x="0" y="0"/>
                  </a:moveTo>
                  <a:lnTo>
                    <a:pt x="46391" y="0"/>
                  </a:lnTo>
                </a:path>
              </a:pathLst>
            </a:custGeom>
            <a:noFill/>
            <a:ln cap="flat" cmpd="sng" w="9525">
              <a:solidFill>
                <a:srgbClr val="D9D9D9"/>
              </a:solidFill>
              <a:prstDash val="solid"/>
              <a:miter lim="1612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3"/>
            <p:cNvSpPr/>
            <p:nvPr/>
          </p:nvSpPr>
          <p:spPr>
            <a:xfrm>
              <a:off x="1651554" y="3514212"/>
              <a:ext cx="2187035" cy="18700"/>
            </a:xfrm>
            <a:custGeom>
              <a:rect b="b" l="l" r="r" t="t"/>
              <a:pathLst>
                <a:path extrusionOk="0" fill="none" h="1" w="46392">
                  <a:moveTo>
                    <a:pt x="0" y="0"/>
                  </a:moveTo>
                  <a:lnTo>
                    <a:pt x="46391" y="0"/>
                  </a:lnTo>
                </a:path>
              </a:pathLst>
            </a:custGeom>
            <a:noFill/>
            <a:ln cap="flat" cmpd="sng" w="9525">
              <a:solidFill>
                <a:srgbClr val="D9D9D9"/>
              </a:solidFill>
              <a:prstDash val="solid"/>
              <a:miter lim="1612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3"/>
            <p:cNvSpPr/>
            <p:nvPr/>
          </p:nvSpPr>
          <p:spPr>
            <a:xfrm>
              <a:off x="1651554" y="3862827"/>
              <a:ext cx="2187035" cy="18700"/>
            </a:xfrm>
            <a:custGeom>
              <a:rect b="b" l="l" r="r" t="t"/>
              <a:pathLst>
                <a:path extrusionOk="0" fill="none" h="1" w="46392">
                  <a:moveTo>
                    <a:pt x="0" y="0"/>
                  </a:moveTo>
                  <a:lnTo>
                    <a:pt x="46391" y="0"/>
                  </a:lnTo>
                </a:path>
              </a:pathLst>
            </a:custGeom>
            <a:noFill/>
            <a:ln cap="flat" cmpd="sng" w="9525">
              <a:solidFill>
                <a:srgbClr val="D9D9D9"/>
              </a:solidFill>
              <a:prstDash val="solid"/>
              <a:miter lim="1612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3"/>
            <p:cNvSpPr/>
            <p:nvPr/>
          </p:nvSpPr>
          <p:spPr>
            <a:xfrm>
              <a:off x="1651554" y="4211442"/>
              <a:ext cx="2187035" cy="18700"/>
            </a:xfrm>
            <a:custGeom>
              <a:rect b="b" l="l" r="r" t="t"/>
              <a:pathLst>
                <a:path extrusionOk="0" fill="none" h="1" w="46392">
                  <a:moveTo>
                    <a:pt x="0" y="0"/>
                  </a:moveTo>
                  <a:lnTo>
                    <a:pt x="46391" y="0"/>
                  </a:lnTo>
                </a:path>
              </a:pathLst>
            </a:custGeom>
            <a:noFill/>
            <a:ln cap="flat" cmpd="sng" w="9525">
              <a:solidFill>
                <a:srgbClr val="D9D9D9"/>
              </a:solidFill>
              <a:prstDash val="solid"/>
              <a:miter lim="1612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 name="Google Shape;65;p23"/>
          <p:cNvSpPr txBox="1"/>
          <p:nvPr>
            <p:ph idx="1" type="body"/>
          </p:nvPr>
        </p:nvSpPr>
        <p:spPr>
          <a:xfrm>
            <a:off x="1479250" y="2028700"/>
            <a:ext cx="2708700" cy="25581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1000"/>
              </a:spcBef>
              <a:spcAft>
                <a:spcPts val="0"/>
              </a:spcAft>
              <a:buClr>
                <a:srgbClr val="EB7E7C"/>
              </a:buClr>
              <a:buSzPts val="1400"/>
              <a:buChar char="■"/>
              <a:defRPr sz="14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6" name="Google Shape;66;p23"/>
          <p:cNvSpPr txBox="1"/>
          <p:nvPr>
            <p:ph type="title"/>
          </p:nvPr>
        </p:nvSpPr>
        <p:spPr>
          <a:xfrm>
            <a:off x="1599163" y="1515300"/>
            <a:ext cx="2459700" cy="463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b="1" sz="2000"/>
            </a:lvl1pPr>
            <a:lvl2pPr lvl="1" algn="l">
              <a:lnSpc>
                <a:spcPct val="100000"/>
              </a:lnSpc>
              <a:spcBef>
                <a:spcPts val="0"/>
              </a:spcBef>
              <a:spcAft>
                <a:spcPts val="0"/>
              </a:spcAft>
              <a:buSzPts val="1800"/>
              <a:buNone/>
              <a:defRPr b="1" sz="1800"/>
            </a:lvl2pPr>
            <a:lvl3pPr lvl="2" algn="l">
              <a:lnSpc>
                <a:spcPct val="100000"/>
              </a:lnSpc>
              <a:spcBef>
                <a:spcPts val="0"/>
              </a:spcBef>
              <a:spcAft>
                <a:spcPts val="0"/>
              </a:spcAft>
              <a:buSzPts val="1800"/>
              <a:buNone/>
              <a:defRPr b="1" sz="1800"/>
            </a:lvl3pPr>
            <a:lvl4pPr lvl="3" algn="l">
              <a:lnSpc>
                <a:spcPct val="100000"/>
              </a:lnSpc>
              <a:spcBef>
                <a:spcPts val="0"/>
              </a:spcBef>
              <a:spcAft>
                <a:spcPts val="0"/>
              </a:spcAft>
              <a:buSzPts val="1800"/>
              <a:buNone/>
              <a:defRPr b="1" sz="1800"/>
            </a:lvl4pPr>
            <a:lvl5pPr lvl="4" algn="l">
              <a:lnSpc>
                <a:spcPct val="100000"/>
              </a:lnSpc>
              <a:spcBef>
                <a:spcPts val="0"/>
              </a:spcBef>
              <a:spcAft>
                <a:spcPts val="0"/>
              </a:spcAft>
              <a:buSzPts val="1800"/>
              <a:buNone/>
              <a:defRPr b="1" sz="1800"/>
            </a:lvl5pPr>
            <a:lvl6pPr lvl="5" algn="l">
              <a:lnSpc>
                <a:spcPct val="100000"/>
              </a:lnSpc>
              <a:spcBef>
                <a:spcPts val="0"/>
              </a:spcBef>
              <a:spcAft>
                <a:spcPts val="0"/>
              </a:spcAft>
              <a:buSzPts val="1800"/>
              <a:buNone/>
              <a:defRPr b="1" sz="1800"/>
            </a:lvl6pPr>
            <a:lvl7pPr lvl="6" algn="l">
              <a:lnSpc>
                <a:spcPct val="100000"/>
              </a:lnSpc>
              <a:spcBef>
                <a:spcPts val="0"/>
              </a:spcBef>
              <a:spcAft>
                <a:spcPts val="0"/>
              </a:spcAft>
              <a:buSzPts val="1800"/>
              <a:buNone/>
              <a:defRPr b="1" sz="1800"/>
            </a:lvl7pPr>
            <a:lvl8pPr lvl="7" algn="l">
              <a:lnSpc>
                <a:spcPct val="100000"/>
              </a:lnSpc>
              <a:spcBef>
                <a:spcPts val="0"/>
              </a:spcBef>
              <a:spcAft>
                <a:spcPts val="0"/>
              </a:spcAft>
              <a:buSzPts val="1800"/>
              <a:buNone/>
              <a:defRPr b="1" sz="1800"/>
            </a:lvl8pPr>
            <a:lvl9pPr lvl="8" algn="l">
              <a:lnSpc>
                <a:spcPct val="100000"/>
              </a:lnSpc>
              <a:spcBef>
                <a:spcPts val="0"/>
              </a:spcBef>
              <a:spcAft>
                <a:spcPts val="0"/>
              </a:spcAft>
              <a:buSzPts val="1800"/>
              <a:buNone/>
              <a:defRPr b="1" sz="1800"/>
            </a:lvl9pPr>
          </a:lstStyle>
          <a:p/>
        </p:txBody>
      </p:sp>
      <p:sp>
        <p:nvSpPr>
          <p:cNvPr id="67" name="Google Shape;67;p23"/>
          <p:cNvSpPr txBox="1"/>
          <p:nvPr>
            <p:ph idx="2" type="title"/>
          </p:nvPr>
        </p:nvSpPr>
        <p:spPr>
          <a:xfrm>
            <a:off x="713225" y="569300"/>
            <a:ext cx="7708200" cy="463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600"/>
              <a:buNone/>
              <a:defRPr b="1">
                <a:solidFill>
                  <a:srgbClr val="EB7E7C"/>
                </a:solidFill>
              </a:defRPr>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grpSp>
        <p:nvGrpSpPr>
          <p:cNvPr id="68" name="Google Shape;68;p23"/>
          <p:cNvGrpSpPr/>
          <p:nvPr/>
        </p:nvGrpSpPr>
        <p:grpSpPr>
          <a:xfrm>
            <a:off x="-796495" y="-1807790"/>
            <a:ext cx="11700521" cy="5209110"/>
            <a:chOff x="-796495" y="-1807790"/>
            <a:chExt cx="11700521" cy="5209110"/>
          </a:xfrm>
        </p:grpSpPr>
        <p:sp>
          <p:nvSpPr>
            <p:cNvPr id="69" name="Google Shape;69;p23"/>
            <p:cNvSpPr/>
            <p:nvPr/>
          </p:nvSpPr>
          <p:spPr>
            <a:xfrm>
              <a:off x="-796495" y="614206"/>
              <a:ext cx="1657917" cy="1668964"/>
            </a:xfrm>
            <a:custGeom>
              <a:rect b="b" l="l" r="r" t="t"/>
              <a:pathLst>
                <a:path extrusionOk="0" h="35654" w="35418">
                  <a:moveTo>
                    <a:pt x="19607" y="0"/>
                  </a:moveTo>
                  <a:cubicBezTo>
                    <a:pt x="13433" y="0"/>
                    <a:pt x="7932" y="3267"/>
                    <a:pt x="3660" y="8103"/>
                  </a:cubicBezTo>
                  <a:cubicBezTo>
                    <a:pt x="389" y="11818"/>
                    <a:pt x="708" y="15852"/>
                    <a:pt x="1" y="20800"/>
                  </a:cubicBezTo>
                  <a:cubicBezTo>
                    <a:pt x="1490" y="26872"/>
                    <a:pt x="6794" y="35654"/>
                    <a:pt x="13978" y="35654"/>
                  </a:cubicBezTo>
                  <a:cubicBezTo>
                    <a:pt x="14551" y="35654"/>
                    <a:pt x="15137" y="35598"/>
                    <a:pt x="15734" y="35480"/>
                  </a:cubicBezTo>
                  <a:cubicBezTo>
                    <a:pt x="19158" y="34801"/>
                    <a:pt x="22748" y="31210"/>
                    <a:pt x="25229" y="28909"/>
                  </a:cubicBezTo>
                  <a:cubicBezTo>
                    <a:pt x="28002" y="26303"/>
                    <a:pt x="29915" y="23406"/>
                    <a:pt x="31675" y="20093"/>
                  </a:cubicBezTo>
                  <a:cubicBezTo>
                    <a:pt x="35418" y="13065"/>
                    <a:pt x="32728" y="3140"/>
                    <a:pt x="24910" y="798"/>
                  </a:cubicBezTo>
                  <a:cubicBezTo>
                    <a:pt x="23098" y="254"/>
                    <a:pt x="21327" y="0"/>
                    <a:pt x="19607" y="0"/>
                  </a:cubicBezTo>
                  <a:close/>
                </a:path>
              </a:pathLst>
            </a:custGeom>
            <a:solidFill>
              <a:srgbClr val="E89F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3"/>
            <p:cNvSpPr/>
            <p:nvPr/>
          </p:nvSpPr>
          <p:spPr>
            <a:xfrm>
              <a:off x="6347587" y="-1807790"/>
              <a:ext cx="4556439" cy="5209110"/>
            </a:xfrm>
            <a:custGeom>
              <a:rect b="b" l="l" r="r" t="t"/>
              <a:pathLst>
                <a:path extrusionOk="0" h="111282" w="97339">
                  <a:moveTo>
                    <a:pt x="26346" y="1"/>
                  </a:moveTo>
                  <a:cubicBezTo>
                    <a:pt x="17212" y="1"/>
                    <a:pt x="8898" y="5244"/>
                    <a:pt x="5047" y="18369"/>
                  </a:cubicBezTo>
                  <a:cubicBezTo>
                    <a:pt x="1" y="35572"/>
                    <a:pt x="9066" y="55103"/>
                    <a:pt x="17647" y="69644"/>
                  </a:cubicBezTo>
                  <a:cubicBezTo>
                    <a:pt x="25715" y="83298"/>
                    <a:pt x="37566" y="94665"/>
                    <a:pt x="51414" y="102400"/>
                  </a:cubicBezTo>
                  <a:cubicBezTo>
                    <a:pt x="55892" y="104909"/>
                    <a:pt x="60563" y="107030"/>
                    <a:pt x="65401" y="108735"/>
                  </a:cubicBezTo>
                  <a:cubicBezTo>
                    <a:pt x="69419" y="110149"/>
                    <a:pt x="73660" y="111281"/>
                    <a:pt x="77881" y="111281"/>
                  </a:cubicBezTo>
                  <a:cubicBezTo>
                    <a:pt x="79122" y="111281"/>
                    <a:pt x="80361" y="111184"/>
                    <a:pt x="81592" y="110966"/>
                  </a:cubicBezTo>
                  <a:cubicBezTo>
                    <a:pt x="94636" y="108638"/>
                    <a:pt x="97339" y="94443"/>
                    <a:pt x="91739" y="84185"/>
                  </a:cubicBezTo>
                  <a:cubicBezTo>
                    <a:pt x="86859" y="75230"/>
                    <a:pt x="80122" y="67939"/>
                    <a:pt x="75146" y="59067"/>
                  </a:cubicBezTo>
                  <a:cubicBezTo>
                    <a:pt x="68853" y="47853"/>
                    <a:pt x="64874" y="36667"/>
                    <a:pt x="60078" y="24856"/>
                  </a:cubicBezTo>
                  <a:cubicBezTo>
                    <a:pt x="54435" y="10933"/>
                    <a:pt x="39536" y="1"/>
                    <a:pt x="26346" y="1"/>
                  </a:cubicBezTo>
                  <a:close/>
                </a:path>
              </a:pathLst>
            </a:custGeom>
            <a:solidFill>
              <a:srgbClr val="E7AE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 name="Google Shape;71;p23"/>
          <p:cNvSpPr/>
          <p:nvPr/>
        </p:nvSpPr>
        <p:spPr>
          <a:xfrm>
            <a:off x="4733925" y="1281150"/>
            <a:ext cx="29442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3"/>
          <p:cNvSpPr/>
          <p:nvPr/>
        </p:nvSpPr>
        <p:spPr>
          <a:xfrm>
            <a:off x="5137704" y="2468367"/>
            <a:ext cx="2187035" cy="18700"/>
          </a:xfrm>
          <a:custGeom>
            <a:rect b="b" l="l" r="r" t="t"/>
            <a:pathLst>
              <a:path extrusionOk="0" fill="none" h="1" w="46392">
                <a:moveTo>
                  <a:pt x="0" y="0"/>
                </a:moveTo>
                <a:lnTo>
                  <a:pt x="46391" y="0"/>
                </a:lnTo>
              </a:path>
            </a:pathLst>
          </a:custGeom>
          <a:noFill/>
          <a:ln cap="flat" cmpd="sng" w="9525">
            <a:solidFill>
              <a:srgbClr val="D9D9D9"/>
            </a:solidFill>
            <a:prstDash val="solid"/>
            <a:miter lim="1612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3"/>
          <p:cNvSpPr/>
          <p:nvPr/>
        </p:nvSpPr>
        <p:spPr>
          <a:xfrm>
            <a:off x="5137704" y="2816982"/>
            <a:ext cx="2187035" cy="18700"/>
          </a:xfrm>
          <a:custGeom>
            <a:rect b="b" l="l" r="r" t="t"/>
            <a:pathLst>
              <a:path extrusionOk="0" fill="none" h="1" w="46392">
                <a:moveTo>
                  <a:pt x="0" y="0"/>
                </a:moveTo>
                <a:lnTo>
                  <a:pt x="46391" y="0"/>
                </a:lnTo>
              </a:path>
            </a:pathLst>
          </a:custGeom>
          <a:noFill/>
          <a:ln cap="flat" cmpd="sng" w="9525">
            <a:solidFill>
              <a:srgbClr val="D9D9D9"/>
            </a:solidFill>
            <a:prstDash val="solid"/>
            <a:miter lim="1612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3"/>
          <p:cNvSpPr/>
          <p:nvPr/>
        </p:nvSpPr>
        <p:spPr>
          <a:xfrm>
            <a:off x="5137704" y="3165597"/>
            <a:ext cx="2187035" cy="18700"/>
          </a:xfrm>
          <a:custGeom>
            <a:rect b="b" l="l" r="r" t="t"/>
            <a:pathLst>
              <a:path extrusionOk="0" fill="none" h="1" w="46392">
                <a:moveTo>
                  <a:pt x="0" y="0"/>
                </a:moveTo>
                <a:lnTo>
                  <a:pt x="46391" y="0"/>
                </a:lnTo>
              </a:path>
            </a:pathLst>
          </a:custGeom>
          <a:noFill/>
          <a:ln cap="flat" cmpd="sng" w="9525">
            <a:solidFill>
              <a:srgbClr val="D9D9D9"/>
            </a:solidFill>
            <a:prstDash val="solid"/>
            <a:miter lim="1612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3"/>
          <p:cNvSpPr/>
          <p:nvPr/>
        </p:nvSpPr>
        <p:spPr>
          <a:xfrm>
            <a:off x="5137704" y="3514212"/>
            <a:ext cx="2187035" cy="18700"/>
          </a:xfrm>
          <a:custGeom>
            <a:rect b="b" l="l" r="r" t="t"/>
            <a:pathLst>
              <a:path extrusionOk="0" fill="none" h="1" w="46392">
                <a:moveTo>
                  <a:pt x="0" y="0"/>
                </a:moveTo>
                <a:lnTo>
                  <a:pt x="46391" y="0"/>
                </a:lnTo>
              </a:path>
            </a:pathLst>
          </a:custGeom>
          <a:noFill/>
          <a:ln cap="flat" cmpd="sng" w="9525">
            <a:solidFill>
              <a:srgbClr val="D9D9D9"/>
            </a:solidFill>
            <a:prstDash val="solid"/>
            <a:miter lim="1612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3"/>
          <p:cNvSpPr/>
          <p:nvPr/>
        </p:nvSpPr>
        <p:spPr>
          <a:xfrm>
            <a:off x="5137704" y="3862827"/>
            <a:ext cx="2187035" cy="18700"/>
          </a:xfrm>
          <a:custGeom>
            <a:rect b="b" l="l" r="r" t="t"/>
            <a:pathLst>
              <a:path extrusionOk="0" fill="none" h="1" w="46392">
                <a:moveTo>
                  <a:pt x="0" y="0"/>
                </a:moveTo>
                <a:lnTo>
                  <a:pt x="46391" y="0"/>
                </a:lnTo>
              </a:path>
            </a:pathLst>
          </a:custGeom>
          <a:noFill/>
          <a:ln cap="flat" cmpd="sng" w="9525">
            <a:solidFill>
              <a:srgbClr val="D9D9D9"/>
            </a:solidFill>
            <a:prstDash val="solid"/>
            <a:miter lim="1612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3"/>
          <p:cNvSpPr/>
          <p:nvPr/>
        </p:nvSpPr>
        <p:spPr>
          <a:xfrm>
            <a:off x="5137704" y="4211442"/>
            <a:ext cx="2187035" cy="18700"/>
          </a:xfrm>
          <a:custGeom>
            <a:rect b="b" l="l" r="r" t="t"/>
            <a:pathLst>
              <a:path extrusionOk="0" fill="none" h="1" w="46392">
                <a:moveTo>
                  <a:pt x="0" y="0"/>
                </a:moveTo>
                <a:lnTo>
                  <a:pt x="46391" y="0"/>
                </a:lnTo>
              </a:path>
            </a:pathLst>
          </a:custGeom>
          <a:noFill/>
          <a:ln cap="flat" cmpd="sng" w="9525">
            <a:solidFill>
              <a:srgbClr val="D9D9D9"/>
            </a:solidFill>
            <a:prstDash val="solid"/>
            <a:miter lim="1612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3"/>
          <p:cNvSpPr txBox="1"/>
          <p:nvPr>
            <p:ph idx="3" type="body"/>
          </p:nvPr>
        </p:nvSpPr>
        <p:spPr>
          <a:xfrm>
            <a:off x="4956050" y="2028700"/>
            <a:ext cx="2708700" cy="25581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1000"/>
              </a:spcBef>
              <a:spcAft>
                <a:spcPts val="0"/>
              </a:spcAft>
              <a:buClr>
                <a:srgbClr val="EB7E7C"/>
              </a:buClr>
              <a:buSzPts val="1400"/>
              <a:buChar char="■"/>
              <a:defRPr sz="14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79" name="Google Shape;79;p23"/>
          <p:cNvSpPr txBox="1"/>
          <p:nvPr>
            <p:ph idx="4" type="title"/>
          </p:nvPr>
        </p:nvSpPr>
        <p:spPr>
          <a:xfrm>
            <a:off x="5075963" y="1515300"/>
            <a:ext cx="2459700" cy="463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b="1" sz="2000"/>
            </a:lvl1pPr>
            <a:lvl2pPr lvl="1" algn="l">
              <a:lnSpc>
                <a:spcPct val="100000"/>
              </a:lnSpc>
              <a:spcBef>
                <a:spcPts val="0"/>
              </a:spcBef>
              <a:spcAft>
                <a:spcPts val="0"/>
              </a:spcAft>
              <a:buSzPts val="1800"/>
              <a:buNone/>
              <a:defRPr b="1" sz="1800"/>
            </a:lvl2pPr>
            <a:lvl3pPr lvl="2" algn="l">
              <a:lnSpc>
                <a:spcPct val="100000"/>
              </a:lnSpc>
              <a:spcBef>
                <a:spcPts val="0"/>
              </a:spcBef>
              <a:spcAft>
                <a:spcPts val="0"/>
              </a:spcAft>
              <a:buSzPts val="1800"/>
              <a:buNone/>
              <a:defRPr b="1" sz="1800"/>
            </a:lvl3pPr>
            <a:lvl4pPr lvl="3" algn="l">
              <a:lnSpc>
                <a:spcPct val="100000"/>
              </a:lnSpc>
              <a:spcBef>
                <a:spcPts val="0"/>
              </a:spcBef>
              <a:spcAft>
                <a:spcPts val="0"/>
              </a:spcAft>
              <a:buSzPts val="1800"/>
              <a:buNone/>
              <a:defRPr b="1" sz="1800"/>
            </a:lvl4pPr>
            <a:lvl5pPr lvl="4" algn="l">
              <a:lnSpc>
                <a:spcPct val="100000"/>
              </a:lnSpc>
              <a:spcBef>
                <a:spcPts val="0"/>
              </a:spcBef>
              <a:spcAft>
                <a:spcPts val="0"/>
              </a:spcAft>
              <a:buSzPts val="1800"/>
              <a:buNone/>
              <a:defRPr b="1" sz="1800"/>
            </a:lvl5pPr>
            <a:lvl6pPr lvl="5" algn="l">
              <a:lnSpc>
                <a:spcPct val="100000"/>
              </a:lnSpc>
              <a:spcBef>
                <a:spcPts val="0"/>
              </a:spcBef>
              <a:spcAft>
                <a:spcPts val="0"/>
              </a:spcAft>
              <a:buSzPts val="1800"/>
              <a:buNone/>
              <a:defRPr b="1" sz="1800"/>
            </a:lvl6pPr>
            <a:lvl7pPr lvl="6" algn="l">
              <a:lnSpc>
                <a:spcPct val="100000"/>
              </a:lnSpc>
              <a:spcBef>
                <a:spcPts val="0"/>
              </a:spcBef>
              <a:spcAft>
                <a:spcPts val="0"/>
              </a:spcAft>
              <a:buSzPts val="1800"/>
              <a:buNone/>
              <a:defRPr b="1" sz="1800"/>
            </a:lvl7pPr>
            <a:lvl8pPr lvl="7" algn="l">
              <a:lnSpc>
                <a:spcPct val="100000"/>
              </a:lnSpc>
              <a:spcBef>
                <a:spcPts val="0"/>
              </a:spcBef>
              <a:spcAft>
                <a:spcPts val="0"/>
              </a:spcAft>
              <a:buSzPts val="1800"/>
              <a:buNone/>
              <a:defRPr b="1" sz="1800"/>
            </a:lvl8pPr>
            <a:lvl9pPr lvl="8" algn="l">
              <a:lnSpc>
                <a:spcPct val="100000"/>
              </a:lnSpc>
              <a:spcBef>
                <a:spcPts val="0"/>
              </a:spcBef>
              <a:spcAft>
                <a:spcPts val="0"/>
              </a:spcAft>
              <a:buSzPts val="1800"/>
              <a:buNone/>
              <a:defRPr b="1"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24"/>
          <p:cNvSpPr/>
          <p:nvPr/>
        </p:nvSpPr>
        <p:spPr>
          <a:xfrm>
            <a:off x="-12661" y="-42117"/>
            <a:ext cx="9304236" cy="5277968"/>
          </a:xfrm>
          <a:custGeom>
            <a:rect b="b" l="l" r="r" t="t"/>
            <a:pathLst>
              <a:path extrusionOk="0" h="112753" w="198766">
                <a:moveTo>
                  <a:pt x="1" y="0"/>
                </a:moveTo>
                <a:lnTo>
                  <a:pt x="1" y="112753"/>
                </a:lnTo>
                <a:lnTo>
                  <a:pt x="198766" y="112753"/>
                </a:lnTo>
                <a:lnTo>
                  <a:pt x="198766" y="0"/>
                </a:lnTo>
                <a:close/>
              </a:path>
            </a:pathLst>
          </a:custGeom>
          <a:solidFill>
            <a:srgbClr val="B3C4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4"/>
          <p:cNvSpPr txBox="1"/>
          <p:nvPr>
            <p:ph type="title"/>
          </p:nvPr>
        </p:nvSpPr>
        <p:spPr>
          <a:xfrm>
            <a:off x="713225" y="569300"/>
            <a:ext cx="7708200" cy="463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600"/>
              <a:buNone/>
              <a:defRPr b="1">
                <a:solidFill>
                  <a:srgbClr val="EB7E7C"/>
                </a:solidFill>
              </a:defRPr>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83" name="Google Shape;83;p24"/>
          <p:cNvSpPr/>
          <p:nvPr/>
        </p:nvSpPr>
        <p:spPr>
          <a:xfrm>
            <a:off x="-796495" y="614206"/>
            <a:ext cx="1657917" cy="1668964"/>
          </a:xfrm>
          <a:custGeom>
            <a:rect b="b" l="l" r="r" t="t"/>
            <a:pathLst>
              <a:path extrusionOk="0" h="35654" w="35418">
                <a:moveTo>
                  <a:pt x="19607" y="0"/>
                </a:moveTo>
                <a:cubicBezTo>
                  <a:pt x="13433" y="0"/>
                  <a:pt x="7932" y="3267"/>
                  <a:pt x="3660" y="8103"/>
                </a:cubicBezTo>
                <a:cubicBezTo>
                  <a:pt x="389" y="11818"/>
                  <a:pt x="708" y="15852"/>
                  <a:pt x="1" y="20800"/>
                </a:cubicBezTo>
                <a:cubicBezTo>
                  <a:pt x="1490" y="26872"/>
                  <a:pt x="6794" y="35654"/>
                  <a:pt x="13978" y="35654"/>
                </a:cubicBezTo>
                <a:cubicBezTo>
                  <a:pt x="14551" y="35654"/>
                  <a:pt x="15137" y="35598"/>
                  <a:pt x="15734" y="35480"/>
                </a:cubicBezTo>
                <a:cubicBezTo>
                  <a:pt x="19158" y="34801"/>
                  <a:pt x="22748" y="31210"/>
                  <a:pt x="25229" y="28909"/>
                </a:cubicBezTo>
                <a:cubicBezTo>
                  <a:pt x="28002" y="26303"/>
                  <a:pt x="29915" y="23406"/>
                  <a:pt x="31675" y="20093"/>
                </a:cubicBezTo>
                <a:cubicBezTo>
                  <a:pt x="35418" y="13065"/>
                  <a:pt x="32728" y="3140"/>
                  <a:pt x="24910" y="798"/>
                </a:cubicBezTo>
                <a:cubicBezTo>
                  <a:pt x="23098" y="254"/>
                  <a:pt x="21327" y="0"/>
                  <a:pt x="1960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4"/>
          <p:cNvSpPr/>
          <p:nvPr/>
        </p:nvSpPr>
        <p:spPr>
          <a:xfrm>
            <a:off x="2689914" y="3439705"/>
            <a:ext cx="3618179" cy="4553490"/>
          </a:xfrm>
          <a:custGeom>
            <a:rect b="b" l="l" r="r" t="t"/>
            <a:pathLst>
              <a:path extrusionOk="0" h="97276" w="77295">
                <a:moveTo>
                  <a:pt x="48905" y="1"/>
                </a:moveTo>
                <a:cubicBezTo>
                  <a:pt x="48896" y="1"/>
                  <a:pt x="48887" y="1"/>
                  <a:pt x="48877" y="1"/>
                </a:cubicBezTo>
                <a:cubicBezTo>
                  <a:pt x="38010" y="29"/>
                  <a:pt x="28126" y="15623"/>
                  <a:pt x="22041" y="23192"/>
                </a:cubicBezTo>
                <a:cubicBezTo>
                  <a:pt x="16191" y="30483"/>
                  <a:pt x="10827" y="38579"/>
                  <a:pt x="6973" y="47118"/>
                </a:cubicBezTo>
                <a:cubicBezTo>
                  <a:pt x="3369" y="55130"/>
                  <a:pt x="0" y="65817"/>
                  <a:pt x="3022" y="74481"/>
                </a:cubicBezTo>
                <a:cubicBezTo>
                  <a:pt x="4062" y="77461"/>
                  <a:pt x="5684" y="80247"/>
                  <a:pt x="7500" y="83325"/>
                </a:cubicBezTo>
                <a:cubicBezTo>
                  <a:pt x="11450" y="90075"/>
                  <a:pt x="16468" y="96119"/>
                  <a:pt x="24688" y="97200"/>
                </a:cubicBezTo>
                <a:cubicBezTo>
                  <a:pt x="25270" y="97251"/>
                  <a:pt x="25842" y="97275"/>
                  <a:pt x="26403" y="97275"/>
                </a:cubicBezTo>
                <a:cubicBezTo>
                  <a:pt x="36788" y="97275"/>
                  <a:pt x="43701" y="88902"/>
                  <a:pt x="50776" y="82063"/>
                </a:cubicBezTo>
                <a:cubicBezTo>
                  <a:pt x="66510" y="66801"/>
                  <a:pt x="77294" y="42072"/>
                  <a:pt x="72706" y="19810"/>
                </a:cubicBezTo>
                <a:cubicBezTo>
                  <a:pt x="70420" y="8701"/>
                  <a:pt x="60689" y="1"/>
                  <a:pt x="48905" y="1"/>
                </a:cubicBezTo>
                <a:close/>
              </a:path>
            </a:pathLst>
          </a:custGeom>
          <a:solidFill>
            <a:srgbClr val="E89F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5" name="Shape 85"/>
        <p:cNvGrpSpPr/>
        <p:nvPr/>
      </p:nvGrpSpPr>
      <p:grpSpPr>
        <a:xfrm>
          <a:off x="0" y="0"/>
          <a:ext cx="0" cy="0"/>
          <a:chOff x="0" y="0"/>
          <a:chExt cx="0" cy="0"/>
        </a:xfrm>
      </p:grpSpPr>
      <p:sp>
        <p:nvSpPr>
          <p:cNvPr id="86" name="Google Shape;86;p2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7" name="Google Shape;87;p2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8" name="Google Shape;88;p25"/>
          <p:cNvSpPr/>
          <p:nvPr/>
        </p:nvSpPr>
        <p:spPr>
          <a:xfrm>
            <a:off x="2689914" y="3439705"/>
            <a:ext cx="3618179" cy="4553490"/>
          </a:xfrm>
          <a:custGeom>
            <a:rect b="b" l="l" r="r" t="t"/>
            <a:pathLst>
              <a:path extrusionOk="0" h="97276" w="77295">
                <a:moveTo>
                  <a:pt x="48905" y="1"/>
                </a:moveTo>
                <a:cubicBezTo>
                  <a:pt x="48896" y="1"/>
                  <a:pt x="48887" y="1"/>
                  <a:pt x="48877" y="1"/>
                </a:cubicBezTo>
                <a:cubicBezTo>
                  <a:pt x="38010" y="29"/>
                  <a:pt x="28126" y="15623"/>
                  <a:pt x="22041" y="23192"/>
                </a:cubicBezTo>
                <a:cubicBezTo>
                  <a:pt x="16191" y="30483"/>
                  <a:pt x="10827" y="38579"/>
                  <a:pt x="6973" y="47118"/>
                </a:cubicBezTo>
                <a:cubicBezTo>
                  <a:pt x="3369" y="55130"/>
                  <a:pt x="0" y="65817"/>
                  <a:pt x="3022" y="74481"/>
                </a:cubicBezTo>
                <a:cubicBezTo>
                  <a:pt x="4062" y="77461"/>
                  <a:pt x="5684" y="80247"/>
                  <a:pt x="7500" y="83325"/>
                </a:cubicBezTo>
                <a:cubicBezTo>
                  <a:pt x="11450" y="90075"/>
                  <a:pt x="16468" y="96119"/>
                  <a:pt x="24688" y="97200"/>
                </a:cubicBezTo>
                <a:cubicBezTo>
                  <a:pt x="25270" y="97251"/>
                  <a:pt x="25842" y="97275"/>
                  <a:pt x="26403" y="97275"/>
                </a:cubicBezTo>
                <a:cubicBezTo>
                  <a:pt x="36788" y="97275"/>
                  <a:pt x="43701" y="88902"/>
                  <a:pt x="50776" y="82063"/>
                </a:cubicBezTo>
                <a:cubicBezTo>
                  <a:pt x="66510" y="66801"/>
                  <a:pt x="77294" y="42072"/>
                  <a:pt x="72706" y="19810"/>
                </a:cubicBezTo>
                <a:cubicBezTo>
                  <a:pt x="70420" y="8701"/>
                  <a:pt x="60689" y="1"/>
                  <a:pt x="48905" y="1"/>
                </a:cubicBezTo>
                <a:close/>
              </a:path>
            </a:pathLst>
          </a:custGeom>
          <a:solidFill>
            <a:srgbClr val="E89F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5"/>
          <p:cNvSpPr/>
          <p:nvPr/>
        </p:nvSpPr>
        <p:spPr>
          <a:xfrm>
            <a:off x="-577157" y="4300868"/>
            <a:ext cx="1429531" cy="1150637"/>
          </a:xfrm>
          <a:custGeom>
            <a:rect b="b" l="l" r="r" t="t"/>
            <a:pathLst>
              <a:path extrusionOk="0" h="24581" w="30539">
                <a:moveTo>
                  <a:pt x="11034" y="0"/>
                </a:moveTo>
                <a:cubicBezTo>
                  <a:pt x="10036" y="0"/>
                  <a:pt x="9052" y="200"/>
                  <a:pt x="8096" y="664"/>
                </a:cubicBezTo>
                <a:cubicBezTo>
                  <a:pt x="7403" y="1010"/>
                  <a:pt x="6779" y="1468"/>
                  <a:pt x="6252" y="2050"/>
                </a:cubicBezTo>
                <a:cubicBezTo>
                  <a:pt x="2551" y="6056"/>
                  <a:pt x="1" y="15011"/>
                  <a:pt x="5005" y="19017"/>
                </a:cubicBezTo>
                <a:cubicBezTo>
                  <a:pt x="7126" y="20722"/>
                  <a:pt x="9940" y="21956"/>
                  <a:pt x="12379" y="23162"/>
                </a:cubicBezTo>
                <a:cubicBezTo>
                  <a:pt x="14231" y="24059"/>
                  <a:pt x="15997" y="24581"/>
                  <a:pt x="17752" y="24581"/>
                </a:cubicBezTo>
                <a:cubicBezTo>
                  <a:pt x="19466" y="24581"/>
                  <a:pt x="21168" y="24084"/>
                  <a:pt x="22928" y="22954"/>
                </a:cubicBezTo>
                <a:cubicBezTo>
                  <a:pt x="25770" y="21165"/>
                  <a:pt x="28903" y="18587"/>
                  <a:pt x="29956" y="15274"/>
                </a:cubicBezTo>
                <a:cubicBezTo>
                  <a:pt x="30538" y="13472"/>
                  <a:pt x="30386" y="11365"/>
                  <a:pt x="29221" y="9868"/>
                </a:cubicBezTo>
                <a:cubicBezTo>
                  <a:pt x="28265" y="8648"/>
                  <a:pt x="26782" y="7983"/>
                  <a:pt x="25409" y="7248"/>
                </a:cubicBezTo>
                <a:cubicBezTo>
                  <a:pt x="21496" y="5152"/>
                  <a:pt x="16093" y="0"/>
                  <a:pt x="11034"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5"/>
          <p:cNvSpPr/>
          <p:nvPr/>
        </p:nvSpPr>
        <p:spPr>
          <a:xfrm>
            <a:off x="5128387" y="-1807790"/>
            <a:ext cx="4556439" cy="5209110"/>
          </a:xfrm>
          <a:custGeom>
            <a:rect b="b" l="l" r="r" t="t"/>
            <a:pathLst>
              <a:path extrusionOk="0" h="111282" w="97339">
                <a:moveTo>
                  <a:pt x="26346" y="1"/>
                </a:moveTo>
                <a:cubicBezTo>
                  <a:pt x="17212" y="1"/>
                  <a:pt x="8898" y="5244"/>
                  <a:pt x="5047" y="18369"/>
                </a:cubicBezTo>
                <a:cubicBezTo>
                  <a:pt x="1" y="35572"/>
                  <a:pt x="9066" y="55103"/>
                  <a:pt x="17647" y="69644"/>
                </a:cubicBezTo>
                <a:cubicBezTo>
                  <a:pt x="25715" y="83298"/>
                  <a:pt x="37566" y="94665"/>
                  <a:pt x="51414" y="102400"/>
                </a:cubicBezTo>
                <a:cubicBezTo>
                  <a:pt x="55892" y="104909"/>
                  <a:pt x="60563" y="107030"/>
                  <a:pt x="65401" y="108735"/>
                </a:cubicBezTo>
                <a:cubicBezTo>
                  <a:pt x="69419" y="110149"/>
                  <a:pt x="73660" y="111281"/>
                  <a:pt x="77881" y="111281"/>
                </a:cubicBezTo>
                <a:cubicBezTo>
                  <a:pt x="79122" y="111281"/>
                  <a:pt x="80361" y="111184"/>
                  <a:pt x="81592" y="110966"/>
                </a:cubicBezTo>
                <a:cubicBezTo>
                  <a:pt x="94636" y="108638"/>
                  <a:pt x="97339" y="94443"/>
                  <a:pt x="91739" y="84185"/>
                </a:cubicBezTo>
                <a:cubicBezTo>
                  <a:pt x="86859" y="75230"/>
                  <a:pt x="80122" y="67939"/>
                  <a:pt x="75146" y="59067"/>
                </a:cubicBezTo>
                <a:cubicBezTo>
                  <a:pt x="68853" y="47853"/>
                  <a:pt x="64874" y="36667"/>
                  <a:pt x="60078" y="24856"/>
                </a:cubicBezTo>
                <a:cubicBezTo>
                  <a:pt x="54435" y="10933"/>
                  <a:pt x="39536" y="1"/>
                  <a:pt x="26346" y="1"/>
                </a:cubicBezTo>
                <a:close/>
              </a:path>
            </a:pathLst>
          </a:custGeom>
          <a:solidFill>
            <a:srgbClr val="E7AE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1" name="Shape 91"/>
        <p:cNvGrpSpPr/>
        <p:nvPr/>
      </p:nvGrpSpPr>
      <p:grpSpPr>
        <a:xfrm>
          <a:off x="0" y="0"/>
          <a:ext cx="0" cy="0"/>
          <a:chOff x="0" y="0"/>
          <a:chExt cx="0" cy="0"/>
        </a:xfrm>
      </p:grpSpPr>
      <p:grpSp>
        <p:nvGrpSpPr>
          <p:cNvPr id="92" name="Google Shape;92;p26"/>
          <p:cNvGrpSpPr/>
          <p:nvPr/>
        </p:nvGrpSpPr>
        <p:grpSpPr>
          <a:xfrm>
            <a:off x="-796495" y="-1807790"/>
            <a:ext cx="10481321" cy="9800985"/>
            <a:chOff x="-796495" y="-1807790"/>
            <a:chExt cx="10481321" cy="9800985"/>
          </a:xfrm>
        </p:grpSpPr>
        <p:sp>
          <p:nvSpPr>
            <p:cNvPr id="93" name="Google Shape;93;p26"/>
            <p:cNvSpPr/>
            <p:nvPr/>
          </p:nvSpPr>
          <p:spPr>
            <a:xfrm>
              <a:off x="-12661" y="-42117"/>
              <a:ext cx="9304236" cy="5277968"/>
            </a:xfrm>
            <a:custGeom>
              <a:rect b="b" l="l" r="r" t="t"/>
              <a:pathLst>
                <a:path extrusionOk="0" h="112753" w="198766">
                  <a:moveTo>
                    <a:pt x="1" y="0"/>
                  </a:moveTo>
                  <a:lnTo>
                    <a:pt x="1" y="112753"/>
                  </a:lnTo>
                  <a:lnTo>
                    <a:pt x="198766" y="112753"/>
                  </a:lnTo>
                  <a:lnTo>
                    <a:pt x="198766" y="0"/>
                  </a:lnTo>
                  <a:close/>
                </a:path>
              </a:pathLst>
            </a:custGeom>
            <a:solidFill>
              <a:srgbClr val="B3C4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6"/>
            <p:cNvSpPr/>
            <p:nvPr/>
          </p:nvSpPr>
          <p:spPr>
            <a:xfrm>
              <a:off x="-796495" y="614206"/>
              <a:ext cx="1657917" cy="1668964"/>
            </a:xfrm>
            <a:custGeom>
              <a:rect b="b" l="l" r="r" t="t"/>
              <a:pathLst>
                <a:path extrusionOk="0" h="35654" w="35418">
                  <a:moveTo>
                    <a:pt x="19607" y="0"/>
                  </a:moveTo>
                  <a:cubicBezTo>
                    <a:pt x="13433" y="0"/>
                    <a:pt x="7932" y="3267"/>
                    <a:pt x="3660" y="8103"/>
                  </a:cubicBezTo>
                  <a:cubicBezTo>
                    <a:pt x="389" y="11818"/>
                    <a:pt x="708" y="15852"/>
                    <a:pt x="1" y="20800"/>
                  </a:cubicBezTo>
                  <a:cubicBezTo>
                    <a:pt x="1490" y="26872"/>
                    <a:pt x="6794" y="35654"/>
                    <a:pt x="13978" y="35654"/>
                  </a:cubicBezTo>
                  <a:cubicBezTo>
                    <a:pt x="14551" y="35654"/>
                    <a:pt x="15137" y="35598"/>
                    <a:pt x="15734" y="35480"/>
                  </a:cubicBezTo>
                  <a:cubicBezTo>
                    <a:pt x="19158" y="34801"/>
                    <a:pt x="22748" y="31210"/>
                    <a:pt x="25229" y="28909"/>
                  </a:cubicBezTo>
                  <a:cubicBezTo>
                    <a:pt x="28002" y="26303"/>
                    <a:pt x="29915" y="23406"/>
                    <a:pt x="31675" y="20093"/>
                  </a:cubicBezTo>
                  <a:cubicBezTo>
                    <a:pt x="35418" y="13065"/>
                    <a:pt x="32728" y="3140"/>
                    <a:pt x="24910" y="798"/>
                  </a:cubicBezTo>
                  <a:cubicBezTo>
                    <a:pt x="23098" y="254"/>
                    <a:pt x="21327" y="0"/>
                    <a:pt x="19607" y="0"/>
                  </a:cubicBezTo>
                  <a:close/>
                </a:path>
              </a:pathLst>
            </a:custGeom>
            <a:solidFill>
              <a:srgbClr val="E89F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6"/>
            <p:cNvSpPr/>
            <p:nvPr/>
          </p:nvSpPr>
          <p:spPr>
            <a:xfrm>
              <a:off x="2689914" y="3439705"/>
              <a:ext cx="3618179" cy="4553490"/>
            </a:xfrm>
            <a:custGeom>
              <a:rect b="b" l="l" r="r" t="t"/>
              <a:pathLst>
                <a:path extrusionOk="0" h="97276" w="77295">
                  <a:moveTo>
                    <a:pt x="48905" y="1"/>
                  </a:moveTo>
                  <a:cubicBezTo>
                    <a:pt x="48896" y="1"/>
                    <a:pt x="48887" y="1"/>
                    <a:pt x="48877" y="1"/>
                  </a:cubicBezTo>
                  <a:cubicBezTo>
                    <a:pt x="38010" y="29"/>
                    <a:pt x="28126" y="15623"/>
                    <a:pt x="22041" y="23192"/>
                  </a:cubicBezTo>
                  <a:cubicBezTo>
                    <a:pt x="16191" y="30483"/>
                    <a:pt x="10827" y="38579"/>
                    <a:pt x="6973" y="47118"/>
                  </a:cubicBezTo>
                  <a:cubicBezTo>
                    <a:pt x="3369" y="55130"/>
                    <a:pt x="0" y="65817"/>
                    <a:pt x="3022" y="74481"/>
                  </a:cubicBezTo>
                  <a:cubicBezTo>
                    <a:pt x="4062" y="77461"/>
                    <a:pt x="5684" y="80247"/>
                    <a:pt x="7500" y="83325"/>
                  </a:cubicBezTo>
                  <a:cubicBezTo>
                    <a:pt x="11450" y="90075"/>
                    <a:pt x="16468" y="96119"/>
                    <a:pt x="24688" y="97200"/>
                  </a:cubicBezTo>
                  <a:cubicBezTo>
                    <a:pt x="25270" y="97251"/>
                    <a:pt x="25842" y="97275"/>
                    <a:pt x="26403" y="97275"/>
                  </a:cubicBezTo>
                  <a:cubicBezTo>
                    <a:pt x="36788" y="97275"/>
                    <a:pt x="43701" y="88902"/>
                    <a:pt x="50776" y="82063"/>
                  </a:cubicBezTo>
                  <a:cubicBezTo>
                    <a:pt x="66510" y="66801"/>
                    <a:pt x="77294" y="42072"/>
                    <a:pt x="72706" y="19810"/>
                  </a:cubicBezTo>
                  <a:cubicBezTo>
                    <a:pt x="70420" y="8701"/>
                    <a:pt x="60689" y="1"/>
                    <a:pt x="48905" y="1"/>
                  </a:cubicBezTo>
                  <a:close/>
                </a:path>
              </a:pathLst>
            </a:custGeom>
            <a:solidFill>
              <a:srgbClr val="E89F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6"/>
            <p:cNvSpPr/>
            <p:nvPr/>
          </p:nvSpPr>
          <p:spPr>
            <a:xfrm>
              <a:off x="2689918" y="71768"/>
              <a:ext cx="1429531" cy="1150637"/>
            </a:xfrm>
            <a:custGeom>
              <a:rect b="b" l="l" r="r" t="t"/>
              <a:pathLst>
                <a:path extrusionOk="0" h="24581" w="30539">
                  <a:moveTo>
                    <a:pt x="11034" y="0"/>
                  </a:moveTo>
                  <a:cubicBezTo>
                    <a:pt x="10036" y="0"/>
                    <a:pt x="9052" y="200"/>
                    <a:pt x="8096" y="664"/>
                  </a:cubicBezTo>
                  <a:cubicBezTo>
                    <a:pt x="7403" y="1010"/>
                    <a:pt x="6779" y="1468"/>
                    <a:pt x="6252" y="2050"/>
                  </a:cubicBezTo>
                  <a:cubicBezTo>
                    <a:pt x="2551" y="6056"/>
                    <a:pt x="1" y="15011"/>
                    <a:pt x="5005" y="19017"/>
                  </a:cubicBezTo>
                  <a:cubicBezTo>
                    <a:pt x="7126" y="20722"/>
                    <a:pt x="9940" y="21956"/>
                    <a:pt x="12379" y="23162"/>
                  </a:cubicBezTo>
                  <a:cubicBezTo>
                    <a:pt x="14231" y="24059"/>
                    <a:pt x="15997" y="24581"/>
                    <a:pt x="17752" y="24581"/>
                  </a:cubicBezTo>
                  <a:cubicBezTo>
                    <a:pt x="19466" y="24581"/>
                    <a:pt x="21168" y="24084"/>
                    <a:pt x="22928" y="22954"/>
                  </a:cubicBezTo>
                  <a:cubicBezTo>
                    <a:pt x="25770" y="21165"/>
                    <a:pt x="28903" y="18587"/>
                    <a:pt x="29956" y="15274"/>
                  </a:cubicBezTo>
                  <a:cubicBezTo>
                    <a:pt x="30538" y="13472"/>
                    <a:pt x="30386" y="11365"/>
                    <a:pt x="29221" y="9868"/>
                  </a:cubicBezTo>
                  <a:cubicBezTo>
                    <a:pt x="28265" y="8648"/>
                    <a:pt x="26782" y="7983"/>
                    <a:pt x="25409" y="7248"/>
                  </a:cubicBezTo>
                  <a:cubicBezTo>
                    <a:pt x="21496" y="5152"/>
                    <a:pt x="16093" y="0"/>
                    <a:pt x="11034"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6"/>
            <p:cNvSpPr/>
            <p:nvPr/>
          </p:nvSpPr>
          <p:spPr>
            <a:xfrm>
              <a:off x="5128387" y="-1807790"/>
              <a:ext cx="4556439" cy="5209110"/>
            </a:xfrm>
            <a:custGeom>
              <a:rect b="b" l="l" r="r" t="t"/>
              <a:pathLst>
                <a:path extrusionOk="0" h="111282" w="97339">
                  <a:moveTo>
                    <a:pt x="26346" y="1"/>
                  </a:moveTo>
                  <a:cubicBezTo>
                    <a:pt x="17212" y="1"/>
                    <a:pt x="8898" y="5244"/>
                    <a:pt x="5047" y="18369"/>
                  </a:cubicBezTo>
                  <a:cubicBezTo>
                    <a:pt x="1" y="35572"/>
                    <a:pt x="9066" y="55103"/>
                    <a:pt x="17647" y="69644"/>
                  </a:cubicBezTo>
                  <a:cubicBezTo>
                    <a:pt x="25715" y="83298"/>
                    <a:pt x="37566" y="94665"/>
                    <a:pt x="51414" y="102400"/>
                  </a:cubicBezTo>
                  <a:cubicBezTo>
                    <a:pt x="55892" y="104909"/>
                    <a:pt x="60563" y="107030"/>
                    <a:pt x="65401" y="108735"/>
                  </a:cubicBezTo>
                  <a:cubicBezTo>
                    <a:pt x="69419" y="110149"/>
                    <a:pt x="73660" y="111281"/>
                    <a:pt x="77881" y="111281"/>
                  </a:cubicBezTo>
                  <a:cubicBezTo>
                    <a:pt x="79122" y="111281"/>
                    <a:pt x="80361" y="111184"/>
                    <a:pt x="81592" y="110966"/>
                  </a:cubicBezTo>
                  <a:cubicBezTo>
                    <a:pt x="94636" y="108638"/>
                    <a:pt x="97339" y="94443"/>
                    <a:pt x="91739" y="84185"/>
                  </a:cubicBezTo>
                  <a:cubicBezTo>
                    <a:pt x="86859" y="75230"/>
                    <a:pt x="80122" y="67939"/>
                    <a:pt x="75146" y="59067"/>
                  </a:cubicBezTo>
                  <a:cubicBezTo>
                    <a:pt x="68853" y="47853"/>
                    <a:pt x="64874" y="36667"/>
                    <a:pt x="60078" y="24856"/>
                  </a:cubicBezTo>
                  <a:cubicBezTo>
                    <a:pt x="54435" y="10933"/>
                    <a:pt x="39536" y="1"/>
                    <a:pt x="26346" y="1"/>
                  </a:cubicBezTo>
                  <a:close/>
                </a:path>
              </a:pathLst>
            </a:custGeom>
            <a:solidFill>
              <a:srgbClr val="E7AE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8" name="Google Shape;98;p2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9" name="Shape 99"/>
        <p:cNvGrpSpPr/>
        <p:nvPr/>
      </p:nvGrpSpPr>
      <p:grpSpPr>
        <a:xfrm>
          <a:off x="0" y="0"/>
          <a:ext cx="0" cy="0"/>
          <a:chOff x="0" y="0"/>
          <a:chExt cx="0" cy="0"/>
        </a:xfrm>
      </p:grpSpPr>
      <p:sp>
        <p:nvSpPr>
          <p:cNvPr id="100" name="Google Shape;100;p27"/>
          <p:cNvSpPr/>
          <p:nvPr/>
        </p:nvSpPr>
        <p:spPr>
          <a:xfrm flipH="1" rot="10800000">
            <a:off x="4477668" y="-472643"/>
            <a:ext cx="1429531" cy="1150637"/>
          </a:xfrm>
          <a:custGeom>
            <a:rect b="b" l="l" r="r" t="t"/>
            <a:pathLst>
              <a:path extrusionOk="0" h="24581" w="30539">
                <a:moveTo>
                  <a:pt x="11034" y="0"/>
                </a:moveTo>
                <a:cubicBezTo>
                  <a:pt x="10036" y="0"/>
                  <a:pt x="9052" y="200"/>
                  <a:pt x="8096" y="664"/>
                </a:cubicBezTo>
                <a:cubicBezTo>
                  <a:pt x="7403" y="1010"/>
                  <a:pt x="6779" y="1468"/>
                  <a:pt x="6252" y="2050"/>
                </a:cubicBezTo>
                <a:cubicBezTo>
                  <a:pt x="2551" y="6056"/>
                  <a:pt x="1" y="15011"/>
                  <a:pt x="5005" y="19017"/>
                </a:cubicBezTo>
                <a:cubicBezTo>
                  <a:pt x="7126" y="20722"/>
                  <a:pt x="9940" y="21956"/>
                  <a:pt x="12379" y="23162"/>
                </a:cubicBezTo>
                <a:cubicBezTo>
                  <a:pt x="14231" y="24059"/>
                  <a:pt x="15997" y="24581"/>
                  <a:pt x="17752" y="24581"/>
                </a:cubicBezTo>
                <a:cubicBezTo>
                  <a:pt x="19466" y="24581"/>
                  <a:pt x="21168" y="24084"/>
                  <a:pt x="22928" y="22954"/>
                </a:cubicBezTo>
                <a:cubicBezTo>
                  <a:pt x="25770" y="21165"/>
                  <a:pt x="28903" y="18587"/>
                  <a:pt x="29956" y="15274"/>
                </a:cubicBezTo>
                <a:cubicBezTo>
                  <a:pt x="30538" y="13472"/>
                  <a:pt x="30386" y="11365"/>
                  <a:pt x="29221" y="9868"/>
                </a:cubicBezTo>
                <a:cubicBezTo>
                  <a:pt x="28265" y="8648"/>
                  <a:pt x="26782" y="7983"/>
                  <a:pt x="25409" y="7248"/>
                </a:cubicBezTo>
                <a:cubicBezTo>
                  <a:pt x="21496" y="5152"/>
                  <a:pt x="16093" y="0"/>
                  <a:pt x="11034"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7"/>
          <p:cNvSpPr/>
          <p:nvPr/>
        </p:nvSpPr>
        <p:spPr>
          <a:xfrm flipH="1" rot="10800000">
            <a:off x="41705" y="3267192"/>
            <a:ext cx="1657917" cy="1668964"/>
          </a:xfrm>
          <a:custGeom>
            <a:rect b="b" l="l" r="r" t="t"/>
            <a:pathLst>
              <a:path extrusionOk="0" h="35654" w="35418">
                <a:moveTo>
                  <a:pt x="19607" y="0"/>
                </a:moveTo>
                <a:cubicBezTo>
                  <a:pt x="13433" y="0"/>
                  <a:pt x="7932" y="3267"/>
                  <a:pt x="3660" y="8103"/>
                </a:cubicBezTo>
                <a:cubicBezTo>
                  <a:pt x="389" y="11818"/>
                  <a:pt x="708" y="15852"/>
                  <a:pt x="1" y="20800"/>
                </a:cubicBezTo>
                <a:cubicBezTo>
                  <a:pt x="1490" y="26872"/>
                  <a:pt x="6794" y="35654"/>
                  <a:pt x="13978" y="35654"/>
                </a:cubicBezTo>
                <a:cubicBezTo>
                  <a:pt x="14551" y="35654"/>
                  <a:pt x="15137" y="35598"/>
                  <a:pt x="15734" y="35480"/>
                </a:cubicBezTo>
                <a:cubicBezTo>
                  <a:pt x="19158" y="34801"/>
                  <a:pt x="22748" y="31210"/>
                  <a:pt x="25229" y="28909"/>
                </a:cubicBezTo>
                <a:cubicBezTo>
                  <a:pt x="28002" y="26303"/>
                  <a:pt x="29915" y="23406"/>
                  <a:pt x="31675" y="20093"/>
                </a:cubicBezTo>
                <a:cubicBezTo>
                  <a:pt x="35418" y="13065"/>
                  <a:pt x="32728" y="3140"/>
                  <a:pt x="24910" y="798"/>
                </a:cubicBezTo>
                <a:cubicBezTo>
                  <a:pt x="23098" y="254"/>
                  <a:pt x="21327" y="0"/>
                  <a:pt x="19607" y="0"/>
                </a:cubicBezTo>
                <a:close/>
              </a:path>
            </a:pathLst>
          </a:custGeom>
          <a:solidFill>
            <a:srgbClr val="E7AE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7"/>
          <p:cNvSpPr/>
          <p:nvPr/>
        </p:nvSpPr>
        <p:spPr>
          <a:xfrm rot="10800000">
            <a:off x="6680889" y="871868"/>
            <a:ext cx="3618179" cy="4553490"/>
          </a:xfrm>
          <a:custGeom>
            <a:rect b="b" l="l" r="r" t="t"/>
            <a:pathLst>
              <a:path extrusionOk="0" h="97276" w="77295">
                <a:moveTo>
                  <a:pt x="48905" y="1"/>
                </a:moveTo>
                <a:cubicBezTo>
                  <a:pt x="48896" y="1"/>
                  <a:pt x="48887" y="1"/>
                  <a:pt x="48877" y="1"/>
                </a:cubicBezTo>
                <a:cubicBezTo>
                  <a:pt x="38010" y="29"/>
                  <a:pt x="28126" y="15623"/>
                  <a:pt x="22041" y="23192"/>
                </a:cubicBezTo>
                <a:cubicBezTo>
                  <a:pt x="16191" y="30483"/>
                  <a:pt x="10827" y="38579"/>
                  <a:pt x="6973" y="47118"/>
                </a:cubicBezTo>
                <a:cubicBezTo>
                  <a:pt x="3369" y="55130"/>
                  <a:pt x="0" y="65817"/>
                  <a:pt x="3022" y="74481"/>
                </a:cubicBezTo>
                <a:cubicBezTo>
                  <a:pt x="4062" y="77461"/>
                  <a:pt x="5684" y="80247"/>
                  <a:pt x="7500" y="83325"/>
                </a:cubicBezTo>
                <a:cubicBezTo>
                  <a:pt x="11450" y="90075"/>
                  <a:pt x="16468" y="96119"/>
                  <a:pt x="24688" y="97200"/>
                </a:cubicBezTo>
                <a:cubicBezTo>
                  <a:pt x="25270" y="97251"/>
                  <a:pt x="25842" y="97275"/>
                  <a:pt x="26403" y="97275"/>
                </a:cubicBezTo>
                <a:cubicBezTo>
                  <a:pt x="36788" y="97275"/>
                  <a:pt x="43701" y="88902"/>
                  <a:pt x="50776" y="82063"/>
                </a:cubicBezTo>
                <a:cubicBezTo>
                  <a:pt x="66510" y="66801"/>
                  <a:pt x="77294" y="42072"/>
                  <a:pt x="72706" y="19810"/>
                </a:cubicBezTo>
                <a:cubicBezTo>
                  <a:pt x="70420" y="8701"/>
                  <a:pt x="60689" y="1"/>
                  <a:pt x="48905" y="1"/>
                </a:cubicBezTo>
                <a:close/>
              </a:path>
            </a:pathLst>
          </a:custGeom>
          <a:solidFill>
            <a:srgbClr val="E89F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7"/>
          <p:cNvSpPr txBox="1"/>
          <p:nvPr>
            <p:ph idx="1" type="body"/>
          </p:nvPr>
        </p:nvSpPr>
        <p:spPr>
          <a:xfrm>
            <a:off x="4416725" y="2272796"/>
            <a:ext cx="3336900" cy="23943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Font typeface="Arial"/>
              <a:buChar char="■"/>
              <a:defRPr sz="1400"/>
            </a:lvl1pPr>
            <a:lvl2pPr indent="-317500" lvl="1" marL="914400" algn="l">
              <a:lnSpc>
                <a:spcPct val="115000"/>
              </a:lnSpc>
              <a:spcBef>
                <a:spcPts val="1000"/>
              </a:spcBef>
              <a:spcAft>
                <a:spcPts val="0"/>
              </a:spcAft>
              <a:buClr>
                <a:schemeClr val="lt2"/>
              </a:buClr>
              <a:buSzPts val="1400"/>
              <a:buFont typeface="Arial"/>
              <a:buChar char="○"/>
              <a:defRPr/>
            </a:lvl2pPr>
            <a:lvl3pPr indent="-317500" lvl="2" marL="1371600" algn="l">
              <a:lnSpc>
                <a:spcPct val="115000"/>
              </a:lnSpc>
              <a:spcBef>
                <a:spcPts val="1600"/>
              </a:spcBef>
              <a:spcAft>
                <a:spcPts val="0"/>
              </a:spcAft>
              <a:buClr>
                <a:schemeClr val="lt2"/>
              </a:buClr>
              <a:buSzPts val="1400"/>
              <a:buFont typeface="Arial"/>
              <a:buChar char="■"/>
              <a:defRPr/>
            </a:lvl3pPr>
            <a:lvl4pPr indent="-317500" lvl="3" marL="1828800" algn="l">
              <a:lnSpc>
                <a:spcPct val="115000"/>
              </a:lnSpc>
              <a:spcBef>
                <a:spcPts val="1600"/>
              </a:spcBef>
              <a:spcAft>
                <a:spcPts val="0"/>
              </a:spcAft>
              <a:buClr>
                <a:schemeClr val="lt2"/>
              </a:buClr>
              <a:buSzPts val="1400"/>
              <a:buFont typeface="Arial"/>
              <a:buChar char="●"/>
              <a:defRPr/>
            </a:lvl4pPr>
            <a:lvl5pPr indent="-317500" lvl="4" marL="2286000" algn="l">
              <a:lnSpc>
                <a:spcPct val="115000"/>
              </a:lnSpc>
              <a:spcBef>
                <a:spcPts val="1600"/>
              </a:spcBef>
              <a:spcAft>
                <a:spcPts val="0"/>
              </a:spcAft>
              <a:buClr>
                <a:schemeClr val="lt2"/>
              </a:buClr>
              <a:buSzPts val="1400"/>
              <a:buFont typeface="Arial"/>
              <a:buChar char="○"/>
              <a:defRPr/>
            </a:lvl5pPr>
            <a:lvl6pPr indent="-317500" lvl="5" marL="2743200" algn="l">
              <a:lnSpc>
                <a:spcPct val="115000"/>
              </a:lnSpc>
              <a:spcBef>
                <a:spcPts val="1600"/>
              </a:spcBef>
              <a:spcAft>
                <a:spcPts val="0"/>
              </a:spcAft>
              <a:buClr>
                <a:schemeClr val="lt2"/>
              </a:buClr>
              <a:buSzPts val="1400"/>
              <a:buFont typeface="Arial"/>
              <a:buChar char="■"/>
              <a:defRPr/>
            </a:lvl6pPr>
            <a:lvl7pPr indent="-317500" lvl="6" marL="3200400" algn="l">
              <a:lnSpc>
                <a:spcPct val="115000"/>
              </a:lnSpc>
              <a:spcBef>
                <a:spcPts val="1600"/>
              </a:spcBef>
              <a:spcAft>
                <a:spcPts val="0"/>
              </a:spcAft>
              <a:buClr>
                <a:schemeClr val="lt2"/>
              </a:buClr>
              <a:buSzPts val="1400"/>
              <a:buFont typeface="Arial"/>
              <a:buChar char="●"/>
              <a:defRPr/>
            </a:lvl7pPr>
            <a:lvl8pPr indent="-317500" lvl="7" marL="3657600" algn="l">
              <a:lnSpc>
                <a:spcPct val="115000"/>
              </a:lnSpc>
              <a:spcBef>
                <a:spcPts val="1600"/>
              </a:spcBef>
              <a:spcAft>
                <a:spcPts val="0"/>
              </a:spcAft>
              <a:buClr>
                <a:schemeClr val="lt2"/>
              </a:buClr>
              <a:buSzPts val="1400"/>
              <a:buFont typeface="Arial"/>
              <a:buChar char="○"/>
              <a:defRPr/>
            </a:lvl8pPr>
            <a:lvl9pPr indent="-317500" lvl="8" marL="4114800" algn="l">
              <a:lnSpc>
                <a:spcPct val="115000"/>
              </a:lnSpc>
              <a:spcBef>
                <a:spcPts val="1600"/>
              </a:spcBef>
              <a:spcAft>
                <a:spcPts val="1600"/>
              </a:spcAft>
              <a:buClr>
                <a:schemeClr val="dk2"/>
              </a:buClr>
              <a:buSzPts val="1400"/>
              <a:buFont typeface="Arial"/>
              <a:buChar char="■"/>
              <a:defRPr/>
            </a:lvl9pPr>
          </a:lstStyle>
          <a:p/>
        </p:txBody>
      </p:sp>
      <p:sp>
        <p:nvSpPr>
          <p:cNvPr id="104" name="Google Shape;104;p27"/>
          <p:cNvSpPr txBox="1"/>
          <p:nvPr>
            <p:ph idx="2" type="subTitle"/>
          </p:nvPr>
        </p:nvSpPr>
        <p:spPr>
          <a:xfrm>
            <a:off x="4477675" y="1524000"/>
            <a:ext cx="3737400" cy="591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000"/>
              <a:buFont typeface="Handlee"/>
              <a:buNone/>
              <a:defRPr b="1" sz="2000">
                <a:solidFill>
                  <a:schemeClr val="accent1"/>
                </a:solidFill>
                <a:latin typeface="Handlee"/>
                <a:ea typeface="Handlee"/>
                <a:cs typeface="Handlee"/>
                <a:sym typeface="Handlee"/>
              </a:defRPr>
            </a:lvl1pPr>
            <a:lvl2pPr lvl="1" algn="l">
              <a:lnSpc>
                <a:spcPct val="100000"/>
              </a:lnSpc>
              <a:spcBef>
                <a:spcPts val="0"/>
              </a:spcBef>
              <a:spcAft>
                <a:spcPts val="0"/>
              </a:spcAft>
              <a:buClr>
                <a:srgbClr val="FF00A3"/>
              </a:buClr>
              <a:buSzPts val="2100"/>
              <a:buNone/>
              <a:defRPr sz="2100">
                <a:solidFill>
                  <a:srgbClr val="FF00A3"/>
                </a:solidFill>
              </a:defRPr>
            </a:lvl2pPr>
            <a:lvl3pPr lvl="2" algn="l">
              <a:lnSpc>
                <a:spcPct val="100000"/>
              </a:lnSpc>
              <a:spcBef>
                <a:spcPts val="0"/>
              </a:spcBef>
              <a:spcAft>
                <a:spcPts val="0"/>
              </a:spcAft>
              <a:buClr>
                <a:srgbClr val="FF00A3"/>
              </a:buClr>
              <a:buSzPts val="2100"/>
              <a:buNone/>
              <a:defRPr sz="2100">
                <a:solidFill>
                  <a:srgbClr val="FF00A3"/>
                </a:solidFill>
              </a:defRPr>
            </a:lvl3pPr>
            <a:lvl4pPr lvl="3" algn="l">
              <a:lnSpc>
                <a:spcPct val="100000"/>
              </a:lnSpc>
              <a:spcBef>
                <a:spcPts val="0"/>
              </a:spcBef>
              <a:spcAft>
                <a:spcPts val="0"/>
              </a:spcAft>
              <a:buClr>
                <a:srgbClr val="FF00A3"/>
              </a:buClr>
              <a:buSzPts val="2100"/>
              <a:buNone/>
              <a:defRPr sz="2100">
                <a:solidFill>
                  <a:srgbClr val="FF00A3"/>
                </a:solidFill>
              </a:defRPr>
            </a:lvl4pPr>
            <a:lvl5pPr lvl="4" algn="l">
              <a:lnSpc>
                <a:spcPct val="100000"/>
              </a:lnSpc>
              <a:spcBef>
                <a:spcPts val="0"/>
              </a:spcBef>
              <a:spcAft>
                <a:spcPts val="0"/>
              </a:spcAft>
              <a:buClr>
                <a:srgbClr val="FF00A3"/>
              </a:buClr>
              <a:buSzPts val="2100"/>
              <a:buNone/>
              <a:defRPr sz="2100">
                <a:solidFill>
                  <a:srgbClr val="FF00A3"/>
                </a:solidFill>
              </a:defRPr>
            </a:lvl5pPr>
            <a:lvl6pPr lvl="5" algn="l">
              <a:lnSpc>
                <a:spcPct val="100000"/>
              </a:lnSpc>
              <a:spcBef>
                <a:spcPts val="0"/>
              </a:spcBef>
              <a:spcAft>
                <a:spcPts val="0"/>
              </a:spcAft>
              <a:buClr>
                <a:srgbClr val="FF00A3"/>
              </a:buClr>
              <a:buSzPts val="2100"/>
              <a:buNone/>
              <a:defRPr sz="2100">
                <a:solidFill>
                  <a:srgbClr val="FF00A3"/>
                </a:solidFill>
              </a:defRPr>
            </a:lvl6pPr>
            <a:lvl7pPr lvl="6" algn="l">
              <a:lnSpc>
                <a:spcPct val="100000"/>
              </a:lnSpc>
              <a:spcBef>
                <a:spcPts val="0"/>
              </a:spcBef>
              <a:spcAft>
                <a:spcPts val="0"/>
              </a:spcAft>
              <a:buClr>
                <a:srgbClr val="FF00A3"/>
              </a:buClr>
              <a:buSzPts val="2100"/>
              <a:buNone/>
              <a:defRPr sz="2100">
                <a:solidFill>
                  <a:srgbClr val="FF00A3"/>
                </a:solidFill>
              </a:defRPr>
            </a:lvl7pPr>
            <a:lvl8pPr lvl="7" algn="l">
              <a:lnSpc>
                <a:spcPct val="100000"/>
              </a:lnSpc>
              <a:spcBef>
                <a:spcPts val="0"/>
              </a:spcBef>
              <a:spcAft>
                <a:spcPts val="0"/>
              </a:spcAft>
              <a:buClr>
                <a:srgbClr val="FF00A3"/>
              </a:buClr>
              <a:buSzPts val="2100"/>
              <a:buNone/>
              <a:defRPr sz="2100">
                <a:solidFill>
                  <a:srgbClr val="FF00A3"/>
                </a:solidFill>
              </a:defRPr>
            </a:lvl8pPr>
            <a:lvl9pPr lvl="8" algn="l">
              <a:lnSpc>
                <a:spcPct val="100000"/>
              </a:lnSpc>
              <a:spcBef>
                <a:spcPts val="0"/>
              </a:spcBef>
              <a:spcAft>
                <a:spcPts val="0"/>
              </a:spcAft>
              <a:buClr>
                <a:srgbClr val="FF00A3"/>
              </a:buClr>
              <a:buSzPts val="2100"/>
              <a:buNone/>
              <a:defRPr sz="2100">
                <a:solidFill>
                  <a:srgbClr val="FF00A3"/>
                </a:solidFill>
              </a:defRPr>
            </a:lvl9pPr>
          </a:lstStyle>
          <a:p/>
        </p:txBody>
      </p:sp>
      <p:sp>
        <p:nvSpPr>
          <p:cNvPr id="105" name="Google Shape;105;p27"/>
          <p:cNvSpPr txBox="1"/>
          <p:nvPr>
            <p:ph type="title"/>
          </p:nvPr>
        </p:nvSpPr>
        <p:spPr>
          <a:xfrm>
            <a:off x="713225" y="569300"/>
            <a:ext cx="7708200" cy="463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600"/>
              <a:buNone/>
              <a:defRPr b="1">
                <a:solidFill>
                  <a:srgbClr val="EB7E7C"/>
                </a:solidFill>
              </a:defRPr>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B3C4B9"/>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EB7E7C"/>
              </a:buClr>
              <a:buSzPts val="2800"/>
              <a:buFont typeface="Handlee"/>
              <a:buNone/>
              <a:defRPr b="0" i="0" sz="2800" u="none" cap="none" strike="noStrike">
                <a:solidFill>
                  <a:srgbClr val="EB7E7C"/>
                </a:solidFill>
                <a:latin typeface="Handlee"/>
                <a:ea typeface="Handlee"/>
                <a:cs typeface="Handlee"/>
                <a:sym typeface="Handlee"/>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666666"/>
              </a:buClr>
              <a:buSzPts val="1800"/>
              <a:buFont typeface="Baloo 2"/>
              <a:buChar char="●"/>
              <a:defRPr b="0" i="0" sz="1800" u="none" cap="none" strike="noStrike">
                <a:solidFill>
                  <a:srgbClr val="666666"/>
                </a:solidFill>
                <a:latin typeface="Baloo 2"/>
                <a:ea typeface="Baloo 2"/>
                <a:cs typeface="Baloo 2"/>
                <a:sym typeface="Baloo 2"/>
              </a:defRPr>
            </a:lvl1pPr>
            <a:lvl2pPr indent="-317500" lvl="1" marL="914400" marR="0" rtl="0" algn="l">
              <a:lnSpc>
                <a:spcPct val="115000"/>
              </a:lnSpc>
              <a:spcBef>
                <a:spcPts val="1600"/>
              </a:spcBef>
              <a:spcAft>
                <a:spcPts val="0"/>
              </a:spcAft>
              <a:buClr>
                <a:srgbClr val="666666"/>
              </a:buClr>
              <a:buSzPts val="1400"/>
              <a:buFont typeface="Baloo 2"/>
              <a:buChar char="○"/>
              <a:defRPr b="0" i="0" sz="1400" u="none" cap="none" strike="noStrike">
                <a:solidFill>
                  <a:srgbClr val="666666"/>
                </a:solidFill>
                <a:latin typeface="Baloo 2"/>
                <a:ea typeface="Baloo 2"/>
                <a:cs typeface="Baloo 2"/>
                <a:sym typeface="Baloo 2"/>
              </a:defRPr>
            </a:lvl2pPr>
            <a:lvl3pPr indent="-317500" lvl="2" marL="1371600" marR="0" rtl="0" algn="l">
              <a:lnSpc>
                <a:spcPct val="115000"/>
              </a:lnSpc>
              <a:spcBef>
                <a:spcPts val="1600"/>
              </a:spcBef>
              <a:spcAft>
                <a:spcPts val="0"/>
              </a:spcAft>
              <a:buClr>
                <a:srgbClr val="666666"/>
              </a:buClr>
              <a:buSzPts val="1400"/>
              <a:buFont typeface="Baloo 2"/>
              <a:buChar char="■"/>
              <a:defRPr b="0" i="0" sz="1400" u="none" cap="none" strike="noStrike">
                <a:solidFill>
                  <a:srgbClr val="666666"/>
                </a:solidFill>
                <a:latin typeface="Baloo 2"/>
                <a:ea typeface="Baloo 2"/>
                <a:cs typeface="Baloo 2"/>
                <a:sym typeface="Baloo 2"/>
              </a:defRPr>
            </a:lvl3pPr>
            <a:lvl4pPr indent="-317500" lvl="3" marL="1828800" marR="0" rtl="0" algn="l">
              <a:lnSpc>
                <a:spcPct val="115000"/>
              </a:lnSpc>
              <a:spcBef>
                <a:spcPts val="1600"/>
              </a:spcBef>
              <a:spcAft>
                <a:spcPts val="0"/>
              </a:spcAft>
              <a:buClr>
                <a:srgbClr val="666666"/>
              </a:buClr>
              <a:buSzPts val="1400"/>
              <a:buFont typeface="Baloo 2"/>
              <a:buChar char="●"/>
              <a:defRPr b="0" i="0" sz="1400" u="none" cap="none" strike="noStrike">
                <a:solidFill>
                  <a:srgbClr val="666666"/>
                </a:solidFill>
                <a:latin typeface="Baloo 2"/>
                <a:ea typeface="Baloo 2"/>
                <a:cs typeface="Baloo 2"/>
                <a:sym typeface="Baloo 2"/>
              </a:defRPr>
            </a:lvl4pPr>
            <a:lvl5pPr indent="-317500" lvl="4" marL="2286000" marR="0" rtl="0" algn="l">
              <a:lnSpc>
                <a:spcPct val="115000"/>
              </a:lnSpc>
              <a:spcBef>
                <a:spcPts val="1600"/>
              </a:spcBef>
              <a:spcAft>
                <a:spcPts val="0"/>
              </a:spcAft>
              <a:buClr>
                <a:srgbClr val="666666"/>
              </a:buClr>
              <a:buSzPts val="1400"/>
              <a:buFont typeface="Baloo 2"/>
              <a:buChar char="○"/>
              <a:defRPr b="0" i="0" sz="1400" u="none" cap="none" strike="noStrike">
                <a:solidFill>
                  <a:srgbClr val="666666"/>
                </a:solidFill>
                <a:latin typeface="Baloo 2"/>
                <a:ea typeface="Baloo 2"/>
                <a:cs typeface="Baloo 2"/>
                <a:sym typeface="Baloo 2"/>
              </a:defRPr>
            </a:lvl5pPr>
            <a:lvl6pPr indent="-317500" lvl="5" marL="2743200" marR="0" rtl="0" algn="l">
              <a:lnSpc>
                <a:spcPct val="115000"/>
              </a:lnSpc>
              <a:spcBef>
                <a:spcPts val="1600"/>
              </a:spcBef>
              <a:spcAft>
                <a:spcPts val="0"/>
              </a:spcAft>
              <a:buClr>
                <a:srgbClr val="666666"/>
              </a:buClr>
              <a:buSzPts val="1400"/>
              <a:buFont typeface="Baloo 2"/>
              <a:buChar char="■"/>
              <a:defRPr b="0" i="0" sz="1400" u="none" cap="none" strike="noStrike">
                <a:solidFill>
                  <a:srgbClr val="666666"/>
                </a:solidFill>
                <a:latin typeface="Baloo 2"/>
                <a:ea typeface="Baloo 2"/>
                <a:cs typeface="Baloo 2"/>
                <a:sym typeface="Baloo 2"/>
              </a:defRPr>
            </a:lvl6pPr>
            <a:lvl7pPr indent="-317500" lvl="6" marL="3200400" marR="0" rtl="0" algn="l">
              <a:lnSpc>
                <a:spcPct val="115000"/>
              </a:lnSpc>
              <a:spcBef>
                <a:spcPts val="1600"/>
              </a:spcBef>
              <a:spcAft>
                <a:spcPts val="0"/>
              </a:spcAft>
              <a:buClr>
                <a:srgbClr val="666666"/>
              </a:buClr>
              <a:buSzPts val="1400"/>
              <a:buFont typeface="Baloo 2"/>
              <a:buChar char="●"/>
              <a:defRPr b="0" i="0" sz="1400" u="none" cap="none" strike="noStrike">
                <a:solidFill>
                  <a:srgbClr val="666666"/>
                </a:solidFill>
                <a:latin typeface="Baloo 2"/>
                <a:ea typeface="Baloo 2"/>
                <a:cs typeface="Baloo 2"/>
                <a:sym typeface="Baloo 2"/>
              </a:defRPr>
            </a:lvl7pPr>
            <a:lvl8pPr indent="-317500" lvl="7" marL="3657600" marR="0" rtl="0" algn="l">
              <a:lnSpc>
                <a:spcPct val="115000"/>
              </a:lnSpc>
              <a:spcBef>
                <a:spcPts val="1600"/>
              </a:spcBef>
              <a:spcAft>
                <a:spcPts val="0"/>
              </a:spcAft>
              <a:buClr>
                <a:srgbClr val="666666"/>
              </a:buClr>
              <a:buSzPts val="1400"/>
              <a:buFont typeface="Baloo 2"/>
              <a:buChar char="○"/>
              <a:defRPr b="0" i="0" sz="1400" u="none" cap="none" strike="noStrike">
                <a:solidFill>
                  <a:srgbClr val="666666"/>
                </a:solidFill>
                <a:latin typeface="Baloo 2"/>
                <a:ea typeface="Baloo 2"/>
                <a:cs typeface="Baloo 2"/>
                <a:sym typeface="Baloo 2"/>
              </a:defRPr>
            </a:lvl8pPr>
            <a:lvl9pPr indent="-317500" lvl="8" marL="4114800" marR="0" rtl="0" algn="l">
              <a:lnSpc>
                <a:spcPct val="115000"/>
              </a:lnSpc>
              <a:spcBef>
                <a:spcPts val="1600"/>
              </a:spcBef>
              <a:spcAft>
                <a:spcPts val="1600"/>
              </a:spcAft>
              <a:buClr>
                <a:srgbClr val="666666"/>
              </a:buClr>
              <a:buSzPts val="1400"/>
              <a:buFont typeface="Baloo 2"/>
              <a:buChar char="■"/>
              <a:defRPr b="0" i="0" sz="1400" u="none" cap="none" strike="noStrike">
                <a:solidFill>
                  <a:srgbClr val="666666"/>
                </a:solidFill>
                <a:latin typeface="Baloo 2"/>
                <a:ea typeface="Baloo 2"/>
                <a:cs typeface="Baloo 2"/>
                <a:sym typeface="Baloo 2"/>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firebird21.wordpress.com/2013/04/27/aplicaciones-oltp-y-aplicaciones-olap/"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
          <p:cNvSpPr txBox="1"/>
          <p:nvPr>
            <p:ph type="ctrTitle"/>
          </p:nvPr>
        </p:nvSpPr>
        <p:spPr>
          <a:xfrm>
            <a:off x="1841400" y="1500775"/>
            <a:ext cx="5461200" cy="1517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2700" u="sng">
                <a:solidFill>
                  <a:srgbClr val="EB7E7C"/>
                </a:solidFill>
                <a:hlinkClick r:id="rId3">
                  <a:extLst>
                    <a:ext uri="{A12FA001-AC4F-418D-AE19-62706E023703}">
                      <ahyp:hlinkClr val="tx"/>
                    </a:ext>
                  </a:extLst>
                </a:hlinkClick>
              </a:rPr>
              <a:t>Conversión de estructuras OLAP y OLTP a TAD</a:t>
            </a:r>
            <a:endParaRPr sz="2700">
              <a:solidFill>
                <a:srgbClr val="EB7E7C"/>
              </a:solidFill>
            </a:endParaRPr>
          </a:p>
        </p:txBody>
      </p:sp>
      <p:grpSp>
        <p:nvGrpSpPr>
          <p:cNvPr id="219" name="Google Shape;219;p1"/>
          <p:cNvGrpSpPr/>
          <p:nvPr/>
        </p:nvGrpSpPr>
        <p:grpSpPr>
          <a:xfrm>
            <a:off x="6464585" y="-43921"/>
            <a:ext cx="3774524" cy="1979829"/>
            <a:chOff x="6797960" y="203729"/>
            <a:chExt cx="3774524" cy="1979829"/>
          </a:xfrm>
        </p:grpSpPr>
        <p:sp>
          <p:nvSpPr>
            <p:cNvPr id="220" name="Google Shape;220;p1"/>
            <p:cNvSpPr/>
            <p:nvPr/>
          </p:nvSpPr>
          <p:spPr>
            <a:xfrm>
              <a:off x="7296299" y="282183"/>
              <a:ext cx="3276185" cy="1482192"/>
            </a:xfrm>
            <a:custGeom>
              <a:rect b="b" l="l" r="r" t="t"/>
              <a:pathLst>
                <a:path extrusionOk="0" h="31664" w="69989">
                  <a:moveTo>
                    <a:pt x="63720" y="0"/>
                  </a:moveTo>
                  <a:cubicBezTo>
                    <a:pt x="56473" y="0"/>
                    <a:pt x="49100" y="1157"/>
                    <a:pt x="42085" y="3413"/>
                  </a:cubicBezTo>
                  <a:cubicBezTo>
                    <a:pt x="33047" y="6338"/>
                    <a:pt x="24591" y="11093"/>
                    <a:pt x="17605" y="17178"/>
                  </a:cubicBezTo>
                  <a:cubicBezTo>
                    <a:pt x="16108" y="18481"/>
                    <a:pt x="14638" y="19881"/>
                    <a:pt x="13211" y="21240"/>
                  </a:cubicBezTo>
                  <a:cubicBezTo>
                    <a:pt x="9205" y="25052"/>
                    <a:pt x="5060" y="28974"/>
                    <a:pt x="0" y="31248"/>
                  </a:cubicBezTo>
                  <a:lnTo>
                    <a:pt x="180" y="31664"/>
                  </a:lnTo>
                  <a:cubicBezTo>
                    <a:pt x="5323" y="29363"/>
                    <a:pt x="9496" y="25398"/>
                    <a:pt x="13529" y="21572"/>
                  </a:cubicBezTo>
                  <a:cubicBezTo>
                    <a:pt x="14943" y="20228"/>
                    <a:pt x="16427" y="18828"/>
                    <a:pt x="17910" y="17525"/>
                  </a:cubicBezTo>
                  <a:cubicBezTo>
                    <a:pt x="30400" y="6625"/>
                    <a:pt x="47167" y="463"/>
                    <a:pt x="63772" y="463"/>
                  </a:cubicBezTo>
                  <a:cubicBezTo>
                    <a:pt x="65836" y="463"/>
                    <a:pt x="67897" y="559"/>
                    <a:pt x="69947" y="752"/>
                  </a:cubicBezTo>
                  <a:lnTo>
                    <a:pt x="69989" y="294"/>
                  </a:lnTo>
                  <a:cubicBezTo>
                    <a:pt x="67918" y="98"/>
                    <a:pt x="65824" y="0"/>
                    <a:pt x="63720"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
            <p:cNvSpPr/>
            <p:nvPr/>
          </p:nvSpPr>
          <p:spPr>
            <a:xfrm>
              <a:off x="6797960" y="1254052"/>
              <a:ext cx="1174557" cy="929506"/>
            </a:xfrm>
            <a:custGeom>
              <a:rect b="b" l="l" r="r" t="t"/>
              <a:pathLst>
                <a:path extrusionOk="0" h="19857" w="25092">
                  <a:moveTo>
                    <a:pt x="24242" y="0"/>
                  </a:moveTo>
                  <a:cubicBezTo>
                    <a:pt x="23656" y="0"/>
                    <a:pt x="22776" y="419"/>
                    <a:pt x="21888" y="824"/>
                  </a:cubicBezTo>
                  <a:cubicBezTo>
                    <a:pt x="17744" y="2695"/>
                    <a:pt x="13848" y="5274"/>
                    <a:pt x="10369" y="8185"/>
                  </a:cubicBezTo>
                  <a:cubicBezTo>
                    <a:pt x="6363" y="11539"/>
                    <a:pt x="2870" y="15476"/>
                    <a:pt x="0" y="19856"/>
                  </a:cubicBezTo>
                  <a:cubicBezTo>
                    <a:pt x="416" y="19219"/>
                    <a:pt x="5088" y="18595"/>
                    <a:pt x="6030" y="18235"/>
                  </a:cubicBezTo>
                  <a:cubicBezTo>
                    <a:pt x="7985" y="17500"/>
                    <a:pt x="9870" y="16599"/>
                    <a:pt x="11658" y="15532"/>
                  </a:cubicBezTo>
                  <a:cubicBezTo>
                    <a:pt x="15359" y="13314"/>
                    <a:pt x="18617" y="10444"/>
                    <a:pt x="21292" y="7076"/>
                  </a:cubicBezTo>
                  <a:cubicBezTo>
                    <a:pt x="22429" y="5634"/>
                    <a:pt x="24508" y="3347"/>
                    <a:pt x="24869" y="1517"/>
                  </a:cubicBezTo>
                  <a:cubicBezTo>
                    <a:pt x="25092" y="381"/>
                    <a:pt x="24800" y="0"/>
                    <a:pt x="24242"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
            <p:cNvSpPr/>
            <p:nvPr/>
          </p:nvSpPr>
          <p:spPr>
            <a:xfrm>
              <a:off x="7140562" y="781271"/>
              <a:ext cx="1312084" cy="320134"/>
            </a:xfrm>
            <a:custGeom>
              <a:rect b="b" l="l" r="r" t="t"/>
              <a:pathLst>
                <a:path extrusionOk="0" h="6839" w="28030">
                  <a:moveTo>
                    <a:pt x="24086" y="0"/>
                  </a:moveTo>
                  <a:cubicBezTo>
                    <a:pt x="20429" y="0"/>
                    <a:pt x="15390" y="1182"/>
                    <a:pt x="13945" y="1567"/>
                  </a:cubicBezTo>
                  <a:cubicBezTo>
                    <a:pt x="9135" y="2815"/>
                    <a:pt x="4547" y="4825"/>
                    <a:pt x="0" y="6835"/>
                  </a:cubicBezTo>
                  <a:cubicBezTo>
                    <a:pt x="665" y="6837"/>
                    <a:pt x="1330" y="6838"/>
                    <a:pt x="1995" y="6838"/>
                  </a:cubicBezTo>
                  <a:cubicBezTo>
                    <a:pt x="6395" y="6838"/>
                    <a:pt x="10804" y="6759"/>
                    <a:pt x="15151" y="6072"/>
                  </a:cubicBezTo>
                  <a:cubicBezTo>
                    <a:pt x="19421" y="5407"/>
                    <a:pt x="24633" y="4201"/>
                    <a:pt x="28029" y="1373"/>
                  </a:cubicBezTo>
                  <a:cubicBezTo>
                    <a:pt x="27662" y="351"/>
                    <a:pt x="26079" y="0"/>
                    <a:pt x="24086"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
            <p:cNvSpPr/>
            <p:nvPr/>
          </p:nvSpPr>
          <p:spPr>
            <a:xfrm>
              <a:off x="7614888" y="203729"/>
              <a:ext cx="1593693" cy="341245"/>
            </a:xfrm>
            <a:custGeom>
              <a:rect b="b" l="l" r="r" t="t"/>
              <a:pathLst>
                <a:path extrusionOk="0" h="7290" w="34046">
                  <a:moveTo>
                    <a:pt x="7742" y="1"/>
                  </a:moveTo>
                  <a:cubicBezTo>
                    <a:pt x="5160" y="1"/>
                    <a:pt x="2576" y="131"/>
                    <a:pt x="0" y="390"/>
                  </a:cubicBezTo>
                  <a:cubicBezTo>
                    <a:pt x="5268" y="2455"/>
                    <a:pt x="10549" y="4521"/>
                    <a:pt x="16039" y="5810"/>
                  </a:cubicBezTo>
                  <a:cubicBezTo>
                    <a:pt x="18451" y="6378"/>
                    <a:pt x="20890" y="6753"/>
                    <a:pt x="23358" y="6947"/>
                  </a:cubicBezTo>
                  <a:cubicBezTo>
                    <a:pt x="24374" y="7019"/>
                    <a:pt x="26411" y="7289"/>
                    <a:pt x="28231" y="7289"/>
                  </a:cubicBezTo>
                  <a:cubicBezTo>
                    <a:pt x="29565" y="7289"/>
                    <a:pt x="30782" y="7144"/>
                    <a:pt x="31398" y="6669"/>
                  </a:cubicBezTo>
                  <a:cubicBezTo>
                    <a:pt x="34045" y="4618"/>
                    <a:pt x="23122" y="1540"/>
                    <a:pt x="21486" y="1249"/>
                  </a:cubicBezTo>
                  <a:cubicBezTo>
                    <a:pt x="16948" y="415"/>
                    <a:pt x="12347" y="1"/>
                    <a:pt x="7742" y="1"/>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
            <p:cNvSpPr/>
            <p:nvPr/>
          </p:nvSpPr>
          <p:spPr>
            <a:xfrm>
              <a:off x="8758830" y="342006"/>
              <a:ext cx="944813" cy="1318544"/>
            </a:xfrm>
            <a:custGeom>
              <a:rect b="b" l="l" r="r" t="t"/>
              <a:pathLst>
                <a:path extrusionOk="0" h="28168" w="20184">
                  <a:moveTo>
                    <a:pt x="19477" y="0"/>
                  </a:moveTo>
                  <a:lnTo>
                    <a:pt x="19477" y="0"/>
                  </a:lnTo>
                  <a:cubicBezTo>
                    <a:pt x="14611" y="2149"/>
                    <a:pt x="10522" y="8110"/>
                    <a:pt x="7791" y="12490"/>
                  </a:cubicBezTo>
                  <a:cubicBezTo>
                    <a:pt x="4701" y="17437"/>
                    <a:pt x="2345" y="22813"/>
                    <a:pt x="3" y="28162"/>
                  </a:cubicBezTo>
                  <a:lnTo>
                    <a:pt x="3" y="28162"/>
                  </a:lnTo>
                  <a:cubicBezTo>
                    <a:pt x="307" y="27483"/>
                    <a:pt x="2983" y="26461"/>
                    <a:pt x="3674" y="25978"/>
                  </a:cubicBezTo>
                  <a:cubicBezTo>
                    <a:pt x="4908" y="25146"/>
                    <a:pt x="6086" y="24231"/>
                    <a:pt x="7209" y="23247"/>
                  </a:cubicBezTo>
                  <a:cubicBezTo>
                    <a:pt x="9496" y="21251"/>
                    <a:pt x="11534" y="18977"/>
                    <a:pt x="13267" y="16482"/>
                  </a:cubicBezTo>
                  <a:cubicBezTo>
                    <a:pt x="14986" y="14042"/>
                    <a:pt x="16399" y="11395"/>
                    <a:pt x="17508" y="8622"/>
                  </a:cubicBezTo>
                  <a:cubicBezTo>
                    <a:pt x="18382" y="6391"/>
                    <a:pt x="20184" y="2288"/>
                    <a:pt x="19477" y="0"/>
                  </a:cubicBezTo>
                  <a:close/>
                  <a:moveTo>
                    <a:pt x="3" y="28162"/>
                  </a:moveTo>
                  <a:cubicBezTo>
                    <a:pt x="3" y="28164"/>
                    <a:pt x="2" y="28166"/>
                    <a:pt x="1" y="28168"/>
                  </a:cubicBezTo>
                  <a:cubicBezTo>
                    <a:pt x="2" y="28166"/>
                    <a:pt x="3" y="28164"/>
                    <a:pt x="3" y="28162"/>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
            <p:cNvSpPr/>
            <p:nvPr/>
          </p:nvSpPr>
          <p:spPr>
            <a:xfrm>
              <a:off x="8145666" y="688915"/>
              <a:ext cx="601696" cy="1218886"/>
            </a:xfrm>
            <a:custGeom>
              <a:rect b="b" l="l" r="r" t="t"/>
              <a:pathLst>
                <a:path extrusionOk="0" h="26039" w="12854">
                  <a:moveTo>
                    <a:pt x="12263" y="0"/>
                  </a:moveTo>
                  <a:cubicBezTo>
                    <a:pt x="11009" y="0"/>
                    <a:pt x="8007" y="3504"/>
                    <a:pt x="7472" y="4178"/>
                  </a:cubicBezTo>
                  <a:cubicBezTo>
                    <a:pt x="5712" y="6451"/>
                    <a:pt x="4270" y="8946"/>
                    <a:pt x="3216" y="11622"/>
                  </a:cubicBezTo>
                  <a:cubicBezTo>
                    <a:pt x="1373" y="16210"/>
                    <a:pt x="499" y="21131"/>
                    <a:pt x="0" y="26038"/>
                  </a:cubicBezTo>
                  <a:cubicBezTo>
                    <a:pt x="6626" y="19163"/>
                    <a:pt x="12268" y="10638"/>
                    <a:pt x="12809" y="1087"/>
                  </a:cubicBezTo>
                  <a:cubicBezTo>
                    <a:pt x="12853" y="308"/>
                    <a:pt x="12635" y="0"/>
                    <a:pt x="12263"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6" name="Google Shape;226;p1"/>
          <p:cNvGrpSpPr/>
          <p:nvPr/>
        </p:nvGrpSpPr>
        <p:grpSpPr>
          <a:xfrm>
            <a:off x="-1304902" y="1221490"/>
            <a:ext cx="3393303" cy="1796989"/>
            <a:chOff x="-1085827" y="927365"/>
            <a:chExt cx="3393303" cy="1796989"/>
          </a:xfrm>
        </p:grpSpPr>
        <p:sp>
          <p:nvSpPr>
            <p:cNvPr id="227" name="Google Shape;227;p1"/>
            <p:cNvSpPr/>
            <p:nvPr/>
          </p:nvSpPr>
          <p:spPr>
            <a:xfrm>
              <a:off x="1640153" y="2041303"/>
              <a:ext cx="667323" cy="530732"/>
            </a:xfrm>
            <a:custGeom>
              <a:rect b="b" l="l" r="r" t="t"/>
              <a:pathLst>
                <a:path extrusionOk="0" h="11338" w="14256">
                  <a:moveTo>
                    <a:pt x="1603" y="911"/>
                  </a:moveTo>
                  <a:cubicBezTo>
                    <a:pt x="6724" y="2124"/>
                    <a:pt x="11045" y="5533"/>
                    <a:pt x="13436" y="10223"/>
                  </a:cubicBezTo>
                  <a:lnTo>
                    <a:pt x="13436" y="10223"/>
                  </a:lnTo>
                  <a:cubicBezTo>
                    <a:pt x="8967" y="7650"/>
                    <a:pt x="3720" y="5802"/>
                    <a:pt x="916" y="1316"/>
                  </a:cubicBezTo>
                  <a:lnTo>
                    <a:pt x="916" y="1316"/>
                  </a:lnTo>
                  <a:cubicBezTo>
                    <a:pt x="3180" y="2506"/>
                    <a:pt x="5235" y="4056"/>
                    <a:pt x="7012" y="5908"/>
                  </a:cubicBezTo>
                  <a:cubicBezTo>
                    <a:pt x="7028" y="5924"/>
                    <a:pt x="7045" y="5931"/>
                    <a:pt x="7062" y="5931"/>
                  </a:cubicBezTo>
                  <a:cubicBezTo>
                    <a:pt x="7210" y="5931"/>
                    <a:pt x="7383" y="5405"/>
                    <a:pt x="7234" y="5256"/>
                  </a:cubicBezTo>
                  <a:cubicBezTo>
                    <a:pt x="5583" y="3536"/>
                    <a:pt x="3685" y="2072"/>
                    <a:pt x="1603" y="911"/>
                  </a:cubicBezTo>
                  <a:close/>
                  <a:moveTo>
                    <a:pt x="685" y="1"/>
                  </a:moveTo>
                  <a:cubicBezTo>
                    <a:pt x="578" y="1"/>
                    <a:pt x="493" y="151"/>
                    <a:pt x="457" y="312"/>
                  </a:cubicBezTo>
                  <a:lnTo>
                    <a:pt x="457" y="312"/>
                  </a:lnTo>
                  <a:cubicBezTo>
                    <a:pt x="396" y="283"/>
                    <a:pt x="336" y="253"/>
                    <a:pt x="275" y="224"/>
                  </a:cubicBezTo>
                  <a:cubicBezTo>
                    <a:pt x="260" y="217"/>
                    <a:pt x="246" y="214"/>
                    <a:pt x="233" y="214"/>
                  </a:cubicBezTo>
                  <a:cubicBezTo>
                    <a:pt x="58" y="214"/>
                    <a:pt x="1" y="759"/>
                    <a:pt x="39" y="862"/>
                  </a:cubicBezTo>
                  <a:cubicBezTo>
                    <a:pt x="2812" y="6421"/>
                    <a:pt x="8967" y="8292"/>
                    <a:pt x="13943" y="11314"/>
                  </a:cubicBezTo>
                  <a:cubicBezTo>
                    <a:pt x="13968" y="11330"/>
                    <a:pt x="13992" y="11338"/>
                    <a:pt x="14014" y="11338"/>
                  </a:cubicBezTo>
                  <a:cubicBezTo>
                    <a:pt x="14195" y="11338"/>
                    <a:pt x="14256" y="10829"/>
                    <a:pt x="14206" y="10718"/>
                  </a:cubicBezTo>
                  <a:cubicBezTo>
                    <a:pt x="11794" y="5090"/>
                    <a:pt x="6721" y="1070"/>
                    <a:pt x="705" y="3"/>
                  </a:cubicBezTo>
                  <a:cubicBezTo>
                    <a:pt x="698" y="1"/>
                    <a:pt x="691" y="1"/>
                    <a:pt x="685"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
            <p:cNvSpPr/>
            <p:nvPr/>
          </p:nvSpPr>
          <p:spPr>
            <a:xfrm>
              <a:off x="1638983" y="1763579"/>
              <a:ext cx="393391" cy="313159"/>
            </a:xfrm>
            <a:custGeom>
              <a:rect b="b" l="l" r="r" t="t"/>
              <a:pathLst>
                <a:path extrusionOk="0" h="6690" w="8404">
                  <a:moveTo>
                    <a:pt x="7516" y="771"/>
                  </a:moveTo>
                  <a:cubicBezTo>
                    <a:pt x="5923" y="3064"/>
                    <a:pt x="3563" y="5032"/>
                    <a:pt x="875" y="5846"/>
                  </a:cubicBezTo>
                  <a:lnTo>
                    <a:pt x="875" y="5846"/>
                  </a:lnTo>
                  <a:cubicBezTo>
                    <a:pt x="1056" y="3841"/>
                    <a:pt x="1631" y="1930"/>
                    <a:pt x="3863" y="1375"/>
                  </a:cubicBezTo>
                  <a:cubicBezTo>
                    <a:pt x="5039" y="1075"/>
                    <a:pt x="6299" y="952"/>
                    <a:pt x="7516" y="771"/>
                  </a:cubicBezTo>
                  <a:close/>
                  <a:moveTo>
                    <a:pt x="8153" y="0"/>
                  </a:moveTo>
                  <a:cubicBezTo>
                    <a:pt x="8142" y="0"/>
                    <a:pt x="8130" y="1"/>
                    <a:pt x="8118" y="3"/>
                  </a:cubicBezTo>
                  <a:cubicBezTo>
                    <a:pt x="6191" y="308"/>
                    <a:pt x="3544" y="238"/>
                    <a:pt x="2005" y="1611"/>
                  </a:cubicBezTo>
                  <a:cubicBezTo>
                    <a:pt x="753" y="2723"/>
                    <a:pt x="514" y="4388"/>
                    <a:pt x="397" y="5978"/>
                  </a:cubicBezTo>
                  <a:lnTo>
                    <a:pt x="397" y="5978"/>
                  </a:lnTo>
                  <a:cubicBezTo>
                    <a:pt x="379" y="5982"/>
                    <a:pt x="360" y="5987"/>
                    <a:pt x="342" y="5991"/>
                  </a:cubicBezTo>
                  <a:cubicBezTo>
                    <a:pt x="64" y="6057"/>
                    <a:pt x="1" y="6689"/>
                    <a:pt x="259" y="6689"/>
                  </a:cubicBezTo>
                  <a:cubicBezTo>
                    <a:pt x="272" y="6689"/>
                    <a:pt x="286" y="6687"/>
                    <a:pt x="300" y="6684"/>
                  </a:cubicBezTo>
                  <a:cubicBezTo>
                    <a:pt x="354" y="6671"/>
                    <a:pt x="408" y="6658"/>
                    <a:pt x="461" y="6644"/>
                  </a:cubicBezTo>
                  <a:lnTo>
                    <a:pt x="461" y="6644"/>
                  </a:lnTo>
                  <a:cubicBezTo>
                    <a:pt x="483" y="6657"/>
                    <a:pt x="507" y="6662"/>
                    <a:pt x="532" y="6662"/>
                  </a:cubicBezTo>
                  <a:cubicBezTo>
                    <a:pt x="591" y="6662"/>
                    <a:pt x="657" y="6631"/>
                    <a:pt x="713" y="6577"/>
                  </a:cubicBezTo>
                  <a:lnTo>
                    <a:pt x="713" y="6577"/>
                  </a:lnTo>
                  <a:cubicBezTo>
                    <a:pt x="3863" y="5688"/>
                    <a:pt x="6556" y="3308"/>
                    <a:pt x="8257" y="571"/>
                  </a:cubicBezTo>
                  <a:cubicBezTo>
                    <a:pt x="8337" y="438"/>
                    <a:pt x="8403" y="0"/>
                    <a:pt x="8153"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
            <p:cNvSpPr/>
            <p:nvPr/>
          </p:nvSpPr>
          <p:spPr>
            <a:xfrm>
              <a:off x="1178419" y="1874097"/>
              <a:ext cx="399008" cy="850257"/>
            </a:xfrm>
            <a:custGeom>
              <a:rect b="b" l="l" r="r" t="t"/>
              <a:pathLst>
                <a:path extrusionOk="0" h="18164" w="8524">
                  <a:moveTo>
                    <a:pt x="1697" y="1483"/>
                  </a:moveTo>
                  <a:cubicBezTo>
                    <a:pt x="3308" y="3226"/>
                    <a:pt x="4699" y="5173"/>
                    <a:pt x="5592" y="7401"/>
                  </a:cubicBezTo>
                  <a:cubicBezTo>
                    <a:pt x="6133" y="8745"/>
                    <a:pt x="6480" y="10173"/>
                    <a:pt x="6604" y="11628"/>
                  </a:cubicBezTo>
                  <a:cubicBezTo>
                    <a:pt x="6646" y="12252"/>
                    <a:pt x="6577" y="16854"/>
                    <a:pt x="5745" y="16951"/>
                  </a:cubicBezTo>
                  <a:cubicBezTo>
                    <a:pt x="5720" y="16954"/>
                    <a:pt x="5696" y="16956"/>
                    <a:pt x="5672" y="16956"/>
                  </a:cubicBezTo>
                  <a:cubicBezTo>
                    <a:pt x="5014" y="16956"/>
                    <a:pt x="4683" y="15882"/>
                    <a:pt x="4442" y="15440"/>
                  </a:cubicBezTo>
                  <a:cubicBezTo>
                    <a:pt x="2876" y="12668"/>
                    <a:pt x="921" y="9965"/>
                    <a:pt x="921" y="6707"/>
                  </a:cubicBezTo>
                  <a:cubicBezTo>
                    <a:pt x="921" y="4915"/>
                    <a:pt x="1558" y="3236"/>
                    <a:pt x="1697" y="1483"/>
                  </a:cubicBezTo>
                  <a:close/>
                  <a:moveTo>
                    <a:pt x="1637" y="1"/>
                  </a:moveTo>
                  <a:cubicBezTo>
                    <a:pt x="1581" y="1"/>
                    <a:pt x="1494" y="189"/>
                    <a:pt x="1449" y="352"/>
                  </a:cubicBezTo>
                  <a:lnTo>
                    <a:pt x="1449" y="352"/>
                  </a:lnTo>
                  <a:cubicBezTo>
                    <a:pt x="1384" y="285"/>
                    <a:pt x="1319" y="217"/>
                    <a:pt x="1254" y="151"/>
                  </a:cubicBezTo>
                  <a:cubicBezTo>
                    <a:pt x="1247" y="144"/>
                    <a:pt x="1239" y="140"/>
                    <a:pt x="1230" y="140"/>
                  </a:cubicBezTo>
                  <a:cubicBezTo>
                    <a:pt x="1124" y="140"/>
                    <a:pt x="930" y="674"/>
                    <a:pt x="1046" y="802"/>
                  </a:cubicBezTo>
                  <a:cubicBezTo>
                    <a:pt x="1186" y="945"/>
                    <a:pt x="1326" y="1089"/>
                    <a:pt x="1463" y="1235"/>
                  </a:cubicBezTo>
                  <a:lnTo>
                    <a:pt x="1463" y="1235"/>
                  </a:lnTo>
                  <a:cubicBezTo>
                    <a:pt x="1504" y="3964"/>
                    <a:pt x="0" y="6342"/>
                    <a:pt x="769" y="9147"/>
                  </a:cubicBezTo>
                  <a:cubicBezTo>
                    <a:pt x="1628" y="12335"/>
                    <a:pt x="3777" y="15288"/>
                    <a:pt x="5371" y="18143"/>
                  </a:cubicBezTo>
                  <a:cubicBezTo>
                    <a:pt x="5380" y="18157"/>
                    <a:pt x="5390" y="18163"/>
                    <a:pt x="5401" y="18163"/>
                  </a:cubicBezTo>
                  <a:cubicBezTo>
                    <a:pt x="5456" y="18163"/>
                    <a:pt x="5525" y="18016"/>
                    <a:pt x="5537" y="18005"/>
                  </a:cubicBezTo>
                  <a:cubicBezTo>
                    <a:pt x="8524" y="11857"/>
                    <a:pt x="6101" y="5373"/>
                    <a:pt x="1720" y="641"/>
                  </a:cubicBezTo>
                  <a:lnTo>
                    <a:pt x="1720" y="641"/>
                  </a:lnTo>
                  <a:cubicBezTo>
                    <a:pt x="1715" y="460"/>
                    <a:pt x="1704" y="278"/>
                    <a:pt x="1683" y="95"/>
                  </a:cubicBezTo>
                  <a:cubicBezTo>
                    <a:pt x="1675" y="28"/>
                    <a:pt x="1658" y="1"/>
                    <a:pt x="1637"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
            <p:cNvSpPr/>
            <p:nvPr/>
          </p:nvSpPr>
          <p:spPr>
            <a:xfrm>
              <a:off x="1224995" y="1859446"/>
              <a:ext cx="125544" cy="461500"/>
            </a:xfrm>
            <a:custGeom>
              <a:rect b="b" l="l" r="r" t="t"/>
              <a:pathLst>
                <a:path extrusionOk="0" h="9859" w="2682">
                  <a:moveTo>
                    <a:pt x="291" y="1"/>
                  </a:moveTo>
                  <a:cubicBezTo>
                    <a:pt x="230" y="1"/>
                    <a:pt x="1" y="515"/>
                    <a:pt x="92" y="672"/>
                  </a:cubicBezTo>
                  <a:cubicBezTo>
                    <a:pt x="1825" y="3402"/>
                    <a:pt x="2158" y="6605"/>
                    <a:pt x="2421" y="9765"/>
                  </a:cubicBezTo>
                  <a:cubicBezTo>
                    <a:pt x="2427" y="9831"/>
                    <a:pt x="2440" y="9859"/>
                    <a:pt x="2459" y="9859"/>
                  </a:cubicBezTo>
                  <a:cubicBezTo>
                    <a:pt x="2533" y="9859"/>
                    <a:pt x="2682" y="9419"/>
                    <a:pt x="2671" y="9308"/>
                  </a:cubicBezTo>
                  <a:cubicBezTo>
                    <a:pt x="2407" y="6092"/>
                    <a:pt x="2075" y="2806"/>
                    <a:pt x="300" y="6"/>
                  </a:cubicBezTo>
                  <a:cubicBezTo>
                    <a:pt x="298" y="2"/>
                    <a:pt x="295" y="1"/>
                    <a:pt x="291"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
            <p:cNvSpPr/>
            <p:nvPr/>
          </p:nvSpPr>
          <p:spPr>
            <a:xfrm>
              <a:off x="898589" y="1543853"/>
              <a:ext cx="978329" cy="243646"/>
            </a:xfrm>
            <a:custGeom>
              <a:rect b="b" l="l" r="r" t="t"/>
              <a:pathLst>
                <a:path extrusionOk="0" h="5205" w="20900">
                  <a:moveTo>
                    <a:pt x="6191" y="711"/>
                  </a:moveTo>
                  <a:cubicBezTo>
                    <a:pt x="7201" y="711"/>
                    <a:pt x="8213" y="885"/>
                    <a:pt x="9200" y="1079"/>
                  </a:cubicBezTo>
                  <a:cubicBezTo>
                    <a:pt x="12508" y="1723"/>
                    <a:pt x="15816" y="2464"/>
                    <a:pt x="19114" y="3169"/>
                  </a:cubicBezTo>
                  <a:lnTo>
                    <a:pt x="19114" y="3169"/>
                  </a:lnTo>
                  <a:cubicBezTo>
                    <a:pt x="16821" y="3798"/>
                    <a:pt x="14548" y="4445"/>
                    <a:pt x="12204" y="4445"/>
                  </a:cubicBezTo>
                  <a:cubicBezTo>
                    <a:pt x="11478" y="4445"/>
                    <a:pt x="10746" y="4383"/>
                    <a:pt x="10004" y="4239"/>
                  </a:cubicBezTo>
                  <a:cubicBezTo>
                    <a:pt x="7316" y="3709"/>
                    <a:pt x="4685" y="2899"/>
                    <a:pt x="2160" y="1836"/>
                  </a:cubicBezTo>
                  <a:lnTo>
                    <a:pt x="2160" y="1836"/>
                  </a:lnTo>
                  <a:cubicBezTo>
                    <a:pt x="2841" y="1540"/>
                    <a:pt x="3502" y="1190"/>
                    <a:pt x="4251" y="968"/>
                  </a:cubicBezTo>
                  <a:cubicBezTo>
                    <a:pt x="4892" y="783"/>
                    <a:pt x="5541" y="711"/>
                    <a:pt x="6191" y="711"/>
                  </a:cubicBezTo>
                  <a:close/>
                  <a:moveTo>
                    <a:pt x="6257" y="1"/>
                  </a:moveTo>
                  <a:cubicBezTo>
                    <a:pt x="5713" y="1"/>
                    <a:pt x="5171" y="51"/>
                    <a:pt x="4640" y="178"/>
                  </a:cubicBezTo>
                  <a:cubicBezTo>
                    <a:pt x="3459" y="459"/>
                    <a:pt x="2465" y="1130"/>
                    <a:pt x="1333" y="1476"/>
                  </a:cubicBezTo>
                  <a:lnTo>
                    <a:pt x="1333" y="1476"/>
                  </a:lnTo>
                  <a:cubicBezTo>
                    <a:pt x="1103" y="1374"/>
                    <a:pt x="875" y="1269"/>
                    <a:pt x="647" y="1162"/>
                  </a:cubicBezTo>
                  <a:cubicBezTo>
                    <a:pt x="634" y="1156"/>
                    <a:pt x="622" y="1153"/>
                    <a:pt x="609" y="1153"/>
                  </a:cubicBezTo>
                  <a:cubicBezTo>
                    <a:pt x="479" y="1153"/>
                    <a:pt x="357" y="1459"/>
                    <a:pt x="379" y="1672"/>
                  </a:cubicBezTo>
                  <a:lnTo>
                    <a:pt x="379" y="1672"/>
                  </a:lnTo>
                  <a:cubicBezTo>
                    <a:pt x="366" y="1673"/>
                    <a:pt x="354" y="1674"/>
                    <a:pt x="342" y="1675"/>
                  </a:cubicBezTo>
                  <a:cubicBezTo>
                    <a:pt x="125" y="1702"/>
                    <a:pt x="1" y="2369"/>
                    <a:pt x="257" y="2369"/>
                  </a:cubicBezTo>
                  <a:cubicBezTo>
                    <a:pt x="262" y="2369"/>
                    <a:pt x="268" y="2369"/>
                    <a:pt x="273" y="2368"/>
                  </a:cubicBezTo>
                  <a:cubicBezTo>
                    <a:pt x="604" y="2340"/>
                    <a:pt x="916" y="2276"/>
                    <a:pt x="1216" y="2188"/>
                  </a:cubicBezTo>
                  <a:lnTo>
                    <a:pt x="1216" y="2188"/>
                  </a:lnTo>
                  <a:cubicBezTo>
                    <a:pt x="4242" y="3528"/>
                    <a:pt x="7428" y="4585"/>
                    <a:pt x="10697" y="5085"/>
                  </a:cubicBezTo>
                  <a:cubicBezTo>
                    <a:pt x="11224" y="5168"/>
                    <a:pt x="11750" y="5205"/>
                    <a:pt x="12275" y="5205"/>
                  </a:cubicBezTo>
                  <a:cubicBezTo>
                    <a:pt x="15080" y="5205"/>
                    <a:pt x="17856" y="4152"/>
                    <a:pt x="20553" y="3463"/>
                  </a:cubicBezTo>
                  <a:cubicBezTo>
                    <a:pt x="20747" y="3421"/>
                    <a:pt x="20899" y="2825"/>
                    <a:pt x="20664" y="2770"/>
                  </a:cubicBezTo>
                  <a:cubicBezTo>
                    <a:pt x="16685" y="1924"/>
                    <a:pt x="12707" y="940"/>
                    <a:pt x="8701" y="247"/>
                  </a:cubicBezTo>
                  <a:cubicBezTo>
                    <a:pt x="7901" y="114"/>
                    <a:pt x="7077" y="1"/>
                    <a:pt x="6257"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
            <p:cNvSpPr/>
            <p:nvPr/>
          </p:nvSpPr>
          <p:spPr>
            <a:xfrm>
              <a:off x="892223" y="1600072"/>
              <a:ext cx="542153" cy="81637"/>
            </a:xfrm>
            <a:custGeom>
              <a:rect b="b" l="l" r="r" t="t"/>
              <a:pathLst>
                <a:path extrusionOk="0" h="1744" w="11582">
                  <a:moveTo>
                    <a:pt x="362" y="1"/>
                  </a:moveTo>
                  <a:cubicBezTo>
                    <a:pt x="150" y="1"/>
                    <a:pt x="0" y="642"/>
                    <a:pt x="229" y="696"/>
                  </a:cubicBezTo>
                  <a:cubicBezTo>
                    <a:pt x="3268" y="1397"/>
                    <a:pt x="6376" y="1743"/>
                    <a:pt x="9486" y="1743"/>
                  </a:cubicBezTo>
                  <a:cubicBezTo>
                    <a:pt x="10065" y="1743"/>
                    <a:pt x="10643" y="1732"/>
                    <a:pt x="11221" y="1708"/>
                  </a:cubicBezTo>
                  <a:cubicBezTo>
                    <a:pt x="11471" y="1694"/>
                    <a:pt x="11582" y="1015"/>
                    <a:pt x="11374" y="1015"/>
                  </a:cubicBezTo>
                  <a:cubicBezTo>
                    <a:pt x="10796" y="1038"/>
                    <a:pt x="10217" y="1050"/>
                    <a:pt x="9639" y="1050"/>
                  </a:cubicBezTo>
                  <a:cubicBezTo>
                    <a:pt x="6528" y="1050"/>
                    <a:pt x="3420" y="704"/>
                    <a:pt x="381" y="3"/>
                  </a:cubicBezTo>
                  <a:cubicBezTo>
                    <a:pt x="375" y="1"/>
                    <a:pt x="368" y="1"/>
                    <a:pt x="362"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
            <p:cNvSpPr/>
            <p:nvPr/>
          </p:nvSpPr>
          <p:spPr>
            <a:xfrm>
              <a:off x="-1085827" y="1164177"/>
              <a:ext cx="2764833" cy="894773"/>
            </a:xfrm>
            <a:custGeom>
              <a:rect b="b" l="l" r="r" t="t"/>
              <a:pathLst>
                <a:path extrusionOk="0" h="19115" w="59065">
                  <a:moveTo>
                    <a:pt x="5289" y="0"/>
                  </a:moveTo>
                  <a:cubicBezTo>
                    <a:pt x="3658" y="0"/>
                    <a:pt x="2027" y="34"/>
                    <a:pt x="401" y="69"/>
                  </a:cubicBezTo>
                  <a:cubicBezTo>
                    <a:pt x="72" y="69"/>
                    <a:pt x="1" y="762"/>
                    <a:pt x="363" y="762"/>
                  </a:cubicBezTo>
                  <a:cubicBezTo>
                    <a:pt x="366" y="762"/>
                    <a:pt x="370" y="762"/>
                    <a:pt x="374" y="762"/>
                  </a:cubicBezTo>
                  <a:cubicBezTo>
                    <a:pt x="1869" y="729"/>
                    <a:pt x="3364" y="701"/>
                    <a:pt x="4857" y="701"/>
                  </a:cubicBezTo>
                  <a:cubicBezTo>
                    <a:pt x="9062" y="701"/>
                    <a:pt x="13245" y="923"/>
                    <a:pt x="17368" y="1885"/>
                  </a:cubicBezTo>
                  <a:cubicBezTo>
                    <a:pt x="22650" y="3104"/>
                    <a:pt x="27917" y="4588"/>
                    <a:pt x="33101" y="6112"/>
                  </a:cubicBezTo>
                  <a:cubicBezTo>
                    <a:pt x="38078" y="7568"/>
                    <a:pt x="44163" y="10049"/>
                    <a:pt x="47837" y="13834"/>
                  </a:cubicBezTo>
                  <a:cubicBezTo>
                    <a:pt x="50942" y="17036"/>
                    <a:pt x="54047" y="19115"/>
                    <a:pt x="58676" y="19115"/>
                  </a:cubicBezTo>
                  <a:cubicBezTo>
                    <a:pt x="58995" y="19115"/>
                    <a:pt x="59065" y="18422"/>
                    <a:pt x="58690" y="18422"/>
                  </a:cubicBezTo>
                  <a:lnTo>
                    <a:pt x="58704" y="18408"/>
                  </a:lnTo>
                  <a:cubicBezTo>
                    <a:pt x="55863" y="18408"/>
                    <a:pt x="53104" y="17618"/>
                    <a:pt x="50831" y="15871"/>
                  </a:cubicBezTo>
                  <a:cubicBezTo>
                    <a:pt x="48876" y="14374"/>
                    <a:pt x="47545" y="12364"/>
                    <a:pt x="45452" y="11020"/>
                  </a:cubicBezTo>
                  <a:cubicBezTo>
                    <a:pt x="41238" y="8303"/>
                    <a:pt x="36525" y="6320"/>
                    <a:pt x="31715" y="4990"/>
                  </a:cubicBezTo>
                  <a:cubicBezTo>
                    <a:pt x="26572" y="3576"/>
                    <a:pt x="21416" y="1954"/>
                    <a:pt x="16190" y="900"/>
                  </a:cubicBezTo>
                  <a:cubicBezTo>
                    <a:pt x="12596" y="172"/>
                    <a:pt x="8942" y="0"/>
                    <a:pt x="5289"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
            <p:cNvSpPr/>
            <p:nvPr/>
          </p:nvSpPr>
          <p:spPr>
            <a:xfrm>
              <a:off x="430302" y="1419947"/>
              <a:ext cx="671162" cy="794927"/>
            </a:xfrm>
            <a:custGeom>
              <a:rect b="b" l="l" r="r" t="t"/>
              <a:pathLst>
                <a:path extrusionOk="0" h="16982" w="14338">
                  <a:moveTo>
                    <a:pt x="1344" y="1589"/>
                  </a:moveTo>
                  <a:lnTo>
                    <a:pt x="1344" y="1589"/>
                  </a:lnTo>
                  <a:cubicBezTo>
                    <a:pt x="4008" y="3433"/>
                    <a:pt x="7021" y="4478"/>
                    <a:pt x="9348" y="6997"/>
                  </a:cubicBezTo>
                  <a:cubicBezTo>
                    <a:pt x="11696" y="9564"/>
                    <a:pt x="13299" y="12731"/>
                    <a:pt x="13957" y="16152"/>
                  </a:cubicBezTo>
                  <a:lnTo>
                    <a:pt x="13957" y="16152"/>
                  </a:lnTo>
                  <a:cubicBezTo>
                    <a:pt x="7694" y="13533"/>
                    <a:pt x="3031" y="8136"/>
                    <a:pt x="1344" y="1589"/>
                  </a:cubicBezTo>
                  <a:close/>
                  <a:moveTo>
                    <a:pt x="302" y="1"/>
                  </a:moveTo>
                  <a:cubicBezTo>
                    <a:pt x="196" y="1"/>
                    <a:pt x="0" y="559"/>
                    <a:pt x="116" y="662"/>
                  </a:cubicBezTo>
                  <a:lnTo>
                    <a:pt x="130" y="662"/>
                  </a:lnTo>
                  <a:cubicBezTo>
                    <a:pt x="382" y="876"/>
                    <a:pt x="639" y="1078"/>
                    <a:pt x="900" y="1271"/>
                  </a:cubicBezTo>
                  <a:lnTo>
                    <a:pt x="900" y="1271"/>
                  </a:lnTo>
                  <a:cubicBezTo>
                    <a:pt x="2419" y="8385"/>
                    <a:pt x="7365" y="14272"/>
                    <a:pt x="14131" y="16978"/>
                  </a:cubicBezTo>
                  <a:cubicBezTo>
                    <a:pt x="14137" y="16980"/>
                    <a:pt x="14143" y="16981"/>
                    <a:pt x="14148" y="16981"/>
                  </a:cubicBezTo>
                  <a:cubicBezTo>
                    <a:pt x="14275" y="16981"/>
                    <a:pt x="14338" y="16420"/>
                    <a:pt x="14325" y="16340"/>
                  </a:cubicBezTo>
                  <a:cubicBezTo>
                    <a:pt x="13798" y="12847"/>
                    <a:pt x="12301" y="9576"/>
                    <a:pt x="10028" y="6886"/>
                  </a:cubicBezTo>
                  <a:cubicBezTo>
                    <a:pt x="9002" y="5680"/>
                    <a:pt x="7837" y="4613"/>
                    <a:pt x="6534" y="3712"/>
                  </a:cubicBezTo>
                  <a:cubicBezTo>
                    <a:pt x="4823" y="2515"/>
                    <a:pt x="2833" y="1804"/>
                    <a:pt x="1117" y="615"/>
                  </a:cubicBezTo>
                  <a:lnTo>
                    <a:pt x="1117" y="615"/>
                  </a:lnTo>
                  <a:cubicBezTo>
                    <a:pt x="1102" y="543"/>
                    <a:pt x="1087" y="471"/>
                    <a:pt x="1073" y="399"/>
                  </a:cubicBezTo>
                  <a:cubicBezTo>
                    <a:pt x="1069" y="379"/>
                    <a:pt x="1063" y="369"/>
                    <a:pt x="1054" y="369"/>
                  </a:cubicBezTo>
                  <a:cubicBezTo>
                    <a:pt x="1032" y="369"/>
                    <a:pt x="996" y="426"/>
                    <a:pt x="960" y="505"/>
                  </a:cubicBezTo>
                  <a:lnTo>
                    <a:pt x="960" y="505"/>
                  </a:lnTo>
                  <a:cubicBezTo>
                    <a:pt x="743" y="349"/>
                    <a:pt x="531" y="185"/>
                    <a:pt x="324" y="11"/>
                  </a:cubicBezTo>
                  <a:cubicBezTo>
                    <a:pt x="317" y="4"/>
                    <a:pt x="310" y="1"/>
                    <a:pt x="302"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
            <p:cNvSpPr/>
            <p:nvPr/>
          </p:nvSpPr>
          <p:spPr>
            <a:xfrm>
              <a:off x="433017" y="1422381"/>
              <a:ext cx="394983" cy="490428"/>
            </a:xfrm>
            <a:custGeom>
              <a:rect b="b" l="l" r="r" t="t"/>
              <a:pathLst>
                <a:path extrusionOk="0" h="10477" w="8438">
                  <a:moveTo>
                    <a:pt x="309" y="1"/>
                  </a:moveTo>
                  <a:cubicBezTo>
                    <a:pt x="200" y="1"/>
                    <a:pt x="0" y="526"/>
                    <a:pt x="128" y="666"/>
                  </a:cubicBezTo>
                  <a:cubicBezTo>
                    <a:pt x="2872" y="3812"/>
                    <a:pt x="5936" y="6890"/>
                    <a:pt x="8126" y="10466"/>
                  </a:cubicBezTo>
                  <a:cubicBezTo>
                    <a:pt x="8131" y="10474"/>
                    <a:pt x="8137" y="10477"/>
                    <a:pt x="8145" y="10477"/>
                  </a:cubicBezTo>
                  <a:cubicBezTo>
                    <a:pt x="8231" y="10477"/>
                    <a:pt x="8437" y="9968"/>
                    <a:pt x="8348" y="9815"/>
                  </a:cubicBezTo>
                  <a:cubicBezTo>
                    <a:pt x="6144" y="6238"/>
                    <a:pt x="3080" y="3161"/>
                    <a:pt x="336" y="14"/>
                  </a:cubicBezTo>
                  <a:cubicBezTo>
                    <a:pt x="328" y="5"/>
                    <a:pt x="318" y="1"/>
                    <a:pt x="309"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
            <p:cNvSpPr/>
            <p:nvPr/>
          </p:nvSpPr>
          <p:spPr>
            <a:xfrm>
              <a:off x="112462" y="1082306"/>
              <a:ext cx="984133" cy="314095"/>
            </a:xfrm>
            <a:custGeom>
              <a:rect b="b" l="l" r="r" t="t"/>
              <a:pathLst>
                <a:path extrusionOk="0" h="6710" w="21024">
                  <a:moveTo>
                    <a:pt x="9837" y="700"/>
                  </a:moveTo>
                  <a:cubicBezTo>
                    <a:pt x="10284" y="700"/>
                    <a:pt x="10735" y="725"/>
                    <a:pt x="11190" y="778"/>
                  </a:cubicBezTo>
                  <a:cubicBezTo>
                    <a:pt x="13676" y="1066"/>
                    <a:pt x="16031" y="1888"/>
                    <a:pt x="18482" y="1992"/>
                  </a:cubicBezTo>
                  <a:lnTo>
                    <a:pt x="18482" y="1992"/>
                  </a:lnTo>
                  <a:cubicBezTo>
                    <a:pt x="14164" y="3682"/>
                    <a:pt x="9737" y="6016"/>
                    <a:pt x="5215" y="6016"/>
                  </a:cubicBezTo>
                  <a:cubicBezTo>
                    <a:pt x="3745" y="6016"/>
                    <a:pt x="2264" y="5769"/>
                    <a:pt x="774" y="5173"/>
                  </a:cubicBezTo>
                  <a:lnTo>
                    <a:pt x="774" y="5173"/>
                  </a:lnTo>
                  <a:cubicBezTo>
                    <a:pt x="3008" y="2343"/>
                    <a:pt x="6277" y="700"/>
                    <a:pt x="9837" y="700"/>
                  </a:cubicBezTo>
                  <a:close/>
                  <a:moveTo>
                    <a:pt x="9808" y="0"/>
                  </a:moveTo>
                  <a:cubicBezTo>
                    <a:pt x="9489" y="0"/>
                    <a:pt x="9169" y="14"/>
                    <a:pt x="8847" y="43"/>
                  </a:cubicBezTo>
                  <a:cubicBezTo>
                    <a:pt x="5451" y="348"/>
                    <a:pt x="2484" y="2192"/>
                    <a:pt x="461" y="4895"/>
                  </a:cubicBezTo>
                  <a:cubicBezTo>
                    <a:pt x="438" y="4922"/>
                    <a:pt x="420" y="4966"/>
                    <a:pt x="406" y="5019"/>
                  </a:cubicBezTo>
                  <a:lnTo>
                    <a:pt x="406" y="5019"/>
                  </a:lnTo>
                  <a:cubicBezTo>
                    <a:pt x="397" y="5014"/>
                    <a:pt x="387" y="5010"/>
                    <a:pt x="377" y="5006"/>
                  </a:cubicBezTo>
                  <a:cubicBezTo>
                    <a:pt x="368" y="5003"/>
                    <a:pt x="360" y="5001"/>
                    <a:pt x="351" y="5001"/>
                  </a:cubicBezTo>
                  <a:cubicBezTo>
                    <a:pt x="178" y="5001"/>
                    <a:pt x="0" y="5607"/>
                    <a:pt x="211" y="5699"/>
                  </a:cubicBezTo>
                  <a:cubicBezTo>
                    <a:pt x="1842" y="6417"/>
                    <a:pt x="3462" y="6709"/>
                    <a:pt x="5072" y="6709"/>
                  </a:cubicBezTo>
                  <a:cubicBezTo>
                    <a:pt x="10424" y="6709"/>
                    <a:pt x="15650" y="3472"/>
                    <a:pt x="20713" y="1873"/>
                  </a:cubicBezTo>
                  <a:cubicBezTo>
                    <a:pt x="20901" y="1806"/>
                    <a:pt x="21024" y="1178"/>
                    <a:pt x="20804" y="1178"/>
                  </a:cubicBezTo>
                  <a:cubicBezTo>
                    <a:pt x="20797" y="1178"/>
                    <a:pt x="20790" y="1179"/>
                    <a:pt x="20782" y="1180"/>
                  </a:cubicBezTo>
                  <a:cubicBezTo>
                    <a:pt x="20782" y="1180"/>
                    <a:pt x="20781" y="1180"/>
                    <a:pt x="20781" y="1180"/>
                  </a:cubicBezTo>
                  <a:lnTo>
                    <a:pt x="20781" y="1180"/>
                  </a:lnTo>
                  <a:lnTo>
                    <a:pt x="20782" y="1166"/>
                  </a:lnTo>
                  <a:lnTo>
                    <a:pt x="20782" y="1166"/>
                  </a:lnTo>
                  <a:cubicBezTo>
                    <a:pt x="20752" y="1176"/>
                    <a:pt x="20723" y="1185"/>
                    <a:pt x="20693" y="1195"/>
                  </a:cubicBezTo>
                  <a:lnTo>
                    <a:pt x="20693" y="1195"/>
                  </a:lnTo>
                  <a:cubicBezTo>
                    <a:pt x="20163" y="1280"/>
                    <a:pt x="19638" y="1316"/>
                    <a:pt x="19116" y="1316"/>
                  </a:cubicBezTo>
                  <a:cubicBezTo>
                    <a:pt x="15975" y="1316"/>
                    <a:pt x="12959" y="0"/>
                    <a:pt x="9808"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
            <p:cNvSpPr/>
            <p:nvPr/>
          </p:nvSpPr>
          <p:spPr>
            <a:xfrm>
              <a:off x="128377" y="1216604"/>
              <a:ext cx="577776" cy="132191"/>
            </a:xfrm>
            <a:custGeom>
              <a:rect b="b" l="l" r="r" t="t"/>
              <a:pathLst>
                <a:path extrusionOk="0" h="2824" w="12343">
                  <a:moveTo>
                    <a:pt x="12207" y="0"/>
                  </a:moveTo>
                  <a:cubicBezTo>
                    <a:pt x="12203" y="0"/>
                    <a:pt x="12199" y="1"/>
                    <a:pt x="12194" y="2"/>
                  </a:cubicBezTo>
                  <a:cubicBezTo>
                    <a:pt x="10337" y="557"/>
                    <a:pt x="8465" y="1042"/>
                    <a:pt x="6552" y="1430"/>
                  </a:cubicBezTo>
                  <a:cubicBezTo>
                    <a:pt x="5120" y="1714"/>
                    <a:pt x="3502" y="2140"/>
                    <a:pt x="1959" y="2140"/>
                  </a:cubicBezTo>
                  <a:cubicBezTo>
                    <a:pt x="1397" y="2140"/>
                    <a:pt x="844" y="2084"/>
                    <a:pt x="315" y="1943"/>
                  </a:cubicBezTo>
                  <a:cubicBezTo>
                    <a:pt x="310" y="1942"/>
                    <a:pt x="306" y="1941"/>
                    <a:pt x="301" y="1941"/>
                  </a:cubicBezTo>
                  <a:cubicBezTo>
                    <a:pt x="153" y="1941"/>
                    <a:pt x="1" y="2596"/>
                    <a:pt x="162" y="2636"/>
                  </a:cubicBezTo>
                  <a:cubicBezTo>
                    <a:pt x="677" y="2770"/>
                    <a:pt x="1207" y="2823"/>
                    <a:pt x="1742" y="2823"/>
                  </a:cubicBezTo>
                  <a:cubicBezTo>
                    <a:pt x="3096" y="2823"/>
                    <a:pt x="4489" y="2482"/>
                    <a:pt x="5790" y="2234"/>
                  </a:cubicBezTo>
                  <a:cubicBezTo>
                    <a:pt x="7925" y="1832"/>
                    <a:pt x="10032" y="1305"/>
                    <a:pt x="12097" y="681"/>
                  </a:cubicBezTo>
                  <a:cubicBezTo>
                    <a:pt x="12272" y="628"/>
                    <a:pt x="12342" y="0"/>
                    <a:pt x="12207"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
            <p:cNvSpPr/>
            <p:nvPr/>
          </p:nvSpPr>
          <p:spPr>
            <a:xfrm>
              <a:off x="-392618" y="1193246"/>
              <a:ext cx="695503" cy="993729"/>
            </a:xfrm>
            <a:custGeom>
              <a:rect b="b" l="l" r="r" t="t"/>
              <a:pathLst>
                <a:path extrusionOk="0" h="21229" w="14858">
                  <a:moveTo>
                    <a:pt x="3271" y="2718"/>
                  </a:moveTo>
                  <a:lnTo>
                    <a:pt x="3271" y="2718"/>
                  </a:lnTo>
                  <a:cubicBezTo>
                    <a:pt x="5790" y="4492"/>
                    <a:pt x="8127" y="6523"/>
                    <a:pt x="9948" y="9026"/>
                  </a:cubicBezTo>
                  <a:cubicBezTo>
                    <a:pt x="11237" y="10759"/>
                    <a:pt x="12193" y="12714"/>
                    <a:pt x="12789" y="14793"/>
                  </a:cubicBezTo>
                  <a:cubicBezTo>
                    <a:pt x="13053" y="15694"/>
                    <a:pt x="13219" y="16623"/>
                    <a:pt x="13302" y="17551"/>
                  </a:cubicBezTo>
                  <a:cubicBezTo>
                    <a:pt x="13385" y="18452"/>
                    <a:pt x="13358" y="19353"/>
                    <a:pt x="13247" y="20254"/>
                  </a:cubicBezTo>
                  <a:cubicBezTo>
                    <a:pt x="12817" y="20130"/>
                    <a:pt x="12443" y="19880"/>
                    <a:pt x="12165" y="19534"/>
                  </a:cubicBezTo>
                  <a:cubicBezTo>
                    <a:pt x="8852" y="17011"/>
                    <a:pt x="6205" y="13407"/>
                    <a:pt x="5110" y="9387"/>
                  </a:cubicBezTo>
                  <a:cubicBezTo>
                    <a:pt x="4597" y="7492"/>
                    <a:pt x="4220" y="5540"/>
                    <a:pt x="3455" y="3801"/>
                  </a:cubicBezTo>
                  <a:lnTo>
                    <a:pt x="3455" y="3801"/>
                  </a:lnTo>
                  <a:cubicBezTo>
                    <a:pt x="6279" y="6979"/>
                    <a:pt x="8426" y="10717"/>
                    <a:pt x="9753" y="14793"/>
                  </a:cubicBezTo>
                  <a:cubicBezTo>
                    <a:pt x="9761" y="14819"/>
                    <a:pt x="9772" y="14831"/>
                    <a:pt x="9785" y="14831"/>
                  </a:cubicBezTo>
                  <a:cubicBezTo>
                    <a:pt x="9867" y="14831"/>
                    <a:pt x="10037" y="14355"/>
                    <a:pt x="9989" y="14211"/>
                  </a:cubicBezTo>
                  <a:cubicBezTo>
                    <a:pt x="8600" y="9933"/>
                    <a:pt x="6303" y="6009"/>
                    <a:pt x="3271" y="2718"/>
                  </a:cubicBezTo>
                  <a:close/>
                  <a:moveTo>
                    <a:pt x="319" y="0"/>
                  </a:moveTo>
                  <a:cubicBezTo>
                    <a:pt x="229" y="0"/>
                    <a:pt x="0" y="601"/>
                    <a:pt x="175" y="695"/>
                  </a:cubicBezTo>
                  <a:cubicBezTo>
                    <a:pt x="277" y="758"/>
                    <a:pt x="379" y="821"/>
                    <a:pt x="481" y="884"/>
                  </a:cubicBezTo>
                  <a:lnTo>
                    <a:pt x="481" y="884"/>
                  </a:lnTo>
                  <a:lnTo>
                    <a:pt x="480" y="889"/>
                  </a:lnTo>
                  <a:cubicBezTo>
                    <a:pt x="519" y="918"/>
                    <a:pt x="557" y="946"/>
                    <a:pt x="595" y="975"/>
                  </a:cubicBezTo>
                  <a:lnTo>
                    <a:pt x="595" y="975"/>
                  </a:lnTo>
                  <a:cubicBezTo>
                    <a:pt x="947" y="1280"/>
                    <a:pt x="1292" y="1593"/>
                    <a:pt x="1629" y="1913"/>
                  </a:cubicBezTo>
                  <a:lnTo>
                    <a:pt x="1629" y="1913"/>
                  </a:lnTo>
                  <a:cubicBezTo>
                    <a:pt x="4185" y="4693"/>
                    <a:pt x="4188" y="8787"/>
                    <a:pt x="5609" y="12242"/>
                  </a:cubicBezTo>
                  <a:cubicBezTo>
                    <a:pt x="7120" y="15957"/>
                    <a:pt x="10169" y="18674"/>
                    <a:pt x="13163" y="21211"/>
                  </a:cubicBezTo>
                  <a:cubicBezTo>
                    <a:pt x="13177" y="21223"/>
                    <a:pt x="13191" y="21229"/>
                    <a:pt x="13204" y="21229"/>
                  </a:cubicBezTo>
                  <a:cubicBezTo>
                    <a:pt x="13308" y="21229"/>
                    <a:pt x="13385" y="20872"/>
                    <a:pt x="13385" y="20823"/>
                  </a:cubicBezTo>
                  <a:cubicBezTo>
                    <a:pt x="14858" y="11579"/>
                    <a:pt x="7922" y="4721"/>
                    <a:pt x="689" y="225"/>
                  </a:cubicBezTo>
                  <a:lnTo>
                    <a:pt x="689" y="225"/>
                  </a:lnTo>
                  <a:cubicBezTo>
                    <a:pt x="689" y="225"/>
                    <a:pt x="688" y="224"/>
                    <a:pt x="688" y="224"/>
                  </a:cubicBezTo>
                  <a:lnTo>
                    <a:pt x="688" y="224"/>
                  </a:lnTo>
                  <a:cubicBezTo>
                    <a:pt x="688" y="224"/>
                    <a:pt x="688" y="224"/>
                    <a:pt x="688" y="224"/>
                  </a:cubicBezTo>
                  <a:cubicBezTo>
                    <a:pt x="685" y="222"/>
                    <a:pt x="683" y="221"/>
                    <a:pt x="680" y="219"/>
                  </a:cubicBezTo>
                  <a:lnTo>
                    <a:pt x="680" y="219"/>
                  </a:lnTo>
                  <a:cubicBezTo>
                    <a:pt x="563" y="146"/>
                    <a:pt x="445" y="74"/>
                    <a:pt x="327" y="2"/>
                  </a:cubicBezTo>
                  <a:cubicBezTo>
                    <a:pt x="325" y="1"/>
                    <a:pt x="322" y="0"/>
                    <a:pt x="319"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
            <p:cNvSpPr/>
            <p:nvPr/>
          </p:nvSpPr>
          <p:spPr>
            <a:xfrm>
              <a:off x="-375345" y="927365"/>
              <a:ext cx="800077" cy="322755"/>
            </a:xfrm>
            <a:custGeom>
              <a:rect b="b" l="l" r="r" t="t"/>
              <a:pathLst>
                <a:path extrusionOk="0" h="6895" w="17092">
                  <a:moveTo>
                    <a:pt x="10899" y="713"/>
                  </a:moveTo>
                  <a:cubicBezTo>
                    <a:pt x="12571" y="713"/>
                    <a:pt x="14206" y="1103"/>
                    <a:pt x="15870" y="1613"/>
                  </a:cubicBezTo>
                  <a:lnTo>
                    <a:pt x="15870" y="1613"/>
                  </a:lnTo>
                  <a:cubicBezTo>
                    <a:pt x="13537" y="2591"/>
                    <a:pt x="11401" y="3829"/>
                    <a:pt x="9149" y="5003"/>
                  </a:cubicBezTo>
                  <a:cubicBezTo>
                    <a:pt x="7502" y="5863"/>
                    <a:pt x="5802" y="6186"/>
                    <a:pt x="4067" y="6186"/>
                  </a:cubicBezTo>
                  <a:cubicBezTo>
                    <a:pt x="2889" y="6186"/>
                    <a:pt x="1695" y="6037"/>
                    <a:pt x="490" y="5807"/>
                  </a:cubicBezTo>
                  <a:lnTo>
                    <a:pt x="490" y="5807"/>
                  </a:lnTo>
                  <a:cubicBezTo>
                    <a:pt x="2711" y="3967"/>
                    <a:pt x="5020" y="2116"/>
                    <a:pt x="7804" y="1205"/>
                  </a:cubicBezTo>
                  <a:cubicBezTo>
                    <a:pt x="8858" y="857"/>
                    <a:pt x="9885" y="713"/>
                    <a:pt x="10899" y="713"/>
                  </a:cubicBezTo>
                  <a:close/>
                  <a:moveTo>
                    <a:pt x="11018" y="0"/>
                  </a:moveTo>
                  <a:cubicBezTo>
                    <a:pt x="10233" y="0"/>
                    <a:pt x="9440" y="87"/>
                    <a:pt x="8636" y="290"/>
                  </a:cubicBezTo>
                  <a:cubicBezTo>
                    <a:pt x="5365" y="1135"/>
                    <a:pt x="2689" y="3367"/>
                    <a:pt x="152" y="5488"/>
                  </a:cubicBezTo>
                  <a:cubicBezTo>
                    <a:pt x="7" y="5621"/>
                    <a:pt x="0" y="6171"/>
                    <a:pt x="48" y="6171"/>
                  </a:cubicBezTo>
                  <a:cubicBezTo>
                    <a:pt x="51" y="6171"/>
                    <a:pt x="53" y="6170"/>
                    <a:pt x="55" y="6167"/>
                  </a:cubicBezTo>
                  <a:cubicBezTo>
                    <a:pt x="123" y="6111"/>
                    <a:pt x="191" y="6055"/>
                    <a:pt x="258" y="5999"/>
                  </a:cubicBezTo>
                  <a:lnTo>
                    <a:pt x="258" y="5999"/>
                  </a:lnTo>
                  <a:cubicBezTo>
                    <a:pt x="191" y="6197"/>
                    <a:pt x="169" y="6469"/>
                    <a:pt x="263" y="6486"/>
                  </a:cubicBezTo>
                  <a:cubicBezTo>
                    <a:pt x="1505" y="6730"/>
                    <a:pt x="2756" y="6894"/>
                    <a:pt x="3995" y="6894"/>
                  </a:cubicBezTo>
                  <a:cubicBezTo>
                    <a:pt x="5507" y="6894"/>
                    <a:pt x="7002" y="6649"/>
                    <a:pt x="8442" y="6001"/>
                  </a:cubicBezTo>
                  <a:cubicBezTo>
                    <a:pt x="11297" y="4698"/>
                    <a:pt x="13834" y="2979"/>
                    <a:pt x="16814" y="1884"/>
                  </a:cubicBezTo>
                  <a:cubicBezTo>
                    <a:pt x="16939" y="1842"/>
                    <a:pt x="17092" y="1246"/>
                    <a:pt x="16939" y="1191"/>
                  </a:cubicBezTo>
                  <a:cubicBezTo>
                    <a:pt x="14977" y="564"/>
                    <a:pt x="13022" y="0"/>
                    <a:pt x="11018"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
            <p:cNvSpPr/>
            <p:nvPr/>
          </p:nvSpPr>
          <p:spPr>
            <a:xfrm>
              <a:off x="-378388" y="1027117"/>
              <a:ext cx="465011" cy="201283"/>
            </a:xfrm>
            <a:custGeom>
              <a:rect b="b" l="l" r="r" t="t"/>
              <a:pathLst>
                <a:path extrusionOk="0" h="4300" w="9934">
                  <a:moveTo>
                    <a:pt x="9846" y="1"/>
                  </a:moveTo>
                  <a:cubicBezTo>
                    <a:pt x="9844" y="1"/>
                    <a:pt x="9841" y="1"/>
                    <a:pt x="9838" y="3"/>
                  </a:cubicBezTo>
                  <a:cubicBezTo>
                    <a:pt x="8285" y="848"/>
                    <a:pt x="6677" y="1638"/>
                    <a:pt x="5055" y="2359"/>
                  </a:cubicBezTo>
                  <a:cubicBezTo>
                    <a:pt x="3917" y="2856"/>
                    <a:pt x="2576" y="3601"/>
                    <a:pt x="1285" y="3601"/>
                  </a:cubicBezTo>
                  <a:cubicBezTo>
                    <a:pt x="957" y="3601"/>
                    <a:pt x="632" y="3553"/>
                    <a:pt x="314" y="3440"/>
                  </a:cubicBezTo>
                  <a:cubicBezTo>
                    <a:pt x="311" y="3439"/>
                    <a:pt x="307" y="3438"/>
                    <a:pt x="303" y="3438"/>
                  </a:cubicBezTo>
                  <a:cubicBezTo>
                    <a:pt x="179" y="3438"/>
                    <a:pt x="0" y="4080"/>
                    <a:pt x="148" y="4133"/>
                  </a:cubicBezTo>
                  <a:cubicBezTo>
                    <a:pt x="476" y="4250"/>
                    <a:pt x="806" y="4299"/>
                    <a:pt x="1133" y="4299"/>
                  </a:cubicBezTo>
                  <a:cubicBezTo>
                    <a:pt x="2286" y="4299"/>
                    <a:pt x="3423" y="3689"/>
                    <a:pt x="4459" y="3246"/>
                  </a:cubicBezTo>
                  <a:cubicBezTo>
                    <a:pt x="6261" y="2484"/>
                    <a:pt x="8022" y="1611"/>
                    <a:pt x="9741" y="682"/>
                  </a:cubicBezTo>
                  <a:cubicBezTo>
                    <a:pt x="9915" y="601"/>
                    <a:pt x="9934" y="1"/>
                    <a:pt x="9846"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1" name="Google Shape;241;p1"/>
          <p:cNvGrpSpPr/>
          <p:nvPr/>
        </p:nvGrpSpPr>
        <p:grpSpPr>
          <a:xfrm>
            <a:off x="4257372" y="3758929"/>
            <a:ext cx="3081550" cy="1994762"/>
            <a:chOff x="3476322" y="3871854"/>
            <a:chExt cx="3081550" cy="1994762"/>
          </a:xfrm>
        </p:grpSpPr>
        <p:sp>
          <p:nvSpPr>
            <p:cNvPr id="242" name="Google Shape;242;p1"/>
            <p:cNvSpPr/>
            <p:nvPr/>
          </p:nvSpPr>
          <p:spPr>
            <a:xfrm>
              <a:off x="3476322" y="4434043"/>
              <a:ext cx="929647" cy="290128"/>
            </a:xfrm>
            <a:custGeom>
              <a:rect b="b" l="l" r="r" t="t"/>
              <a:pathLst>
                <a:path extrusionOk="0" h="6198" w="19860">
                  <a:moveTo>
                    <a:pt x="6608" y="1035"/>
                  </a:moveTo>
                  <a:cubicBezTo>
                    <a:pt x="7486" y="1035"/>
                    <a:pt x="8379" y="1187"/>
                    <a:pt x="9261" y="1326"/>
                  </a:cubicBezTo>
                  <a:cubicBezTo>
                    <a:pt x="12072" y="1780"/>
                    <a:pt x="14828" y="2557"/>
                    <a:pt x="17467" y="3645"/>
                  </a:cubicBezTo>
                  <a:lnTo>
                    <a:pt x="17467" y="3645"/>
                  </a:lnTo>
                  <a:cubicBezTo>
                    <a:pt x="14865" y="4468"/>
                    <a:pt x="11720" y="5184"/>
                    <a:pt x="8737" y="5184"/>
                  </a:cubicBezTo>
                  <a:cubicBezTo>
                    <a:pt x="5937" y="5184"/>
                    <a:pt x="3279" y="4553"/>
                    <a:pt x="1344" y="2789"/>
                  </a:cubicBezTo>
                  <a:lnTo>
                    <a:pt x="1344" y="2789"/>
                  </a:lnTo>
                  <a:cubicBezTo>
                    <a:pt x="2403" y="2486"/>
                    <a:pt x="3279" y="1996"/>
                    <a:pt x="4326" y="1506"/>
                  </a:cubicBezTo>
                  <a:cubicBezTo>
                    <a:pt x="5062" y="1154"/>
                    <a:pt x="5829" y="1035"/>
                    <a:pt x="6608" y="1035"/>
                  </a:cubicBezTo>
                  <a:close/>
                  <a:moveTo>
                    <a:pt x="6415" y="0"/>
                  </a:moveTo>
                  <a:cubicBezTo>
                    <a:pt x="5956" y="0"/>
                    <a:pt x="5504" y="42"/>
                    <a:pt x="5074" y="148"/>
                  </a:cubicBezTo>
                  <a:cubicBezTo>
                    <a:pt x="3425" y="550"/>
                    <a:pt x="2136" y="1673"/>
                    <a:pt x="403" y="1978"/>
                  </a:cubicBezTo>
                  <a:cubicBezTo>
                    <a:pt x="1" y="2047"/>
                    <a:pt x="70" y="2657"/>
                    <a:pt x="264" y="2879"/>
                  </a:cubicBezTo>
                  <a:cubicBezTo>
                    <a:pt x="2368" y="5345"/>
                    <a:pt x="5497" y="6197"/>
                    <a:pt x="8802" y="6197"/>
                  </a:cubicBezTo>
                  <a:cubicBezTo>
                    <a:pt x="12288" y="6197"/>
                    <a:pt x="15970" y="5250"/>
                    <a:pt x="18853" y="4249"/>
                  </a:cubicBezTo>
                  <a:lnTo>
                    <a:pt x="18853" y="4249"/>
                  </a:lnTo>
                  <a:cubicBezTo>
                    <a:pt x="18973" y="4304"/>
                    <a:pt x="19093" y="4360"/>
                    <a:pt x="19214" y="4417"/>
                  </a:cubicBezTo>
                  <a:cubicBezTo>
                    <a:pt x="19268" y="4443"/>
                    <a:pt x="19319" y="4454"/>
                    <a:pt x="19364" y="4454"/>
                  </a:cubicBezTo>
                  <a:cubicBezTo>
                    <a:pt x="19595" y="4454"/>
                    <a:pt x="19704" y="4164"/>
                    <a:pt x="19678" y="3896"/>
                  </a:cubicBezTo>
                  <a:lnTo>
                    <a:pt x="19678" y="3896"/>
                  </a:lnTo>
                  <a:cubicBezTo>
                    <a:pt x="19860" y="3628"/>
                    <a:pt x="19684" y="3026"/>
                    <a:pt x="19337" y="3026"/>
                  </a:cubicBezTo>
                  <a:cubicBezTo>
                    <a:pt x="19302" y="3026"/>
                    <a:pt x="19265" y="3032"/>
                    <a:pt x="19227" y="3045"/>
                  </a:cubicBezTo>
                  <a:cubicBezTo>
                    <a:pt x="19092" y="3095"/>
                    <a:pt x="18953" y="3144"/>
                    <a:pt x="18813" y="3194"/>
                  </a:cubicBezTo>
                  <a:lnTo>
                    <a:pt x="18813" y="3194"/>
                  </a:lnTo>
                  <a:cubicBezTo>
                    <a:pt x="15785" y="1826"/>
                    <a:pt x="12593" y="859"/>
                    <a:pt x="9316" y="328"/>
                  </a:cubicBezTo>
                  <a:cubicBezTo>
                    <a:pt x="8402" y="187"/>
                    <a:pt x="7391" y="0"/>
                    <a:pt x="6415"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
            <p:cNvSpPr/>
            <p:nvPr/>
          </p:nvSpPr>
          <p:spPr>
            <a:xfrm>
              <a:off x="4004947" y="3918711"/>
              <a:ext cx="455087" cy="710295"/>
            </a:xfrm>
            <a:custGeom>
              <a:rect b="b" l="l" r="r" t="t"/>
              <a:pathLst>
                <a:path extrusionOk="0" h="15174" w="9722">
                  <a:moveTo>
                    <a:pt x="874" y="1348"/>
                  </a:moveTo>
                  <a:cubicBezTo>
                    <a:pt x="5425" y="4019"/>
                    <a:pt x="8499" y="8812"/>
                    <a:pt x="8729" y="14137"/>
                  </a:cubicBezTo>
                  <a:lnTo>
                    <a:pt x="8729" y="14137"/>
                  </a:lnTo>
                  <a:cubicBezTo>
                    <a:pt x="5366" y="13902"/>
                    <a:pt x="2812" y="10016"/>
                    <a:pt x="2015" y="7040"/>
                  </a:cubicBezTo>
                  <a:cubicBezTo>
                    <a:pt x="1512" y="5116"/>
                    <a:pt x="1532" y="3166"/>
                    <a:pt x="874" y="1348"/>
                  </a:cubicBezTo>
                  <a:close/>
                  <a:moveTo>
                    <a:pt x="187" y="1"/>
                  </a:moveTo>
                  <a:cubicBezTo>
                    <a:pt x="1" y="1"/>
                    <a:pt x="175" y="863"/>
                    <a:pt x="227" y="955"/>
                  </a:cubicBezTo>
                  <a:cubicBezTo>
                    <a:pt x="1239" y="2632"/>
                    <a:pt x="1211" y="4559"/>
                    <a:pt x="1558" y="6430"/>
                  </a:cubicBezTo>
                  <a:cubicBezTo>
                    <a:pt x="1794" y="7705"/>
                    <a:pt x="2237" y="8939"/>
                    <a:pt x="2875" y="10076"/>
                  </a:cubicBezTo>
                  <a:cubicBezTo>
                    <a:pt x="4238" y="12509"/>
                    <a:pt x="6144" y="15174"/>
                    <a:pt x="9162" y="15174"/>
                  </a:cubicBezTo>
                  <a:cubicBezTo>
                    <a:pt x="9274" y="15174"/>
                    <a:pt x="9386" y="15170"/>
                    <a:pt x="9501" y="15163"/>
                  </a:cubicBezTo>
                  <a:cubicBezTo>
                    <a:pt x="9721" y="15149"/>
                    <a:pt x="9613" y="14137"/>
                    <a:pt x="9381" y="14137"/>
                  </a:cubicBezTo>
                  <a:cubicBezTo>
                    <a:pt x="9379" y="14137"/>
                    <a:pt x="9378" y="14137"/>
                    <a:pt x="9376" y="14137"/>
                  </a:cubicBezTo>
                  <a:lnTo>
                    <a:pt x="9362" y="14137"/>
                  </a:lnTo>
                  <a:cubicBezTo>
                    <a:pt x="9263" y="14144"/>
                    <a:pt x="9164" y="14147"/>
                    <a:pt x="9065" y="14148"/>
                  </a:cubicBezTo>
                  <a:lnTo>
                    <a:pt x="9065" y="14148"/>
                  </a:lnTo>
                  <a:cubicBezTo>
                    <a:pt x="8749" y="8254"/>
                    <a:pt x="5484" y="2816"/>
                    <a:pt x="227" y="12"/>
                  </a:cubicBezTo>
                  <a:cubicBezTo>
                    <a:pt x="212" y="4"/>
                    <a:pt x="199" y="1"/>
                    <a:pt x="187"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
            <p:cNvSpPr/>
            <p:nvPr/>
          </p:nvSpPr>
          <p:spPr>
            <a:xfrm>
              <a:off x="4030506" y="4569183"/>
              <a:ext cx="505314" cy="499510"/>
            </a:xfrm>
            <a:custGeom>
              <a:rect b="b" l="l" r="r" t="t"/>
              <a:pathLst>
                <a:path extrusionOk="0" h="10671" w="10795">
                  <a:moveTo>
                    <a:pt x="8981" y="1117"/>
                  </a:moveTo>
                  <a:lnTo>
                    <a:pt x="8981" y="1117"/>
                  </a:lnTo>
                  <a:cubicBezTo>
                    <a:pt x="10794" y="3933"/>
                    <a:pt x="6112" y="5715"/>
                    <a:pt x="4394" y="6479"/>
                  </a:cubicBezTo>
                  <a:cubicBezTo>
                    <a:pt x="3107" y="7051"/>
                    <a:pt x="1960" y="7754"/>
                    <a:pt x="1195" y="8872"/>
                  </a:cubicBezTo>
                  <a:lnTo>
                    <a:pt x="1195" y="8872"/>
                  </a:lnTo>
                  <a:cubicBezTo>
                    <a:pt x="1602" y="5274"/>
                    <a:pt x="5680" y="2100"/>
                    <a:pt x="8981" y="1117"/>
                  </a:cubicBezTo>
                  <a:close/>
                  <a:moveTo>
                    <a:pt x="9246" y="1"/>
                  </a:moveTo>
                  <a:cubicBezTo>
                    <a:pt x="9233" y="1"/>
                    <a:pt x="9219" y="2"/>
                    <a:pt x="9204" y="6"/>
                  </a:cubicBezTo>
                  <a:cubicBezTo>
                    <a:pt x="4879" y="1101"/>
                    <a:pt x="0" y="5384"/>
                    <a:pt x="638" y="10194"/>
                  </a:cubicBezTo>
                  <a:cubicBezTo>
                    <a:pt x="667" y="10372"/>
                    <a:pt x="831" y="10670"/>
                    <a:pt x="988" y="10670"/>
                  </a:cubicBezTo>
                  <a:cubicBezTo>
                    <a:pt x="1051" y="10670"/>
                    <a:pt x="1113" y="10622"/>
                    <a:pt x="1164" y="10499"/>
                  </a:cubicBezTo>
                  <a:cubicBezTo>
                    <a:pt x="2481" y="7228"/>
                    <a:pt x="6612" y="7491"/>
                    <a:pt x="8761" y="5079"/>
                  </a:cubicBezTo>
                  <a:cubicBezTo>
                    <a:pt x="9811" y="3896"/>
                    <a:pt x="10178" y="2229"/>
                    <a:pt x="9531" y="820"/>
                  </a:cubicBezTo>
                  <a:lnTo>
                    <a:pt x="9531" y="820"/>
                  </a:lnTo>
                  <a:cubicBezTo>
                    <a:pt x="9634" y="521"/>
                    <a:pt x="9495" y="1"/>
                    <a:pt x="9246"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
            <p:cNvSpPr/>
            <p:nvPr/>
          </p:nvSpPr>
          <p:spPr>
            <a:xfrm>
              <a:off x="4372453" y="3871854"/>
              <a:ext cx="492909" cy="779948"/>
            </a:xfrm>
            <a:custGeom>
              <a:rect b="b" l="l" r="r" t="t"/>
              <a:pathLst>
                <a:path extrusionOk="0" h="16662" w="10530">
                  <a:moveTo>
                    <a:pt x="544" y="1158"/>
                  </a:moveTo>
                  <a:cubicBezTo>
                    <a:pt x="3120" y="2433"/>
                    <a:pt x="5658" y="3812"/>
                    <a:pt x="7181" y="6336"/>
                  </a:cubicBezTo>
                  <a:cubicBezTo>
                    <a:pt x="8807" y="9012"/>
                    <a:pt x="9569" y="12196"/>
                    <a:pt x="9665" y="15320"/>
                  </a:cubicBezTo>
                  <a:lnTo>
                    <a:pt x="9665" y="15320"/>
                  </a:lnTo>
                  <a:cubicBezTo>
                    <a:pt x="6997" y="14430"/>
                    <a:pt x="5201" y="12193"/>
                    <a:pt x="3687" y="9871"/>
                  </a:cubicBezTo>
                  <a:cubicBezTo>
                    <a:pt x="1869" y="7078"/>
                    <a:pt x="939" y="4383"/>
                    <a:pt x="544" y="1158"/>
                  </a:cubicBezTo>
                  <a:close/>
                  <a:moveTo>
                    <a:pt x="178" y="0"/>
                  </a:moveTo>
                  <a:cubicBezTo>
                    <a:pt x="0" y="0"/>
                    <a:pt x="1" y="466"/>
                    <a:pt x="14" y="542"/>
                  </a:cubicBezTo>
                  <a:cubicBezTo>
                    <a:pt x="374" y="4146"/>
                    <a:pt x="1206" y="7084"/>
                    <a:pt x="3175" y="10162"/>
                  </a:cubicBezTo>
                  <a:cubicBezTo>
                    <a:pt x="4807" y="12729"/>
                    <a:pt x="6740" y="15334"/>
                    <a:pt x="9710" y="16314"/>
                  </a:cubicBezTo>
                  <a:lnTo>
                    <a:pt x="9710" y="16314"/>
                  </a:lnTo>
                  <a:cubicBezTo>
                    <a:pt x="9769" y="16509"/>
                    <a:pt x="9897" y="16662"/>
                    <a:pt x="9999" y="16662"/>
                  </a:cubicBezTo>
                  <a:cubicBezTo>
                    <a:pt x="10064" y="16662"/>
                    <a:pt x="10119" y="16599"/>
                    <a:pt x="10139" y="16442"/>
                  </a:cubicBezTo>
                  <a:lnTo>
                    <a:pt x="10139" y="16442"/>
                  </a:lnTo>
                  <a:cubicBezTo>
                    <a:pt x="10156" y="16446"/>
                    <a:pt x="10172" y="16451"/>
                    <a:pt x="10189" y="16455"/>
                  </a:cubicBezTo>
                  <a:cubicBezTo>
                    <a:pt x="10203" y="16458"/>
                    <a:pt x="10216" y="16460"/>
                    <a:pt x="10228" y="16460"/>
                  </a:cubicBezTo>
                  <a:cubicBezTo>
                    <a:pt x="10529" y="16460"/>
                    <a:pt x="10455" y="15537"/>
                    <a:pt x="10189" y="15457"/>
                  </a:cubicBezTo>
                  <a:lnTo>
                    <a:pt x="10175" y="15471"/>
                  </a:lnTo>
                  <a:cubicBezTo>
                    <a:pt x="10161" y="15467"/>
                    <a:pt x="10147" y="15464"/>
                    <a:pt x="10133" y="15460"/>
                  </a:cubicBezTo>
                  <a:lnTo>
                    <a:pt x="10133" y="15460"/>
                  </a:lnTo>
                  <a:cubicBezTo>
                    <a:pt x="10025" y="12335"/>
                    <a:pt x="9312" y="9245"/>
                    <a:pt x="7888" y="6447"/>
                  </a:cubicBezTo>
                  <a:cubicBezTo>
                    <a:pt x="6238" y="3231"/>
                    <a:pt x="3382" y="1567"/>
                    <a:pt x="236" y="15"/>
                  </a:cubicBezTo>
                  <a:cubicBezTo>
                    <a:pt x="215" y="5"/>
                    <a:pt x="195" y="0"/>
                    <a:pt x="178"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
            <p:cNvSpPr/>
            <p:nvPr/>
          </p:nvSpPr>
          <p:spPr>
            <a:xfrm>
              <a:off x="4457506" y="4634436"/>
              <a:ext cx="618454" cy="527502"/>
            </a:xfrm>
            <a:custGeom>
              <a:rect b="b" l="l" r="r" t="t"/>
              <a:pathLst>
                <a:path extrusionOk="0" h="11269" w="13212">
                  <a:moveTo>
                    <a:pt x="12024" y="1585"/>
                  </a:moveTo>
                  <a:cubicBezTo>
                    <a:pt x="11178" y="4141"/>
                    <a:pt x="9966" y="6447"/>
                    <a:pt x="7235" y="7483"/>
                  </a:cubicBezTo>
                  <a:cubicBezTo>
                    <a:pt x="5987" y="7941"/>
                    <a:pt x="4671" y="8176"/>
                    <a:pt x="3451" y="8675"/>
                  </a:cubicBezTo>
                  <a:cubicBezTo>
                    <a:pt x="2565" y="9039"/>
                    <a:pt x="1744" y="9783"/>
                    <a:pt x="836" y="10109"/>
                  </a:cubicBezTo>
                  <a:lnTo>
                    <a:pt x="836" y="10109"/>
                  </a:lnTo>
                  <a:cubicBezTo>
                    <a:pt x="1925" y="7923"/>
                    <a:pt x="5278" y="6758"/>
                    <a:pt x="7124" y="5626"/>
                  </a:cubicBezTo>
                  <a:cubicBezTo>
                    <a:pt x="8122" y="5016"/>
                    <a:pt x="8815" y="4032"/>
                    <a:pt x="9702" y="3269"/>
                  </a:cubicBezTo>
                  <a:cubicBezTo>
                    <a:pt x="10425" y="2647"/>
                    <a:pt x="11220" y="2105"/>
                    <a:pt x="12024" y="1585"/>
                  </a:cubicBezTo>
                  <a:close/>
                  <a:moveTo>
                    <a:pt x="12779" y="0"/>
                  </a:moveTo>
                  <a:cubicBezTo>
                    <a:pt x="12753" y="0"/>
                    <a:pt x="12725" y="8"/>
                    <a:pt x="12697" y="25"/>
                  </a:cubicBezTo>
                  <a:lnTo>
                    <a:pt x="12697" y="39"/>
                  </a:lnTo>
                  <a:cubicBezTo>
                    <a:pt x="12680" y="49"/>
                    <a:pt x="12664" y="60"/>
                    <a:pt x="12648" y="70"/>
                  </a:cubicBezTo>
                  <a:lnTo>
                    <a:pt x="12648" y="70"/>
                  </a:lnTo>
                  <a:cubicBezTo>
                    <a:pt x="12623" y="49"/>
                    <a:pt x="12598" y="36"/>
                    <a:pt x="12574" y="36"/>
                  </a:cubicBezTo>
                  <a:cubicBezTo>
                    <a:pt x="12527" y="36"/>
                    <a:pt x="12483" y="83"/>
                    <a:pt x="12449" y="198"/>
                  </a:cubicBezTo>
                  <a:lnTo>
                    <a:pt x="12449" y="198"/>
                  </a:lnTo>
                  <a:cubicBezTo>
                    <a:pt x="9948" y="1836"/>
                    <a:pt x="7966" y="4062"/>
                    <a:pt x="5322" y="5432"/>
                  </a:cubicBezTo>
                  <a:cubicBezTo>
                    <a:pt x="3284" y="6471"/>
                    <a:pt x="484" y="8107"/>
                    <a:pt x="41" y="10533"/>
                  </a:cubicBezTo>
                  <a:cubicBezTo>
                    <a:pt x="0" y="10709"/>
                    <a:pt x="52" y="11268"/>
                    <a:pt x="326" y="11268"/>
                  </a:cubicBezTo>
                  <a:cubicBezTo>
                    <a:pt x="332" y="11268"/>
                    <a:pt x="339" y="11268"/>
                    <a:pt x="346" y="11267"/>
                  </a:cubicBezTo>
                  <a:cubicBezTo>
                    <a:pt x="1760" y="11129"/>
                    <a:pt x="2952" y="9895"/>
                    <a:pt x="4282" y="9438"/>
                  </a:cubicBezTo>
                  <a:cubicBezTo>
                    <a:pt x="5613" y="8980"/>
                    <a:pt x="7055" y="8731"/>
                    <a:pt x="8330" y="8079"/>
                  </a:cubicBezTo>
                  <a:cubicBezTo>
                    <a:pt x="11037" y="6726"/>
                    <a:pt x="12040" y="3799"/>
                    <a:pt x="12834" y="1067"/>
                  </a:cubicBezTo>
                  <a:lnTo>
                    <a:pt x="12834" y="1067"/>
                  </a:lnTo>
                  <a:cubicBezTo>
                    <a:pt x="12871" y="1043"/>
                    <a:pt x="12909" y="1020"/>
                    <a:pt x="12946" y="996"/>
                  </a:cubicBezTo>
                  <a:cubicBezTo>
                    <a:pt x="13211" y="832"/>
                    <a:pt x="13051" y="0"/>
                    <a:pt x="12779"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
            <p:cNvSpPr/>
            <p:nvPr/>
          </p:nvSpPr>
          <p:spPr>
            <a:xfrm>
              <a:off x="4909223" y="4048609"/>
              <a:ext cx="492769" cy="773769"/>
            </a:xfrm>
            <a:custGeom>
              <a:rect b="b" l="l" r="r" t="t"/>
              <a:pathLst>
                <a:path extrusionOk="0" h="16530" w="10527">
                  <a:moveTo>
                    <a:pt x="998" y="2026"/>
                  </a:moveTo>
                  <a:cubicBezTo>
                    <a:pt x="2422" y="3663"/>
                    <a:pt x="4410" y="4787"/>
                    <a:pt x="5639" y="6635"/>
                  </a:cubicBezTo>
                  <a:cubicBezTo>
                    <a:pt x="7250" y="9064"/>
                    <a:pt x="8314" y="11806"/>
                    <a:pt x="8893" y="14646"/>
                  </a:cubicBezTo>
                  <a:lnTo>
                    <a:pt x="8893" y="14646"/>
                  </a:lnTo>
                  <a:cubicBezTo>
                    <a:pt x="6728" y="13121"/>
                    <a:pt x="5485" y="11122"/>
                    <a:pt x="4045" y="8756"/>
                  </a:cubicBezTo>
                  <a:cubicBezTo>
                    <a:pt x="3268" y="7495"/>
                    <a:pt x="2312" y="6441"/>
                    <a:pt x="1771" y="5027"/>
                  </a:cubicBezTo>
                  <a:cubicBezTo>
                    <a:pt x="1405" y="4057"/>
                    <a:pt x="1178" y="3045"/>
                    <a:pt x="998" y="2026"/>
                  </a:cubicBezTo>
                  <a:close/>
                  <a:moveTo>
                    <a:pt x="387" y="0"/>
                  </a:moveTo>
                  <a:cubicBezTo>
                    <a:pt x="183" y="0"/>
                    <a:pt x="1" y="275"/>
                    <a:pt x="39" y="550"/>
                  </a:cubicBezTo>
                  <a:cubicBezTo>
                    <a:pt x="288" y="2186"/>
                    <a:pt x="551" y="3849"/>
                    <a:pt x="1120" y="5388"/>
                  </a:cubicBezTo>
                  <a:cubicBezTo>
                    <a:pt x="1688" y="6899"/>
                    <a:pt x="2672" y="8008"/>
                    <a:pt x="3504" y="9352"/>
                  </a:cubicBezTo>
                  <a:cubicBezTo>
                    <a:pt x="5129" y="12022"/>
                    <a:pt x="6513" y="14246"/>
                    <a:pt x="9112" y="15878"/>
                  </a:cubicBezTo>
                  <a:lnTo>
                    <a:pt x="9112" y="15878"/>
                  </a:lnTo>
                  <a:cubicBezTo>
                    <a:pt x="9124" y="15953"/>
                    <a:pt x="9135" y="16028"/>
                    <a:pt x="9146" y="16103"/>
                  </a:cubicBezTo>
                  <a:cubicBezTo>
                    <a:pt x="9184" y="16393"/>
                    <a:pt x="9358" y="16530"/>
                    <a:pt x="9522" y="16530"/>
                  </a:cubicBezTo>
                  <a:cubicBezTo>
                    <a:pt x="9649" y="16530"/>
                    <a:pt x="9771" y="16448"/>
                    <a:pt x="9823" y="16292"/>
                  </a:cubicBezTo>
                  <a:lnTo>
                    <a:pt x="9823" y="16292"/>
                  </a:lnTo>
                  <a:cubicBezTo>
                    <a:pt x="9860" y="16312"/>
                    <a:pt x="9898" y="16332"/>
                    <a:pt x="9936" y="16352"/>
                  </a:cubicBezTo>
                  <a:cubicBezTo>
                    <a:pt x="9998" y="16386"/>
                    <a:pt x="10055" y="16401"/>
                    <a:pt x="10106" y="16401"/>
                  </a:cubicBezTo>
                  <a:cubicBezTo>
                    <a:pt x="10472" y="16401"/>
                    <a:pt x="10526" y="15620"/>
                    <a:pt x="10185" y="15438"/>
                  </a:cubicBezTo>
                  <a:cubicBezTo>
                    <a:pt x="10023" y="15352"/>
                    <a:pt x="9865" y="15263"/>
                    <a:pt x="9712" y="15173"/>
                  </a:cubicBezTo>
                  <a:lnTo>
                    <a:pt x="9712" y="15173"/>
                  </a:lnTo>
                  <a:cubicBezTo>
                    <a:pt x="9222" y="12298"/>
                    <a:pt x="8230" y="9537"/>
                    <a:pt x="6775" y="6996"/>
                  </a:cubicBezTo>
                  <a:cubicBezTo>
                    <a:pt x="6068" y="5790"/>
                    <a:pt x="5264" y="4667"/>
                    <a:pt x="4225" y="3724"/>
                  </a:cubicBezTo>
                  <a:cubicBezTo>
                    <a:pt x="2963" y="2601"/>
                    <a:pt x="1508" y="1714"/>
                    <a:pt x="662" y="203"/>
                  </a:cubicBezTo>
                  <a:cubicBezTo>
                    <a:pt x="579" y="59"/>
                    <a:pt x="481" y="0"/>
                    <a:pt x="387"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
            <p:cNvSpPr/>
            <p:nvPr/>
          </p:nvSpPr>
          <p:spPr>
            <a:xfrm>
              <a:off x="5240638" y="4745142"/>
              <a:ext cx="283669" cy="702244"/>
            </a:xfrm>
            <a:custGeom>
              <a:rect b="b" l="l" r="r" t="t"/>
              <a:pathLst>
                <a:path extrusionOk="0" h="15002" w="6060">
                  <a:moveTo>
                    <a:pt x="3267" y="2027"/>
                  </a:moveTo>
                  <a:cubicBezTo>
                    <a:pt x="6059" y="5201"/>
                    <a:pt x="2295" y="9735"/>
                    <a:pt x="3139" y="13734"/>
                  </a:cubicBezTo>
                  <a:lnTo>
                    <a:pt x="3139" y="13734"/>
                  </a:lnTo>
                  <a:cubicBezTo>
                    <a:pt x="2071" y="13222"/>
                    <a:pt x="1249" y="12274"/>
                    <a:pt x="888" y="11120"/>
                  </a:cubicBezTo>
                  <a:cubicBezTo>
                    <a:pt x="430" y="9568"/>
                    <a:pt x="1179" y="8209"/>
                    <a:pt x="1941" y="6892"/>
                  </a:cubicBezTo>
                  <a:cubicBezTo>
                    <a:pt x="2949" y="5159"/>
                    <a:pt x="3085" y="3840"/>
                    <a:pt x="3267" y="2027"/>
                  </a:cubicBezTo>
                  <a:close/>
                  <a:moveTo>
                    <a:pt x="2090" y="1"/>
                  </a:moveTo>
                  <a:cubicBezTo>
                    <a:pt x="1758" y="1"/>
                    <a:pt x="1687" y="771"/>
                    <a:pt x="2024" y="987"/>
                  </a:cubicBezTo>
                  <a:cubicBezTo>
                    <a:pt x="2231" y="1119"/>
                    <a:pt x="2421" y="1254"/>
                    <a:pt x="2595" y="1392"/>
                  </a:cubicBezTo>
                  <a:lnTo>
                    <a:pt x="2595" y="1392"/>
                  </a:lnTo>
                  <a:cubicBezTo>
                    <a:pt x="2517" y="2325"/>
                    <a:pt x="2542" y="3236"/>
                    <a:pt x="2301" y="4148"/>
                  </a:cubicBezTo>
                  <a:cubicBezTo>
                    <a:pt x="2038" y="5104"/>
                    <a:pt x="1553" y="5853"/>
                    <a:pt x="1068" y="6712"/>
                  </a:cubicBezTo>
                  <a:cubicBezTo>
                    <a:pt x="486" y="7724"/>
                    <a:pt x="0" y="8764"/>
                    <a:pt x="14" y="9956"/>
                  </a:cubicBezTo>
                  <a:cubicBezTo>
                    <a:pt x="28" y="12257"/>
                    <a:pt x="1525" y="14281"/>
                    <a:pt x="3715" y="14988"/>
                  </a:cubicBezTo>
                  <a:cubicBezTo>
                    <a:pt x="3745" y="14997"/>
                    <a:pt x="3773" y="15002"/>
                    <a:pt x="3799" y="15002"/>
                  </a:cubicBezTo>
                  <a:cubicBezTo>
                    <a:pt x="4077" y="15002"/>
                    <a:pt x="4152" y="14498"/>
                    <a:pt x="4076" y="14295"/>
                  </a:cubicBezTo>
                  <a:cubicBezTo>
                    <a:pt x="2828" y="11287"/>
                    <a:pt x="4991" y="8306"/>
                    <a:pt x="5143" y="5284"/>
                  </a:cubicBezTo>
                  <a:cubicBezTo>
                    <a:pt x="5254" y="2956"/>
                    <a:pt x="4187" y="1278"/>
                    <a:pt x="2260" y="59"/>
                  </a:cubicBezTo>
                  <a:cubicBezTo>
                    <a:pt x="2198" y="18"/>
                    <a:pt x="2141" y="1"/>
                    <a:pt x="2090"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
            <p:cNvSpPr/>
            <p:nvPr/>
          </p:nvSpPr>
          <p:spPr>
            <a:xfrm>
              <a:off x="5079705" y="4761057"/>
              <a:ext cx="316389" cy="256940"/>
            </a:xfrm>
            <a:custGeom>
              <a:rect b="b" l="l" r="r" t="t"/>
              <a:pathLst>
                <a:path extrusionOk="0" h="5489" w="6759">
                  <a:moveTo>
                    <a:pt x="5210" y="1481"/>
                  </a:moveTo>
                  <a:lnTo>
                    <a:pt x="5210" y="1481"/>
                  </a:lnTo>
                  <a:cubicBezTo>
                    <a:pt x="4494" y="3011"/>
                    <a:pt x="2644" y="3866"/>
                    <a:pt x="1046" y="4367"/>
                  </a:cubicBezTo>
                  <a:lnTo>
                    <a:pt x="1046" y="4367"/>
                  </a:lnTo>
                  <a:cubicBezTo>
                    <a:pt x="1443" y="3742"/>
                    <a:pt x="3028" y="2673"/>
                    <a:pt x="3327" y="2477"/>
                  </a:cubicBezTo>
                  <a:cubicBezTo>
                    <a:pt x="3929" y="2085"/>
                    <a:pt x="4558" y="1753"/>
                    <a:pt x="5210" y="1481"/>
                  </a:cubicBezTo>
                  <a:close/>
                  <a:moveTo>
                    <a:pt x="5735" y="1"/>
                  </a:moveTo>
                  <a:cubicBezTo>
                    <a:pt x="5636" y="1"/>
                    <a:pt x="5546" y="85"/>
                    <a:pt x="5513" y="292"/>
                  </a:cubicBezTo>
                  <a:lnTo>
                    <a:pt x="5513" y="292"/>
                  </a:lnTo>
                  <a:cubicBezTo>
                    <a:pt x="4180" y="768"/>
                    <a:pt x="2947" y="1484"/>
                    <a:pt x="1872" y="2408"/>
                  </a:cubicBezTo>
                  <a:cubicBezTo>
                    <a:pt x="999" y="3156"/>
                    <a:pt x="1" y="4043"/>
                    <a:pt x="555" y="5263"/>
                  </a:cubicBezTo>
                  <a:cubicBezTo>
                    <a:pt x="594" y="5340"/>
                    <a:pt x="691" y="5488"/>
                    <a:pt x="804" y="5488"/>
                  </a:cubicBezTo>
                  <a:cubicBezTo>
                    <a:pt x="814" y="5488"/>
                    <a:pt x="823" y="5487"/>
                    <a:pt x="832" y="5485"/>
                  </a:cubicBezTo>
                  <a:cubicBezTo>
                    <a:pt x="3150" y="4819"/>
                    <a:pt x="5468" y="3609"/>
                    <a:pt x="5994" y="1188"/>
                  </a:cubicBezTo>
                  <a:lnTo>
                    <a:pt x="5994" y="1188"/>
                  </a:lnTo>
                  <a:cubicBezTo>
                    <a:pt x="6125" y="1144"/>
                    <a:pt x="6258" y="1102"/>
                    <a:pt x="6391" y="1063"/>
                  </a:cubicBezTo>
                  <a:cubicBezTo>
                    <a:pt x="6759" y="958"/>
                    <a:pt x="6628" y="43"/>
                    <a:pt x="6319" y="43"/>
                  </a:cubicBezTo>
                  <a:cubicBezTo>
                    <a:pt x="6302" y="43"/>
                    <a:pt x="6284" y="45"/>
                    <a:pt x="6266" y="51"/>
                  </a:cubicBezTo>
                  <a:cubicBezTo>
                    <a:pt x="6165" y="80"/>
                    <a:pt x="6065" y="109"/>
                    <a:pt x="5965" y="140"/>
                  </a:cubicBezTo>
                  <a:lnTo>
                    <a:pt x="5965" y="140"/>
                  </a:lnTo>
                  <a:cubicBezTo>
                    <a:pt x="5899" y="54"/>
                    <a:pt x="5814" y="1"/>
                    <a:pt x="5735"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
            <p:cNvSpPr/>
            <p:nvPr/>
          </p:nvSpPr>
          <p:spPr>
            <a:xfrm>
              <a:off x="5298167" y="4327316"/>
              <a:ext cx="161494" cy="493190"/>
            </a:xfrm>
            <a:custGeom>
              <a:rect b="b" l="l" r="r" t="t"/>
              <a:pathLst>
                <a:path extrusionOk="0" h="10536" w="3450">
                  <a:moveTo>
                    <a:pt x="1879" y="1457"/>
                  </a:moveTo>
                  <a:lnTo>
                    <a:pt x="1879" y="1457"/>
                  </a:lnTo>
                  <a:cubicBezTo>
                    <a:pt x="2497" y="3576"/>
                    <a:pt x="1842" y="5762"/>
                    <a:pt x="1188" y="7869"/>
                  </a:cubicBezTo>
                  <a:lnTo>
                    <a:pt x="1188" y="7869"/>
                  </a:lnTo>
                  <a:cubicBezTo>
                    <a:pt x="819" y="5718"/>
                    <a:pt x="1052" y="3495"/>
                    <a:pt x="1879" y="1457"/>
                  </a:cubicBezTo>
                  <a:close/>
                  <a:moveTo>
                    <a:pt x="1842" y="1"/>
                  </a:moveTo>
                  <a:cubicBezTo>
                    <a:pt x="1749" y="1"/>
                    <a:pt x="1656" y="54"/>
                    <a:pt x="1599" y="168"/>
                  </a:cubicBezTo>
                  <a:cubicBezTo>
                    <a:pt x="287" y="2980"/>
                    <a:pt x="0" y="6163"/>
                    <a:pt x="799" y="9149"/>
                  </a:cubicBezTo>
                  <a:lnTo>
                    <a:pt x="799" y="9149"/>
                  </a:lnTo>
                  <a:cubicBezTo>
                    <a:pt x="734" y="9373"/>
                    <a:pt x="672" y="9595"/>
                    <a:pt x="615" y="9816"/>
                  </a:cubicBezTo>
                  <a:cubicBezTo>
                    <a:pt x="538" y="10125"/>
                    <a:pt x="790" y="10535"/>
                    <a:pt x="1007" y="10535"/>
                  </a:cubicBezTo>
                  <a:cubicBezTo>
                    <a:pt x="1087" y="10535"/>
                    <a:pt x="1163" y="10478"/>
                    <a:pt x="1215" y="10338"/>
                  </a:cubicBezTo>
                  <a:lnTo>
                    <a:pt x="1215" y="10338"/>
                  </a:lnTo>
                  <a:cubicBezTo>
                    <a:pt x="1270" y="10401"/>
                    <a:pt x="1333" y="10429"/>
                    <a:pt x="1394" y="10429"/>
                  </a:cubicBezTo>
                  <a:cubicBezTo>
                    <a:pt x="1603" y="10429"/>
                    <a:pt x="1800" y="10111"/>
                    <a:pt x="1682" y="9775"/>
                  </a:cubicBezTo>
                  <a:cubicBezTo>
                    <a:pt x="1622" y="9603"/>
                    <a:pt x="1566" y="9430"/>
                    <a:pt x="1514" y="9257"/>
                  </a:cubicBezTo>
                  <a:lnTo>
                    <a:pt x="1514" y="9257"/>
                  </a:lnTo>
                  <a:cubicBezTo>
                    <a:pt x="2378" y="6239"/>
                    <a:pt x="3449" y="3281"/>
                    <a:pt x="2126" y="210"/>
                  </a:cubicBezTo>
                  <a:cubicBezTo>
                    <a:pt x="2066" y="75"/>
                    <a:pt x="1953" y="1"/>
                    <a:pt x="1842"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
            <p:cNvSpPr/>
            <p:nvPr/>
          </p:nvSpPr>
          <p:spPr>
            <a:xfrm>
              <a:off x="5480726" y="4575643"/>
              <a:ext cx="279877" cy="360577"/>
            </a:xfrm>
            <a:custGeom>
              <a:rect b="b" l="l" r="r" t="t"/>
              <a:pathLst>
                <a:path extrusionOk="0" h="7703" w="5979">
                  <a:moveTo>
                    <a:pt x="700" y="1392"/>
                  </a:moveTo>
                  <a:cubicBezTo>
                    <a:pt x="2354" y="2800"/>
                    <a:pt x="3992" y="4302"/>
                    <a:pt x="4924" y="6259"/>
                  </a:cubicBezTo>
                  <a:lnTo>
                    <a:pt x="4924" y="6259"/>
                  </a:lnTo>
                  <a:cubicBezTo>
                    <a:pt x="3103" y="5234"/>
                    <a:pt x="1166" y="3405"/>
                    <a:pt x="700" y="1392"/>
                  </a:cubicBezTo>
                  <a:close/>
                  <a:moveTo>
                    <a:pt x="254" y="1"/>
                  </a:moveTo>
                  <a:cubicBezTo>
                    <a:pt x="96" y="1"/>
                    <a:pt x="0" y="268"/>
                    <a:pt x="0" y="422"/>
                  </a:cubicBezTo>
                  <a:cubicBezTo>
                    <a:pt x="95" y="3526"/>
                    <a:pt x="2708" y="6219"/>
                    <a:pt x="5416" y="7529"/>
                  </a:cubicBezTo>
                  <a:lnTo>
                    <a:pt x="5416" y="7529"/>
                  </a:lnTo>
                  <a:cubicBezTo>
                    <a:pt x="5476" y="7651"/>
                    <a:pt x="5550" y="7702"/>
                    <a:pt x="5622" y="7702"/>
                  </a:cubicBezTo>
                  <a:cubicBezTo>
                    <a:pt x="5806" y="7702"/>
                    <a:pt x="5979" y="7369"/>
                    <a:pt x="5878" y="7048"/>
                  </a:cubicBezTo>
                  <a:cubicBezTo>
                    <a:pt x="5868" y="7016"/>
                    <a:pt x="5858" y="6985"/>
                    <a:pt x="5849" y="6953"/>
                  </a:cubicBezTo>
                  <a:lnTo>
                    <a:pt x="5849" y="6953"/>
                  </a:lnTo>
                  <a:cubicBezTo>
                    <a:pt x="5839" y="6913"/>
                    <a:pt x="5826" y="6874"/>
                    <a:pt x="5811" y="6838"/>
                  </a:cubicBezTo>
                  <a:lnTo>
                    <a:pt x="5811" y="6838"/>
                  </a:lnTo>
                  <a:cubicBezTo>
                    <a:pt x="4868" y="3970"/>
                    <a:pt x="2635" y="1956"/>
                    <a:pt x="388" y="62"/>
                  </a:cubicBezTo>
                  <a:cubicBezTo>
                    <a:pt x="340" y="19"/>
                    <a:pt x="295" y="1"/>
                    <a:pt x="254"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
            <p:cNvSpPr/>
            <p:nvPr/>
          </p:nvSpPr>
          <p:spPr>
            <a:xfrm>
              <a:off x="5613105" y="4879206"/>
              <a:ext cx="204981" cy="386791"/>
            </a:xfrm>
            <a:custGeom>
              <a:rect b="b" l="l" r="r" t="t"/>
              <a:pathLst>
                <a:path extrusionOk="0" h="8263" w="4379">
                  <a:moveTo>
                    <a:pt x="2715" y="1208"/>
                  </a:moveTo>
                  <a:cubicBezTo>
                    <a:pt x="3852" y="2990"/>
                    <a:pt x="1762" y="5607"/>
                    <a:pt x="450" y="6919"/>
                  </a:cubicBezTo>
                  <a:lnTo>
                    <a:pt x="450" y="6919"/>
                  </a:lnTo>
                  <a:cubicBezTo>
                    <a:pt x="528" y="4744"/>
                    <a:pt x="885" y="2544"/>
                    <a:pt x="2715" y="1208"/>
                  </a:cubicBezTo>
                  <a:close/>
                  <a:moveTo>
                    <a:pt x="2538" y="1"/>
                  </a:moveTo>
                  <a:cubicBezTo>
                    <a:pt x="2468" y="1"/>
                    <a:pt x="2427" y="127"/>
                    <a:pt x="2413" y="289"/>
                  </a:cubicBezTo>
                  <a:lnTo>
                    <a:pt x="2413" y="289"/>
                  </a:lnTo>
                  <a:cubicBezTo>
                    <a:pt x="165" y="1987"/>
                    <a:pt x="26" y="4991"/>
                    <a:pt x="0" y="7633"/>
                  </a:cubicBezTo>
                  <a:cubicBezTo>
                    <a:pt x="0" y="7706"/>
                    <a:pt x="86" y="8262"/>
                    <a:pt x="258" y="8262"/>
                  </a:cubicBezTo>
                  <a:cubicBezTo>
                    <a:pt x="281" y="8262"/>
                    <a:pt x="306" y="8252"/>
                    <a:pt x="333" y="8229"/>
                  </a:cubicBezTo>
                  <a:cubicBezTo>
                    <a:pt x="2128" y="6559"/>
                    <a:pt x="4378" y="3320"/>
                    <a:pt x="3129" y="808"/>
                  </a:cubicBezTo>
                  <a:lnTo>
                    <a:pt x="3129" y="808"/>
                  </a:lnTo>
                  <a:cubicBezTo>
                    <a:pt x="3177" y="513"/>
                    <a:pt x="3038" y="4"/>
                    <a:pt x="2849" y="4"/>
                  </a:cubicBezTo>
                  <a:cubicBezTo>
                    <a:pt x="2829" y="4"/>
                    <a:pt x="2808" y="9"/>
                    <a:pt x="2786" y="22"/>
                  </a:cubicBezTo>
                  <a:lnTo>
                    <a:pt x="2800" y="22"/>
                  </a:lnTo>
                  <a:cubicBezTo>
                    <a:pt x="2756" y="50"/>
                    <a:pt x="2712" y="79"/>
                    <a:pt x="2668" y="107"/>
                  </a:cubicBezTo>
                  <a:lnTo>
                    <a:pt x="2668" y="107"/>
                  </a:lnTo>
                  <a:cubicBezTo>
                    <a:pt x="2653" y="88"/>
                    <a:pt x="2636" y="69"/>
                    <a:pt x="2620" y="50"/>
                  </a:cubicBezTo>
                  <a:cubicBezTo>
                    <a:pt x="2589" y="16"/>
                    <a:pt x="2562" y="1"/>
                    <a:pt x="2538"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
            <p:cNvSpPr/>
            <p:nvPr/>
          </p:nvSpPr>
          <p:spPr>
            <a:xfrm>
              <a:off x="4890218" y="5336539"/>
              <a:ext cx="812294" cy="395498"/>
            </a:xfrm>
            <a:custGeom>
              <a:rect b="b" l="l" r="r" t="t"/>
              <a:pathLst>
                <a:path extrusionOk="0" h="8449" w="17353">
                  <a:moveTo>
                    <a:pt x="15694" y="983"/>
                  </a:moveTo>
                  <a:cubicBezTo>
                    <a:pt x="15952" y="983"/>
                    <a:pt x="16214" y="1003"/>
                    <a:pt x="16483" y="1046"/>
                  </a:cubicBezTo>
                  <a:lnTo>
                    <a:pt x="16483" y="1046"/>
                  </a:lnTo>
                  <a:cubicBezTo>
                    <a:pt x="14749" y="3243"/>
                    <a:pt x="12597" y="5980"/>
                    <a:pt x="10079" y="7025"/>
                  </a:cubicBezTo>
                  <a:cubicBezTo>
                    <a:pt x="9485" y="7274"/>
                    <a:pt x="8869" y="7363"/>
                    <a:pt x="8248" y="7363"/>
                  </a:cubicBezTo>
                  <a:cubicBezTo>
                    <a:pt x="7448" y="7363"/>
                    <a:pt x="6639" y="7215"/>
                    <a:pt x="5851" y="7067"/>
                  </a:cubicBezTo>
                  <a:cubicBezTo>
                    <a:pt x="4604" y="6839"/>
                    <a:pt x="3374" y="6528"/>
                    <a:pt x="2171" y="6141"/>
                  </a:cubicBezTo>
                  <a:lnTo>
                    <a:pt x="2171" y="6141"/>
                  </a:lnTo>
                  <a:cubicBezTo>
                    <a:pt x="4467" y="5683"/>
                    <a:pt x="6852" y="5055"/>
                    <a:pt x="8873" y="4045"/>
                  </a:cubicBezTo>
                  <a:cubicBezTo>
                    <a:pt x="11116" y="2935"/>
                    <a:pt x="13154" y="983"/>
                    <a:pt x="15694" y="983"/>
                  </a:cubicBezTo>
                  <a:close/>
                  <a:moveTo>
                    <a:pt x="15587" y="1"/>
                  </a:moveTo>
                  <a:cubicBezTo>
                    <a:pt x="13408" y="1"/>
                    <a:pt x="11599" y="1374"/>
                    <a:pt x="9704" y="2506"/>
                  </a:cubicBezTo>
                  <a:cubicBezTo>
                    <a:pt x="6932" y="4156"/>
                    <a:pt x="3411" y="4918"/>
                    <a:pt x="264" y="5459"/>
                  </a:cubicBezTo>
                  <a:cubicBezTo>
                    <a:pt x="1" y="5514"/>
                    <a:pt x="153" y="6388"/>
                    <a:pt x="348" y="6471"/>
                  </a:cubicBezTo>
                  <a:cubicBezTo>
                    <a:pt x="2395" y="7263"/>
                    <a:pt x="5384" y="8448"/>
                    <a:pt x="7954" y="8448"/>
                  </a:cubicBezTo>
                  <a:cubicBezTo>
                    <a:pt x="8759" y="8448"/>
                    <a:pt x="9522" y="8332"/>
                    <a:pt x="10203" y="8051"/>
                  </a:cubicBezTo>
                  <a:cubicBezTo>
                    <a:pt x="13031" y="6887"/>
                    <a:pt x="15374" y="3685"/>
                    <a:pt x="17217" y="1370"/>
                  </a:cubicBezTo>
                  <a:cubicBezTo>
                    <a:pt x="17352" y="1193"/>
                    <a:pt x="17223" y="653"/>
                    <a:pt x="17103" y="455"/>
                  </a:cubicBezTo>
                  <a:lnTo>
                    <a:pt x="17103" y="455"/>
                  </a:lnTo>
                  <a:cubicBezTo>
                    <a:pt x="17068" y="306"/>
                    <a:pt x="17007" y="186"/>
                    <a:pt x="16926" y="164"/>
                  </a:cubicBezTo>
                  <a:lnTo>
                    <a:pt x="16926" y="164"/>
                  </a:lnTo>
                  <a:lnTo>
                    <a:pt x="16940" y="177"/>
                  </a:lnTo>
                  <a:cubicBezTo>
                    <a:pt x="16472" y="55"/>
                    <a:pt x="16022" y="1"/>
                    <a:pt x="15587"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
            <p:cNvSpPr/>
            <p:nvPr/>
          </p:nvSpPr>
          <p:spPr>
            <a:xfrm>
              <a:off x="5534183" y="5339395"/>
              <a:ext cx="231195" cy="527221"/>
            </a:xfrm>
            <a:custGeom>
              <a:rect b="b" l="l" r="r" t="t"/>
              <a:pathLst>
                <a:path extrusionOk="0" h="11263" w="4939">
                  <a:moveTo>
                    <a:pt x="3101" y="1446"/>
                  </a:moveTo>
                  <a:cubicBezTo>
                    <a:pt x="3902" y="3185"/>
                    <a:pt x="4440" y="4880"/>
                    <a:pt x="3502" y="6742"/>
                  </a:cubicBezTo>
                  <a:cubicBezTo>
                    <a:pt x="2953" y="7818"/>
                    <a:pt x="2225" y="8808"/>
                    <a:pt x="1527" y="9806"/>
                  </a:cubicBezTo>
                  <a:lnTo>
                    <a:pt x="1527" y="9806"/>
                  </a:lnTo>
                  <a:cubicBezTo>
                    <a:pt x="1043" y="7245"/>
                    <a:pt x="1040" y="3176"/>
                    <a:pt x="3101" y="1446"/>
                  </a:cubicBezTo>
                  <a:close/>
                  <a:moveTo>
                    <a:pt x="3661" y="1"/>
                  </a:moveTo>
                  <a:cubicBezTo>
                    <a:pt x="3619" y="1"/>
                    <a:pt x="3576" y="11"/>
                    <a:pt x="3530" y="33"/>
                  </a:cubicBezTo>
                  <a:cubicBezTo>
                    <a:pt x="3410" y="89"/>
                    <a:pt x="3294" y="150"/>
                    <a:pt x="3183" y="216"/>
                  </a:cubicBezTo>
                  <a:lnTo>
                    <a:pt x="3183" y="216"/>
                  </a:lnTo>
                  <a:cubicBezTo>
                    <a:pt x="3109" y="217"/>
                    <a:pt x="3037" y="267"/>
                    <a:pt x="2980" y="345"/>
                  </a:cubicBezTo>
                  <a:lnTo>
                    <a:pt x="2980" y="345"/>
                  </a:lnTo>
                  <a:cubicBezTo>
                    <a:pt x="1" y="2359"/>
                    <a:pt x="302" y="8007"/>
                    <a:pt x="1062" y="10943"/>
                  </a:cubicBezTo>
                  <a:cubicBezTo>
                    <a:pt x="1112" y="11143"/>
                    <a:pt x="1253" y="11263"/>
                    <a:pt x="1399" y="11263"/>
                  </a:cubicBezTo>
                  <a:cubicBezTo>
                    <a:pt x="1496" y="11263"/>
                    <a:pt x="1595" y="11211"/>
                    <a:pt x="1672" y="11095"/>
                  </a:cubicBezTo>
                  <a:cubicBezTo>
                    <a:pt x="2795" y="9418"/>
                    <a:pt x="4417" y="7602"/>
                    <a:pt x="4708" y="5536"/>
                  </a:cubicBezTo>
                  <a:cubicBezTo>
                    <a:pt x="4939" y="3958"/>
                    <a:pt x="4372" y="2455"/>
                    <a:pt x="3716" y="1035"/>
                  </a:cubicBezTo>
                  <a:lnTo>
                    <a:pt x="3716" y="1035"/>
                  </a:lnTo>
                  <a:cubicBezTo>
                    <a:pt x="3755" y="1015"/>
                    <a:pt x="3794" y="995"/>
                    <a:pt x="3835" y="976"/>
                  </a:cubicBezTo>
                  <a:cubicBezTo>
                    <a:pt x="4196" y="814"/>
                    <a:pt x="4031" y="1"/>
                    <a:pt x="3661"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
            <p:cNvSpPr/>
            <p:nvPr/>
          </p:nvSpPr>
          <p:spPr>
            <a:xfrm>
              <a:off x="5796085" y="5147146"/>
              <a:ext cx="238169" cy="643263"/>
            </a:xfrm>
            <a:custGeom>
              <a:rect b="b" l="l" r="r" t="t"/>
              <a:pathLst>
                <a:path extrusionOk="0" h="13742" w="5088">
                  <a:moveTo>
                    <a:pt x="2060" y="1144"/>
                  </a:moveTo>
                  <a:cubicBezTo>
                    <a:pt x="4316" y="2145"/>
                    <a:pt x="4369" y="4916"/>
                    <a:pt x="4422" y="7134"/>
                  </a:cubicBezTo>
                  <a:cubicBezTo>
                    <a:pt x="4470" y="8833"/>
                    <a:pt x="4353" y="10541"/>
                    <a:pt x="4088" y="12225"/>
                  </a:cubicBezTo>
                  <a:lnTo>
                    <a:pt x="4088" y="12225"/>
                  </a:lnTo>
                  <a:lnTo>
                    <a:pt x="2357" y="8008"/>
                  </a:lnTo>
                  <a:cubicBezTo>
                    <a:pt x="1497" y="5928"/>
                    <a:pt x="0" y="3198"/>
                    <a:pt x="1982" y="1285"/>
                  </a:cubicBezTo>
                  <a:cubicBezTo>
                    <a:pt x="2018" y="1251"/>
                    <a:pt x="2044" y="1202"/>
                    <a:pt x="2060" y="1144"/>
                  </a:cubicBezTo>
                  <a:close/>
                  <a:moveTo>
                    <a:pt x="1652" y="1"/>
                  </a:moveTo>
                  <a:cubicBezTo>
                    <a:pt x="1475" y="1"/>
                    <a:pt x="1415" y="311"/>
                    <a:pt x="1459" y="588"/>
                  </a:cubicBezTo>
                  <a:lnTo>
                    <a:pt x="1459" y="588"/>
                  </a:lnTo>
                  <a:cubicBezTo>
                    <a:pt x="371" y="1840"/>
                    <a:pt x="264" y="3506"/>
                    <a:pt x="665" y="5111"/>
                  </a:cubicBezTo>
                  <a:cubicBezTo>
                    <a:pt x="1400" y="7994"/>
                    <a:pt x="2883" y="10794"/>
                    <a:pt x="4020" y="13539"/>
                  </a:cubicBezTo>
                  <a:cubicBezTo>
                    <a:pt x="4077" y="13677"/>
                    <a:pt x="4159" y="13742"/>
                    <a:pt x="4238" y="13742"/>
                  </a:cubicBezTo>
                  <a:cubicBezTo>
                    <a:pt x="4332" y="13742"/>
                    <a:pt x="4420" y="13649"/>
                    <a:pt x="4450" y="13483"/>
                  </a:cubicBezTo>
                  <a:cubicBezTo>
                    <a:pt x="4990" y="10572"/>
                    <a:pt x="5087" y="7606"/>
                    <a:pt x="4755" y="4667"/>
                  </a:cubicBezTo>
                  <a:cubicBezTo>
                    <a:pt x="4491" y="2574"/>
                    <a:pt x="3868" y="730"/>
                    <a:pt x="1705" y="9"/>
                  </a:cubicBezTo>
                  <a:cubicBezTo>
                    <a:pt x="1686" y="4"/>
                    <a:pt x="1669" y="1"/>
                    <a:pt x="1652"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
            <p:cNvSpPr/>
            <p:nvPr/>
          </p:nvSpPr>
          <p:spPr>
            <a:xfrm>
              <a:off x="5934502" y="5169521"/>
              <a:ext cx="555916" cy="238637"/>
            </a:xfrm>
            <a:custGeom>
              <a:rect b="b" l="l" r="r" t="t"/>
              <a:pathLst>
                <a:path extrusionOk="0" h="5098" w="11876">
                  <a:moveTo>
                    <a:pt x="5316" y="1005"/>
                  </a:moveTo>
                  <a:cubicBezTo>
                    <a:pt x="7219" y="1005"/>
                    <a:pt x="9118" y="1332"/>
                    <a:pt x="10924" y="1982"/>
                  </a:cubicBezTo>
                  <a:lnTo>
                    <a:pt x="10924" y="1982"/>
                  </a:lnTo>
                  <a:cubicBezTo>
                    <a:pt x="9545" y="3193"/>
                    <a:pt x="7109" y="4103"/>
                    <a:pt x="4956" y="4103"/>
                  </a:cubicBezTo>
                  <a:cubicBezTo>
                    <a:pt x="3075" y="4103"/>
                    <a:pt x="1411" y="3409"/>
                    <a:pt x="855" y="1615"/>
                  </a:cubicBezTo>
                  <a:lnTo>
                    <a:pt x="855" y="1615"/>
                  </a:lnTo>
                  <a:cubicBezTo>
                    <a:pt x="2315" y="1208"/>
                    <a:pt x="3817" y="1005"/>
                    <a:pt x="5316" y="1005"/>
                  </a:cubicBezTo>
                  <a:close/>
                  <a:moveTo>
                    <a:pt x="5167" y="1"/>
                  </a:moveTo>
                  <a:cubicBezTo>
                    <a:pt x="3503" y="1"/>
                    <a:pt x="1835" y="250"/>
                    <a:pt x="217" y="751"/>
                  </a:cubicBezTo>
                  <a:cubicBezTo>
                    <a:pt x="0" y="819"/>
                    <a:pt x="195" y="1765"/>
                    <a:pt x="347" y="1765"/>
                  </a:cubicBezTo>
                  <a:cubicBezTo>
                    <a:pt x="350" y="1765"/>
                    <a:pt x="353" y="1764"/>
                    <a:pt x="356" y="1763"/>
                  </a:cubicBezTo>
                  <a:cubicBezTo>
                    <a:pt x="427" y="1741"/>
                    <a:pt x="497" y="1720"/>
                    <a:pt x="568" y="1698"/>
                  </a:cubicBezTo>
                  <a:lnTo>
                    <a:pt x="568" y="1698"/>
                  </a:lnTo>
                  <a:cubicBezTo>
                    <a:pt x="1130" y="4101"/>
                    <a:pt x="3217" y="5098"/>
                    <a:pt x="5494" y="5098"/>
                  </a:cubicBezTo>
                  <a:cubicBezTo>
                    <a:pt x="7884" y="5098"/>
                    <a:pt x="10485" y="3999"/>
                    <a:pt x="11751" y="2276"/>
                  </a:cubicBezTo>
                  <a:cubicBezTo>
                    <a:pt x="11875" y="2124"/>
                    <a:pt x="11834" y="1389"/>
                    <a:pt x="11626" y="1306"/>
                  </a:cubicBezTo>
                  <a:cubicBezTo>
                    <a:pt x="9565" y="437"/>
                    <a:pt x="7370" y="1"/>
                    <a:pt x="5167"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
            <p:cNvSpPr/>
            <p:nvPr/>
          </p:nvSpPr>
          <p:spPr>
            <a:xfrm>
              <a:off x="5634684" y="4349176"/>
              <a:ext cx="798859" cy="664936"/>
            </a:xfrm>
            <a:custGeom>
              <a:rect b="b" l="l" r="r" t="t"/>
              <a:pathLst>
                <a:path extrusionOk="0" h="14205" w="17066">
                  <a:moveTo>
                    <a:pt x="1102" y="1153"/>
                  </a:moveTo>
                  <a:lnTo>
                    <a:pt x="1102" y="1153"/>
                  </a:lnTo>
                  <a:cubicBezTo>
                    <a:pt x="7219" y="2771"/>
                    <a:pt x="10583" y="8977"/>
                    <a:pt x="15820" y="12197"/>
                  </a:cubicBezTo>
                  <a:lnTo>
                    <a:pt x="15820" y="12197"/>
                  </a:lnTo>
                  <a:cubicBezTo>
                    <a:pt x="14994" y="12891"/>
                    <a:pt x="13822" y="13142"/>
                    <a:pt x="12687" y="13142"/>
                  </a:cubicBezTo>
                  <a:cubicBezTo>
                    <a:pt x="12272" y="13142"/>
                    <a:pt x="11861" y="13109"/>
                    <a:pt x="11474" y="13050"/>
                  </a:cubicBezTo>
                  <a:cubicBezTo>
                    <a:pt x="9381" y="12745"/>
                    <a:pt x="7662" y="11609"/>
                    <a:pt x="6359" y="9959"/>
                  </a:cubicBezTo>
                  <a:cubicBezTo>
                    <a:pt x="4275" y="7316"/>
                    <a:pt x="2734" y="4129"/>
                    <a:pt x="1102" y="1153"/>
                  </a:cubicBezTo>
                  <a:close/>
                  <a:moveTo>
                    <a:pt x="341" y="0"/>
                  </a:moveTo>
                  <a:cubicBezTo>
                    <a:pt x="0" y="0"/>
                    <a:pt x="168" y="722"/>
                    <a:pt x="260" y="880"/>
                  </a:cubicBezTo>
                  <a:lnTo>
                    <a:pt x="4072" y="7547"/>
                  </a:lnTo>
                  <a:cubicBezTo>
                    <a:pt x="5056" y="9266"/>
                    <a:pt x="6082" y="11040"/>
                    <a:pt x="7621" y="12330"/>
                  </a:cubicBezTo>
                  <a:cubicBezTo>
                    <a:pt x="8874" y="13373"/>
                    <a:pt x="11026" y="14205"/>
                    <a:pt x="12995" y="14205"/>
                  </a:cubicBezTo>
                  <a:cubicBezTo>
                    <a:pt x="14663" y="14205"/>
                    <a:pt x="16200" y="13608"/>
                    <a:pt x="16950" y="12038"/>
                  </a:cubicBezTo>
                  <a:cubicBezTo>
                    <a:pt x="17065" y="11807"/>
                    <a:pt x="16863" y="11114"/>
                    <a:pt x="16688" y="11114"/>
                  </a:cubicBezTo>
                  <a:cubicBezTo>
                    <a:pt x="16653" y="11114"/>
                    <a:pt x="16619" y="11142"/>
                    <a:pt x="16589" y="11207"/>
                  </a:cubicBezTo>
                  <a:cubicBezTo>
                    <a:pt x="16533" y="11324"/>
                    <a:pt x="16470" y="11435"/>
                    <a:pt x="16402" y="11540"/>
                  </a:cubicBezTo>
                  <a:lnTo>
                    <a:pt x="16402" y="11540"/>
                  </a:lnTo>
                  <a:cubicBezTo>
                    <a:pt x="10610" y="8326"/>
                    <a:pt x="7227" y="1347"/>
                    <a:pt x="399" y="6"/>
                  </a:cubicBezTo>
                  <a:cubicBezTo>
                    <a:pt x="378" y="2"/>
                    <a:pt x="359" y="0"/>
                    <a:pt x="341"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
            <p:cNvSpPr/>
            <p:nvPr/>
          </p:nvSpPr>
          <p:spPr>
            <a:xfrm>
              <a:off x="6250283" y="4140544"/>
              <a:ext cx="307589" cy="788280"/>
            </a:xfrm>
            <a:custGeom>
              <a:rect b="b" l="l" r="r" t="t"/>
              <a:pathLst>
                <a:path extrusionOk="0" h="16840" w="6571">
                  <a:moveTo>
                    <a:pt x="1791" y="1772"/>
                  </a:moveTo>
                  <a:cubicBezTo>
                    <a:pt x="2583" y="3771"/>
                    <a:pt x="4241" y="5340"/>
                    <a:pt x="5074" y="7347"/>
                  </a:cubicBezTo>
                  <a:cubicBezTo>
                    <a:pt x="5476" y="8303"/>
                    <a:pt x="5725" y="9301"/>
                    <a:pt x="5836" y="10313"/>
                  </a:cubicBezTo>
                  <a:cubicBezTo>
                    <a:pt x="5947" y="11353"/>
                    <a:pt x="6086" y="13876"/>
                    <a:pt x="5088" y="14610"/>
                  </a:cubicBezTo>
                  <a:cubicBezTo>
                    <a:pt x="4444" y="15073"/>
                    <a:pt x="3718" y="15040"/>
                    <a:pt x="3194" y="15505"/>
                  </a:cubicBezTo>
                  <a:lnTo>
                    <a:pt x="3194" y="15505"/>
                  </a:lnTo>
                  <a:cubicBezTo>
                    <a:pt x="424" y="15125"/>
                    <a:pt x="703" y="9534"/>
                    <a:pt x="943" y="7638"/>
                  </a:cubicBezTo>
                  <a:cubicBezTo>
                    <a:pt x="1174" y="5675"/>
                    <a:pt x="1587" y="3741"/>
                    <a:pt x="1791" y="1772"/>
                  </a:cubicBezTo>
                  <a:close/>
                  <a:moveTo>
                    <a:pt x="1636" y="0"/>
                  </a:moveTo>
                  <a:cubicBezTo>
                    <a:pt x="1531" y="0"/>
                    <a:pt x="1429" y="140"/>
                    <a:pt x="1414" y="374"/>
                  </a:cubicBezTo>
                  <a:cubicBezTo>
                    <a:pt x="1220" y="3992"/>
                    <a:pt x="0" y="7541"/>
                    <a:pt x="389" y="11200"/>
                  </a:cubicBezTo>
                  <a:cubicBezTo>
                    <a:pt x="559" y="12772"/>
                    <a:pt x="1147" y="15714"/>
                    <a:pt x="2868" y="16394"/>
                  </a:cubicBezTo>
                  <a:lnTo>
                    <a:pt x="2868" y="16394"/>
                  </a:lnTo>
                  <a:cubicBezTo>
                    <a:pt x="2919" y="16624"/>
                    <a:pt x="3021" y="16840"/>
                    <a:pt x="3120" y="16840"/>
                  </a:cubicBezTo>
                  <a:cubicBezTo>
                    <a:pt x="3153" y="16840"/>
                    <a:pt x="3186" y="16815"/>
                    <a:pt x="3216" y="16759"/>
                  </a:cubicBezTo>
                  <a:cubicBezTo>
                    <a:pt x="3266" y="16672"/>
                    <a:pt x="3321" y="16593"/>
                    <a:pt x="3381" y="16523"/>
                  </a:cubicBezTo>
                  <a:lnTo>
                    <a:pt x="3381" y="16523"/>
                  </a:lnTo>
                  <a:cubicBezTo>
                    <a:pt x="3463" y="16532"/>
                    <a:pt x="3547" y="16537"/>
                    <a:pt x="3633" y="16537"/>
                  </a:cubicBezTo>
                  <a:cubicBezTo>
                    <a:pt x="3637" y="16537"/>
                    <a:pt x="3642" y="16537"/>
                    <a:pt x="3646" y="16537"/>
                  </a:cubicBezTo>
                  <a:cubicBezTo>
                    <a:pt x="3774" y="16537"/>
                    <a:pt x="3833" y="16360"/>
                    <a:pt x="3834" y="16154"/>
                  </a:cubicBezTo>
                  <a:lnTo>
                    <a:pt x="3834" y="16154"/>
                  </a:lnTo>
                  <a:cubicBezTo>
                    <a:pt x="4546" y="15739"/>
                    <a:pt x="5500" y="15680"/>
                    <a:pt x="5933" y="14763"/>
                  </a:cubicBezTo>
                  <a:cubicBezTo>
                    <a:pt x="6571" y="13418"/>
                    <a:pt x="6446" y="11380"/>
                    <a:pt x="6252" y="9953"/>
                  </a:cubicBezTo>
                  <a:cubicBezTo>
                    <a:pt x="6044" y="8442"/>
                    <a:pt x="5573" y="6972"/>
                    <a:pt x="4838" y="5628"/>
                  </a:cubicBezTo>
                  <a:cubicBezTo>
                    <a:pt x="3882" y="3826"/>
                    <a:pt x="2260" y="2356"/>
                    <a:pt x="1858" y="319"/>
                  </a:cubicBezTo>
                  <a:cubicBezTo>
                    <a:pt x="1814" y="98"/>
                    <a:pt x="1724" y="0"/>
                    <a:pt x="1636"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
            <p:cNvSpPr/>
            <p:nvPr/>
          </p:nvSpPr>
          <p:spPr>
            <a:xfrm>
              <a:off x="5685754" y="4989209"/>
              <a:ext cx="540468" cy="406779"/>
            </a:xfrm>
            <a:custGeom>
              <a:rect b="b" l="l" r="r" t="t"/>
              <a:pathLst>
                <a:path extrusionOk="0" h="8690" w="11546">
                  <a:moveTo>
                    <a:pt x="11235" y="1"/>
                  </a:moveTo>
                  <a:cubicBezTo>
                    <a:pt x="11233" y="1"/>
                    <a:pt x="11231" y="1"/>
                    <a:pt x="11229" y="1"/>
                  </a:cubicBezTo>
                  <a:cubicBezTo>
                    <a:pt x="6322" y="459"/>
                    <a:pt x="2468" y="3855"/>
                    <a:pt x="84" y="7999"/>
                  </a:cubicBezTo>
                  <a:cubicBezTo>
                    <a:pt x="1" y="8142"/>
                    <a:pt x="141" y="8689"/>
                    <a:pt x="270" y="8689"/>
                  </a:cubicBezTo>
                  <a:cubicBezTo>
                    <a:pt x="292" y="8689"/>
                    <a:pt x="313" y="8673"/>
                    <a:pt x="333" y="8637"/>
                  </a:cubicBezTo>
                  <a:cubicBezTo>
                    <a:pt x="2690" y="4548"/>
                    <a:pt x="6488" y="1207"/>
                    <a:pt x="11326" y="764"/>
                  </a:cubicBezTo>
                  <a:cubicBezTo>
                    <a:pt x="11546" y="750"/>
                    <a:pt x="11452" y="1"/>
                    <a:pt x="11235"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
            <p:cNvSpPr/>
            <p:nvPr/>
          </p:nvSpPr>
          <p:spPr>
            <a:xfrm>
              <a:off x="4348907" y="4556966"/>
              <a:ext cx="1894167" cy="458410"/>
            </a:xfrm>
            <a:custGeom>
              <a:rect b="b" l="l" r="r" t="t"/>
              <a:pathLst>
                <a:path extrusionOk="0" h="9793" w="40465">
                  <a:moveTo>
                    <a:pt x="3992" y="0"/>
                  </a:moveTo>
                  <a:cubicBezTo>
                    <a:pt x="2789" y="0"/>
                    <a:pt x="1566" y="209"/>
                    <a:pt x="254" y="710"/>
                  </a:cubicBezTo>
                  <a:cubicBezTo>
                    <a:pt x="0" y="812"/>
                    <a:pt x="118" y="1434"/>
                    <a:pt x="394" y="1434"/>
                  </a:cubicBezTo>
                  <a:cubicBezTo>
                    <a:pt x="420" y="1434"/>
                    <a:pt x="447" y="1429"/>
                    <a:pt x="475" y="1417"/>
                  </a:cubicBezTo>
                  <a:lnTo>
                    <a:pt x="489" y="1431"/>
                  </a:lnTo>
                  <a:cubicBezTo>
                    <a:pt x="1723" y="934"/>
                    <a:pt x="3042" y="681"/>
                    <a:pt x="4365" y="681"/>
                  </a:cubicBezTo>
                  <a:cubicBezTo>
                    <a:pt x="4960" y="681"/>
                    <a:pt x="5556" y="732"/>
                    <a:pt x="6145" y="835"/>
                  </a:cubicBezTo>
                  <a:cubicBezTo>
                    <a:pt x="7739" y="1126"/>
                    <a:pt x="9195" y="1916"/>
                    <a:pt x="10789" y="2235"/>
                  </a:cubicBezTo>
                  <a:cubicBezTo>
                    <a:pt x="11491" y="2383"/>
                    <a:pt x="12202" y="2396"/>
                    <a:pt x="12911" y="2396"/>
                  </a:cubicBezTo>
                  <a:cubicBezTo>
                    <a:pt x="13072" y="2396"/>
                    <a:pt x="13233" y="2396"/>
                    <a:pt x="13394" y="2396"/>
                  </a:cubicBezTo>
                  <a:cubicBezTo>
                    <a:pt x="14118" y="2396"/>
                    <a:pt x="14838" y="2410"/>
                    <a:pt x="15543" y="2568"/>
                  </a:cubicBezTo>
                  <a:cubicBezTo>
                    <a:pt x="17234" y="2928"/>
                    <a:pt x="18260" y="4273"/>
                    <a:pt x="19813" y="4924"/>
                  </a:cubicBezTo>
                  <a:cubicBezTo>
                    <a:pt x="21324" y="5562"/>
                    <a:pt x="22959" y="5728"/>
                    <a:pt x="24484" y="6393"/>
                  </a:cubicBezTo>
                  <a:cubicBezTo>
                    <a:pt x="26051" y="7073"/>
                    <a:pt x="27548" y="7627"/>
                    <a:pt x="29225" y="7960"/>
                  </a:cubicBezTo>
                  <a:cubicBezTo>
                    <a:pt x="32829" y="8653"/>
                    <a:pt x="36489" y="9180"/>
                    <a:pt x="40107" y="9790"/>
                  </a:cubicBezTo>
                  <a:cubicBezTo>
                    <a:pt x="40119" y="9792"/>
                    <a:pt x="40132" y="9793"/>
                    <a:pt x="40144" y="9793"/>
                  </a:cubicBezTo>
                  <a:cubicBezTo>
                    <a:pt x="40465" y="9793"/>
                    <a:pt x="40428" y="9094"/>
                    <a:pt x="40134" y="9027"/>
                  </a:cubicBezTo>
                  <a:cubicBezTo>
                    <a:pt x="36419" y="8417"/>
                    <a:pt x="32649" y="7904"/>
                    <a:pt x="28948" y="7142"/>
                  </a:cubicBezTo>
                  <a:cubicBezTo>
                    <a:pt x="27160" y="6782"/>
                    <a:pt x="25621" y="6089"/>
                    <a:pt x="23957" y="5395"/>
                  </a:cubicBezTo>
                  <a:cubicBezTo>
                    <a:pt x="22072" y="4619"/>
                    <a:pt x="20104" y="4536"/>
                    <a:pt x="18413" y="3302"/>
                  </a:cubicBezTo>
                  <a:cubicBezTo>
                    <a:pt x="17276" y="2471"/>
                    <a:pt x="16361" y="1875"/>
                    <a:pt x="14920" y="1722"/>
                  </a:cubicBezTo>
                  <a:cubicBezTo>
                    <a:pt x="13007" y="1528"/>
                    <a:pt x="11232" y="1694"/>
                    <a:pt x="9347" y="1071"/>
                  </a:cubicBezTo>
                  <a:cubicBezTo>
                    <a:pt x="7463" y="445"/>
                    <a:pt x="5749" y="0"/>
                    <a:pt x="3992"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1" name="Google Shape;261;p1"/>
          <p:cNvGrpSpPr/>
          <p:nvPr/>
        </p:nvGrpSpPr>
        <p:grpSpPr>
          <a:xfrm>
            <a:off x="1010165" y="3920650"/>
            <a:ext cx="1748567" cy="1517857"/>
            <a:chOff x="972034" y="4038077"/>
            <a:chExt cx="1579697" cy="1371393"/>
          </a:xfrm>
        </p:grpSpPr>
        <p:sp>
          <p:nvSpPr>
            <p:cNvPr id="262" name="Google Shape;262;p1"/>
            <p:cNvSpPr/>
            <p:nvPr/>
          </p:nvSpPr>
          <p:spPr>
            <a:xfrm>
              <a:off x="1874296" y="5118358"/>
              <a:ext cx="279690" cy="109723"/>
            </a:xfrm>
            <a:custGeom>
              <a:rect b="b" l="l" r="r" t="t"/>
              <a:pathLst>
                <a:path extrusionOk="0" h="2344" w="5975">
                  <a:moveTo>
                    <a:pt x="5614" y="1"/>
                  </a:moveTo>
                  <a:cubicBezTo>
                    <a:pt x="3909" y="999"/>
                    <a:pt x="1982" y="1553"/>
                    <a:pt x="0" y="1623"/>
                  </a:cubicBezTo>
                  <a:lnTo>
                    <a:pt x="28" y="2343"/>
                  </a:lnTo>
                  <a:cubicBezTo>
                    <a:pt x="2121" y="2260"/>
                    <a:pt x="4172" y="1678"/>
                    <a:pt x="5975" y="624"/>
                  </a:cubicBezTo>
                  <a:lnTo>
                    <a:pt x="5614" y="1"/>
                  </a:ln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
            <p:cNvSpPr/>
            <p:nvPr/>
          </p:nvSpPr>
          <p:spPr>
            <a:xfrm>
              <a:off x="1854168" y="4845830"/>
              <a:ext cx="70121" cy="200581"/>
            </a:xfrm>
            <a:custGeom>
              <a:rect b="b" l="l" r="r" t="t"/>
              <a:pathLst>
                <a:path extrusionOk="0" h="4285" w="1498">
                  <a:moveTo>
                    <a:pt x="790" y="1"/>
                  </a:moveTo>
                  <a:lnTo>
                    <a:pt x="0" y="4145"/>
                  </a:lnTo>
                  <a:lnTo>
                    <a:pt x="707" y="4284"/>
                  </a:lnTo>
                  <a:lnTo>
                    <a:pt x="1497" y="125"/>
                  </a:lnTo>
                  <a:lnTo>
                    <a:pt x="790" y="1"/>
                  </a:ln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4" name="Google Shape;264;p1"/>
            <p:cNvGrpSpPr/>
            <p:nvPr/>
          </p:nvGrpSpPr>
          <p:grpSpPr>
            <a:xfrm>
              <a:off x="972034" y="4038077"/>
              <a:ext cx="1579697" cy="1371393"/>
              <a:chOff x="972034" y="4038077"/>
              <a:chExt cx="1579697" cy="1371393"/>
            </a:xfrm>
          </p:grpSpPr>
          <p:sp>
            <p:nvSpPr>
              <p:cNvPr id="265" name="Google Shape;265;p1"/>
              <p:cNvSpPr/>
              <p:nvPr/>
            </p:nvSpPr>
            <p:spPr>
              <a:xfrm>
                <a:off x="1241613" y="4544093"/>
                <a:ext cx="1310118" cy="646540"/>
              </a:xfrm>
              <a:custGeom>
                <a:rect b="b" l="l" r="r" t="t"/>
                <a:pathLst>
                  <a:path extrusionOk="0" h="13812" w="27988">
                    <a:moveTo>
                      <a:pt x="583" y="1"/>
                    </a:moveTo>
                    <a:lnTo>
                      <a:pt x="1" y="431"/>
                    </a:lnTo>
                    <a:lnTo>
                      <a:pt x="15" y="431"/>
                    </a:lnTo>
                    <a:cubicBezTo>
                      <a:pt x="6389" y="8881"/>
                      <a:pt x="16334" y="13812"/>
                      <a:pt x="26875" y="13812"/>
                    </a:cubicBezTo>
                    <a:cubicBezTo>
                      <a:pt x="27245" y="13812"/>
                      <a:pt x="27616" y="13806"/>
                      <a:pt x="27988" y="13793"/>
                    </a:cubicBezTo>
                    <a:lnTo>
                      <a:pt x="27960" y="13087"/>
                    </a:lnTo>
                    <a:cubicBezTo>
                      <a:pt x="27603" y="13098"/>
                      <a:pt x="27247" y="13104"/>
                      <a:pt x="26891" y="13104"/>
                    </a:cubicBezTo>
                    <a:cubicBezTo>
                      <a:pt x="16568" y="13104"/>
                      <a:pt x="6814" y="8269"/>
                      <a:pt x="583" y="1"/>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
              <p:cNvSpPr/>
              <p:nvPr/>
            </p:nvSpPr>
            <p:spPr>
              <a:xfrm>
                <a:off x="972034" y="4261454"/>
                <a:ext cx="564248" cy="538689"/>
              </a:xfrm>
              <a:custGeom>
                <a:rect b="b" l="l" r="r" t="t"/>
                <a:pathLst>
                  <a:path extrusionOk="0" h="11508" w="12054">
                    <a:moveTo>
                      <a:pt x="549" y="0"/>
                    </a:moveTo>
                    <a:cubicBezTo>
                      <a:pt x="211" y="0"/>
                      <a:pt x="1" y="472"/>
                      <a:pt x="173" y="771"/>
                    </a:cubicBezTo>
                    <a:cubicBezTo>
                      <a:pt x="2294" y="4500"/>
                      <a:pt x="4387" y="8687"/>
                      <a:pt x="8283" y="10863"/>
                    </a:cubicBezTo>
                    <a:lnTo>
                      <a:pt x="8338" y="10891"/>
                    </a:lnTo>
                    <a:cubicBezTo>
                      <a:pt x="8722" y="11092"/>
                      <a:pt x="9693" y="11507"/>
                      <a:pt x="10359" y="11507"/>
                    </a:cubicBezTo>
                    <a:cubicBezTo>
                      <a:pt x="10653" y="11507"/>
                      <a:pt x="10888" y="11426"/>
                      <a:pt x="10986" y="11209"/>
                    </a:cubicBezTo>
                    <a:cubicBezTo>
                      <a:pt x="12053" y="8881"/>
                      <a:pt x="11332" y="6330"/>
                      <a:pt x="9516" y="4583"/>
                    </a:cubicBezTo>
                    <a:cubicBezTo>
                      <a:pt x="7090" y="2255"/>
                      <a:pt x="3597" y="1700"/>
                      <a:pt x="769" y="64"/>
                    </a:cubicBezTo>
                    <a:cubicBezTo>
                      <a:pt x="692" y="20"/>
                      <a:pt x="618" y="0"/>
                      <a:pt x="549"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
              <p:cNvSpPr/>
              <p:nvPr/>
            </p:nvSpPr>
            <p:spPr>
              <a:xfrm>
                <a:off x="1741262" y="4038077"/>
                <a:ext cx="382204" cy="890747"/>
              </a:xfrm>
              <a:custGeom>
                <a:rect b="b" l="l" r="r" t="t"/>
                <a:pathLst>
                  <a:path extrusionOk="0" h="19029" w="8165">
                    <a:moveTo>
                      <a:pt x="2211" y="0"/>
                    </a:moveTo>
                    <a:cubicBezTo>
                      <a:pt x="1998" y="0"/>
                      <a:pt x="1785" y="133"/>
                      <a:pt x="1733" y="387"/>
                    </a:cubicBezTo>
                    <a:cubicBezTo>
                      <a:pt x="818" y="3589"/>
                      <a:pt x="0" y="6833"/>
                      <a:pt x="291" y="10187"/>
                    </a:cubicBezTo>
                    <a:cubicBezTo>
                      <a:pt x="569" y="13140"/>
                      <a:pt x="1442" y="16023"/>
                      <a:pt x="2842" y="18629"/>
                    </a:cubicBezTo>
                    <a:cubicBezTo>
                      <a:pt x="2919" y="18770"/>
                      <a:pt x="3056" y="18852"/>
                      <a:pt x="3208" y="18852"/>
                    </a:cubicBezTo>
                    <a:cubicBezTo>
                      <a:pt x="3220" y="18852"/>
                      <a:pt x="3232" y="18852"/>
                      <a:pt x="3244" y="18851"/>
                    </a:cubicBezTo>
                    <a:cubicBezTo>
                      <a:pt x="3311" y="18969"/>
                      <a:pt x="3432" y="19028"/>
                      <a:pt x="3552" y="19028"/>
                    </a:cubicBezTo>
                    <a:cubicBezTo>
                      <a:pt x="3658" y="19028"/>
                      <a:pt x="3762" y="18983"/>
                      <a:pt x="3826" y="18892"/>
                    </a:cubicBezTo>
                    <a:cubicBezTo>
                      <a:pt x="8165" y="13140"/>
                      <a:pt x="5601" y="6001"/>
                      <a:pt x="2662" y="304"/>
                    </a:cubicBezTo>
                    <a:cubicBezTo>
                      <a:pt x="2579" y="99"/>
                      <a:pt x="2395" y="0"/>
                      <a:pt x="2211"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
              <p:cNvSpPr/>
              <p:nvPr/>
            </p:nvSpPr>
            <p:spPr>
              <a:xfrm>
                <a:off x="1106659" y="5137878"/>
                <a:ext cx="920144" cy="271592"/>
              </a:xfrm>
              <a:custGeom>
                <a:rect b="b" l="l" r="r" t="t"/>
                <a:pathLst>
                  <a:path extrusionOk="0" h="5802" w="19657">
                    <a:moveTo>
                      <a:pt x="15184" y="1"/>
                    </a:moveTo>
                    <a:cubicBezTo>
                      <a:pt x="13482" y="1"/>
                      <a:pt x="11759" y="296"/>
                      <a:pt x="10161" y="651"/>
                    </a:cubicBezTo>
                    <a:cubicBezTo>
                      <a:pt x="8567" y="1011"/>
                      <a:pt x="7001" y="1483"/>
                      <a:pt x="5462" y="2037"/>
                    </a:cubicBezTo>
                    <a:cubicBezTo>
                      <a:pt x="4506" y="2384"/>
                      <a:pt x="3577" y="2841"/>
                      <a:pt x="2606" y="3215"/>
                    </a:cubicBezTo>
                    <a:cubicBezTo>
                      <a:pt x="1789" y="3520"/>
                      <a:pt x="749" y="3645"/>
                      <a:pt x="222" y="4435"/>
                    </a:cubicBezTo>
                    <a:cubicBezTo>
                      <a:pt x="0" y="4782"/>
                      <a:pt x="181" y="4990"/>
                      <a:pt x="499" y="5115"/>
                    </a:cubicBezTo>
                    <a:cubicBezTo>
                      <a:pt x="901" y="5267"/>
                      <a:pt x="1553" y="5281"/>
                      <a:pt x="1789" y="5323"/>
                    </a:cubicBezTo>
                    <a:cubicBezTo>
                      <a:pt x="2690" y="5461"/>
                      <a:pt x="3591" y="5572"/>
                      <a:pt x="4492" y="5655"/>
                    </a:cubicBezTo>
                    <a:cubicBezTo>
                      <a:pt x="5475" y="5753"/>
                      <a:pt x="6459" y="5802"/>
                      <a:pt x="7443" y="5802"/>
                    </a:cubicBezTo>
                    <a:cubicBezTo>
                      <a:pt x="8275" y="5802"/>
                      <a:pt x="9107" y="5767"/>
                      <a:pt x="9939" y="5697"/>
                    </a:cubicBezTo>
                    <a:cubicBezTo>
                      <a:pt x="13502" y="5364"/>
                      <a:pt x="17009" y="4117"/>
                      <a:pt x="19449" y="1400"/>
                    </a:cubicBezTo>
                    <a:cubicBezTo>
                      <a:pt x="19657" y="1178"/>
                      <a:pt x="19490" y="845"/>
                      <a:pt x="19255" y="748"/>
                    </a:cubicBezTo>
                    <a:cubicBezTo>
                      <a:pt x="19213" y="720"/>
                      <a:pt x="19171" y="693"/>
                      <a:pt x="19130" y="679"/>
                    </a:cubicBezTo>
                    <a:cubicBezTo>
                      <a:pt x="17877" y="188"/>
                      <a:pt x="16537" y="1"/>
                      <a:pt x="15184" y="1"/>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11"/>
          <p:cNvSpPr txBox="1"/>
          <p:nvPr>
            <p:ph type="ctrTitle"/>
          </p:nvPr>
        </p:nvSpPr>
        <p:spPr>
          <a:xfrm>
            <a:off x="1841400" y="1500775"/>
            <a:ext cx="5461200" cy="1517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2700">
                <a:solidFill>
                  <a:srgbClr val="EB7E7C"/>
                </a:solidFill>
              </a:rPr>
              <a:t>Ingeniería de Variables</a:t>
            </a:r>
            <a:endParaRPr sz="2700">
              <a:solidFill>
                <a:srgbClr val="EB7E7C"/>
              </a:solidFill>
            </a:endParaRPr>
          </a:p>
        </p:txBody>
      </p:sp>
      <p:grpSp>
        <p:nvGrpSpPr>
          <p:cNvPr id="626" name="Google Shape;626;p11"/>
          <p:cNvGrpSpPr/>
          <p:nvPr/>
        </p:nvGrpSpPr>
        <p:grpSpPr>
          <a:xfrm>
            <a:off x="6464585" y="-43921"/>
            <a:ext cx="3774524" cy="1979829"/>
            <a:chOff x="6797960" y="203729"/>
            <a:chExt cx="3774524" cy="1979829"/>
          </a:xfrm>
        </p:grpSpPr>
        <p:sp>
          <p:nvSpPr>
            <p:cNvPr id="627" name="Google Shape;627;p11"/>
            <p:cNvSpPr/>
            <p:nvPr/>
          </p:nvSpPr>
          <p:spPr>
            <a:xfrm>
              <a:off x="7296299" y="282183"/>
              <a:ext cx="3276185" cy="1482192"/>
            </a:xfrm>
            <a:custGeom>
              <a:rect b="b" l="l" r="r" t="t"/>
              <a:pathLst>
                <a:path extrusionOk="0" h="31664" w="69989">
                  <a:moveTo>
                    <a:pt x="63720" y="0"/>
                  </a:moveTo>
                  <a:cubicBezTo>
                    <a:pt x="56473" y="0"/>
                    <a:pt x="49100" y="1157"/>
                    <a:pt x="42085" y="3413"/>
                  </a:cubicBezTo>
                  <a:cubicBezTo>
                    <a:pt x="33047" y="6338"/>
                    <a:pt x="24591" y="11093"/>
                    <a:pt x="17605" y="17178"/>
                  </a:cubicBezTo>
                  <a:cubicBezTo>
                    <a:pt x="16108" y="18481"/>
                    <a:pt x="14638" y="19881"/>
                    <a:pt x="13211" y="21240"/>
                  </a:cubicBezTo>
                  <a:cubicBezTo>
                    <a:pt x="9205" y="25052"/>
                    <a:pt x="5060" y="28974"/>
                    <a:pt x="0" y="31248"/>
                  </a:cubicBezTo>
                  <a:lnTo>
                    <a:pt x="180" y="31664"/>
                  </a:lnTo>
                  <a:cubicBezTo>
                    <a:pt x="5323" y="29363"/>
                    <a:pt x="9496" y="25398"/>
                    <a:pt x="13529" y="21572"/>
                  </a:cubicBezTo>
                  <a:cubicBezTo>
                    <a:pt x="14943" y="20228"/>
                    <a:pt x="16427" y="18828"/>
                    <a:pt x="17910" y="17525"/>
                  </a:cubicBezTo>
                  <a:cubicBezTo>
                    <a:pt x="30400" y="6625"/>
                    <a:pt x="47167" y="463"/>
                    <a:pt x="63772" y="463"/>
                  </a:cubicBezTo>
                  <a:cubicBezTo>
                    <a:pt x="65836" y="463"/>
                    <a:pt x="67897" y="559"/>
                    <a:pt x="69947" y="752"/>
                  </a:cubicBezTo>
                  <a:lnTo>
                    <a:pt x="69989" y="294"/>
                  </a:lnTo>
                  <a:cubicBezTo>
                    <a:pt x="67918" y="98"/>
                    <a:pt x="65824" y="0"/>
                    <a:pt x="63720"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1"/>
            <p:cNvSpPr/>
            <p:nvPr/>
          </p:nvSpPr>
          <p:spPr>
            <a:xfrm>
              <a:off x="6797960" y="1254052"/>
              <a:ext cx="1174557" cy="929506"/>
            </a:xfrm>
            <a:custGeom>
              <a:rect b="b" l="l" r="r" t="t"/>
              <a:pathLst>
                <a:path extrusionOk="0" h="19857" w="25092">
                  <a:moveTo>
                    <a:pt x="24242" y="0"/>
                  </a:moveTo>
                  <a:cubicBezTo>
                    <a:pt x="23656" y="0"/>
                    <a:pt x="22776" y="419"/>
                    <a:pt x="21888" y="824"/>
                  </a:cubicBezTo>
                  <a:cubicBezTo>
                    <a:pt x="17744" y="2695"/>
                    <a:pt x="13848" y="5274"/>
                    <a:pt x="10369" y="8185"/>
                  </a:cubicBezTo>
                  <a:cubicBezTo>
                    <a:pt x="6363" y="11539"/>
                    <a:pt x="2870" y="15476"/>
                    <a:pt x="0" y="19856"/>
                  </a:cubicBezTo>
                  <a:cubicBezTo>
                    <a:pt x="416" y="19219"/>
                    <a:pt x="5088" y="18595"/>
                    <a:pt x="6030" y="18235"/>
                  </a:cubicBezTo>
                  <a:cubicBezTo>
                    <a:pt x="7985" y="17500"/>
                    <a:pt x="9870" y="16599"/>
                    <a:pt x="11658" y="15532"/>
                  </a:cubicBezTo>
                  <a:cubicBezTo>
                    <a:pt x="15359" y="13314"/>
                    <a:pt x="18617" y="10444"/>
                    <a:pt x="21292" y="7076"/>
                  </a:cubicBezTo>
                  <a:cubicBezTo>
                    <a:pt x="22429" y="5634"/>
                    <a:pt x="24508" y="3347"/>
                    <a:pt x="24869" y="1517"/>
                  </a:cubicBezTo>
                  <a:cubicBezTo>
                    <a:pt x="25092" y="381"/>
                    <a:pt x="24800" y="0"/>
                    <a:pt x="24242"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1"/>
            <p:cNvSpPr/>
            <p:nvPr/>
          </p:nvSpPr>
          <p:spPr>
            <a:xfrm>
              <a:off x="7140562" y="781271"/>
              <a:ext cx="1312084" cy="320134"/>
            </a:xfrm>
            <a:custGeom>
              <a:rect b="b" l="l" r="r" t="t"/>
              <a:pathLst>
                <a:path extrusionOk="0" h="6839" w="28030">
                  <a:moveTo>
                    <a:pt x="24086" y="0"/>
                  </a:moveTo>
                  <a:cubicBezTo>
                    <a:pt x="20429" y="0"/>
                    <a:pt x="15390" y="1182"/>
                    <a:pt x="13945" y="1567"/>
                  </a:cubicBezTo>
                  <a:cubicBezTo>
                    <a:pt x="9135" y="2815"/>
                    <a:pt x="4547" y="4825"/>
                    <a:pt x="0" y="6835"/>
                  </a:cubicBezTo>
                  <a:cubicBezTo>
                    <a:pt x="665" y="6837"/>
                    <a:pt x="1330" y="6838"/>
                    <a:pt x="1995" y="6838"/>
                  </a:cubicBezTo>
                  <a:cubicBezTo>
                    <a:pt x="6395" y="6838"/>
                    <a:pt x="10804" y="6759"/>
                    <a:pt x="15151" y="6072"/>
                  </a:cubicBezTo>
                  <a:cubicBezTo>
                    <a:pt x="19421" y="5407"/>
                    <a:pt x="24633" y="4201"/>
                    <a:pt x="28029" y="1373"/>
                  </a:cubicBezTo>
                  <a:cubicBezTo>
                    <a:pt x="27662" y="351"/>
                    <a:pt x="26079" y="0"/>
                    <a:pt x="24086"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1"/>
            <p:cNvSpPr/>
            <p:nvPr/>
          </p:nvSpPr>
          <p:spPr>
            <a:xfrm>
              <a:off x="7614888" y="203729"/>
              <a:ext cx="1593693" cy="341245"/>
            </a:xfrm>
            <a:custGeom>
              <a:rect b="b" l="l" r="r" t="t"/>
              <a:pathLst>
                <a:path extrusionOk="0" h="7290" w="34046">
                  <a:moveTo>
                    <a:pt x="7742" y="1"/>
                  </a:moveTo>
                  <a:cubicBezTo>
                    <a:pt x="5160" y="1"/>
                    <a:pt x="2576" y="131"/>
                    <a:pt x="0" y="390"/>
                  </a:cubicBezTo>
                  <a:cubicBezTo>
                    <a:pt x="5268" y="2455"/>
                    <a:pt x="10549" y="4521"/>
                    <a:pt x="16039" y="5810"/>
                  </a:cubicBezTo>
                  <a:cubicBezTo>
                    <a:pt x="18451" y="6378"/>
                    <a:pt x="20890" y="6753"/>
                    <a:pt x="23358" y="6947"/>
                  </a:cubicBezTo>
                  <a:cubicBezTo>
                    <a:pt x="24374" y="7019"/>
                    <a:pt x="26411" y="7289"/>
                    <a:pt x="28231" y="7289"/>
                  </a:cubicBezTo>
                  <a:cubicBezTo>
                    <a:pt x="29565" y="7289"/>
                    <a:pt x="30782" y="7144"/>
                    <a:pt x="31398" y="6669"/>
                  </a:cubicBezTo>
                  <a:cubicBezTo>
                    <a:pt x="34045" y="4618"/>
                    <a:pt x="23122" y="1540"/>
                    <a:pt x="21486" y="1249"/>
                  </a:cubicBezTo>
                  <a:cubicBezTo>
                    <a:pt x="16948" y="415"/>
                    <a:pt x="12347" y="1"/>
                    <a:pt x="7742" y="1"/>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1"/>
            <p:cNvSpPr/>
            <p:nvPr/>
          </p:nvSpPr>
          <p:spPr>
            <a:xfrm>
              <a:off x="8758830" y="342006"/>
              <a:ext cx="944813" cy="1318544"/>
            </a:xfrm>
            <a:custGeom>
              <a:rect b="b" l="l" r="r" t="t"/>
              <a:pathLst>
                <a:path extrusionOk="0" h="28168" w="20184">
                  <a:moveTo>
                    <a:pt x="19477" y="0"/>
                  </a:moveTo>
                  <a:lnTo>
                    <a:pt x="19477" y="0"/>
                  </a:lnTo>
                  <a:cubicBezTo>
                    <a:pt x="14611" y="2149"/>
                    <a:pt x="10522" y="8110"/>
                    <a:pt x="7791" y="12490"/>
                  </a:cubicBezTo>
                  <a:cubicBezTo>
                    <a:pt x="4701" y="17437"/>
                    <a:pt x="2345" y="22813"/>
                    <a:pt x="3" y="28162"/>
                  </a:cubicBezTo>
                  <a:lnTo>
                    <a:pt x="3" y="28162"/>
                  </a:lnTo>
                  <a:cubicBezTo>
                    <a:pt x="307" y="27483"/>
                    <a:pt x="2983" y="26461"/>
                    <a:pt x="3674" y="25978"/>
                  </a:cubicBezTo>
                  <a:cubicBezTo>
                    <a:pt x="4908" y="25146"/>
                    <a:pt x="6086" y="24231"/>
                    <a:pt x="7209" y="23247"/>
                  </a:cubicBezTo>
                  <a:cubicBezTo>
                    <a:pt x="9496" y="21251"/>
                    <a:pt x="11534" y="18977"/>
                    <a:pt x="13267" y="16482"/>
                  </a:cubicBezTo>
                  <a:cubicBezTo>
                    <a:pt x="14986" y="14042"/>
                    <a:pt x="16399" y="11395"/>
                    <a:pt x="17508" y="8622"/>
                  </a:cubicBezTo>
                  <a:cubicBezTo>
                    <a:pt x="18382" y="6391"/>
                    <a:pt x="20184" y="2288"/>
                    <a:pt x="19477" y="0"/>
                  </a:cubicBezTo>
                  <a:close/>
                  <a:moveTo>
                    <a:pt x="3" y="28162"/>
                  </a:moveTo>
                  <a:cubicBezTo>
                    <a:pt x="3" y="28164"/>
                    <a:pt x="2" y="28166"/>
                    <a:pt x="1" y="28168"/>
                  </a:cubicBezTo>
                  <a:cubicBezTo>
                    <a:pt x="2" y="28166"/>
                    <a:pt x="3" y="28164"/>
                    <a:pt x="3" y="28162"/>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1"/>
            <p:cNvSpPr/>
            <p:nvPr/>
          </p:nvSpPr>
          <p:spPr>
            <a:xfrm>
              <a:off x="8145666" y="688915"/>
              <a:ext cx="601696" cy="1218886"/>
            </a:xfrm>
            <a:custGeom>
              <a:rect b="b" l="l" r="r" t="t"/>
              <a:pathLst>
                <a:path extrusionOk="0" h="26039" w="12854">
                  <a:moveTo>
                    <a:pt x="12263" y="0"/>
                  </a:moveTo>
                  <a:cubicBezTo>
                    <a:pt x="11009" y="0"/>
                    <a:pt x="8007" y="3504"/>
                    <a:pt x="7472" y="4178"/>
                  </a:cubicBezTo>
                  <a:cubicBezTo>
                    <a:pt x="5712" y="6451"/>
                    <a:pt x="4270" y="8946"/>
                    <a:pt x="3216" y="11622"/>
                  </a:cubicBezTo>
                  <a:cubicBezTo>
                    <a:pt x="1373" y="16210"/>
                    <a:pt x="499" y="21131"/>
                    <a:pt x="0" y="26038"/>
                  </a:cubicBezTo>
                  <a:cubicBezTo>
                    <a:pt x="6626" y="19163"/>
                    <a:pt x="12268" y="10638"/>
                    <a:pt x="12809" y="1087"/>
                  </a:cubicBezTo>
                  <a:cubicBezTo>
                    <a:pt x="12853" y="308"/>
                    <a:pt x="12635" y="0"/>
                    <a:pt x="12263"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3" name="Google Shape;633;p11"/>
          <p:cNvGrpSpPr/>
          <p:nvPr/>
        </p:nvGrpSpPr>
        <p:grpSpPr>
          <a:xfrm>
            <a:off x="-1304902" y="1221490"/>
            <a:ext cx="3393303" cy="1796989"/>
            <a:chOff x="-1085827" y="927365"/>
            <a:chExt cx="3393303" cy="1796989"/>
          </a:xfrm>
        </p:grpSpPr>
        <p:sp>
          <p:nvSpPr>
            <p:cNvPr id="634" name="Google Shape;634;p11"/>
            <p:cNvSpPr/>
            <p:nvPr/>
          </p:nvSpPr>
          <p:spPr>
            <a:xfrm>
              <a:off x="1640153" y="2041303"/>
              <a:ext cx="667323" cy="530732"/>
            </a:xfrm>
            <a:custGeom>
              <a:rect b="b" l="l" r="r" t="t"/>
              <a:pathLst>
                <a:path extrusionOk="0" h="11338" w="14256">
                  <a:moveTo>
                    <a:pt x="1603" y="911"/>
                  </a:moveTo>
                  <a:cubicBezTo>
                    <a:pt x="6724" y="2124"/>
                    <a:pt x="11045" y="5533"/>
                    <a:pt x="13436" y="10223"/>
                  </a:cubicBezTo>
                  <a:lnTo>
                    <a:pt x="13436" y="10223"/>
                  </a:lnTo>
                  <a:cubicBezTo>
                    <a:pt x="8967" y="7650"/>
                    <a:pt x="3720" y="5802"/>
                    <a:pt x="916" y="1316"/>
                  </a:cubicBezTo>
                  <a:lnTo>
                    <a:pt x="916" y="1316"/>
                  </a:lnTo>
                  <a:cubicBezTo>
                    <a:pt x="3180" y="2506"/>
                    <a:pt x="5235" y="4056"/>
                    <a:pt x="7012" y="5908"/>
                  </a:cubicBezTo>
                  <a:cubicBezTo>
                    <a:pt x="7028" y="5924"/>
                    <a:pt x="7045" y="5931"/>
                    <a:pt x="7062" y="5931"/>
                  </a:cubicBezTo>
                  <a:cubicBezTo>
                    <a:pt x="7210" y="5931"/>
                    <a:pt x="7383" y="5405"/>
                    <a:pt x="7234" y="5256"/>
                  </a:cubicBezTo>
                  <a:cubicBezTo>
                    <a:pt x="5583" y="3536"/>
                    <a:pt x="3685" y="2072"/>
                    <a:pt x="1603" y="911"/>
                  </a:cubicBezTo>
                  <a:close/>
                  <a:moveTo>
                    <a:pt x="685" y="1"/>
                  </a:moveTo>
                  <a:cubicBezTo>
                    <a:pt x="578" y="1"/>
                    <a:pt x="493" y="151"/>
                    <a:pt x="457" y="312"/>
                  </a:cubicBezTo>
                  <a:lnTo>
                    <a:pt x="457" y="312"/>
                  </a:lnTo>
                  <a:cubicBezTo>
                    <a:pt x="396" y="283"/>
                    <a:pt x="336" y="253"/>
                    <a:pt x="275" y="224"/>
                  </a:cubicBezTo>
                  <a:cubicBezTo>
                    <a:pt x="260" y="217"/>
                    <a:pt x="246" y="214"/>
                    <a:pt x="233" y="214"/>
                  </a:cubicBezTo>
                  <a:cubicBezTo>
                    <a:pt x="58" y="214"/>
                    <a:pt x="1" y="759"/>
                    <a:pt x="39" y="862"/>
                  </a:cubicBezTo>
                  <a:cubicBezTo>
                    <a:pt x="2812" y="6421"/>
                    <a:pt x="8967" y="8292"/>
                    <a:pt x="13943" y="11314"/>
                  </a:cubicBezTo>
                  <a:cubicBezTo>
                    <a:pt x="13968" y="11330"/>
                    <a:pt x="13992" y="11338"/>
                    <a:pt x="14014" y="11338"/>
                  </a:cubicBezTo>
                  <a:cubicBezTo>
                    <a:pt x="14195" y="11338"/>
                    <a:pt x="14256" y="10829"/>
                    <a:pt x="14206" y="10718"/>
                  </a:cubicBezTo>
                  <a:cubicBezTo>
                    <a:pt x="11794" y="5090"/>
                    <a:pt x="6721" y="1070"/>
                    <a:pt x="705" y="3"/>
                  </a:cubicBezTo>
                  <a:cubicBezTo>
                    <a:pt x="698" y="1"/>
                    <a:pt x="691" y="1"/>
                    <a:pt x="685"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11"/>
            <p:cNvSpPr/>
            <p:nvPr/>
          </p:nvSpPr>
          <p:spPr>
            <a:xfrm>
              <a:off x="1638983" y="1763579"/>
              <a:ext cx="393391" cy="313159"/>
            </a:xfrm>
            <a:custGeom>
              <a:rect b="b" l="l" r="r" t="t"/>
              <a:pathLst>
                <a:path extrusionOk="0" h="6690" w="8404">
                  <a:moveTo>
                    <a:pt x="7516" y="771"/>
                  </a:moveTo>
                  <a:cubicBezTo>
                    <a:pt x="5923" y="3064"/>
                    <a:pt x="3563" y="5032"/>
                    <a:pt x="875" y="5846"/>
                  </a:cubicBezTo>
                  <a:lnTo>
                    <a:pt x="875" y="5846"/>
                  </a:lnTo>
                  <a:cubicBezTo>
                    <a:pt x="1056" y="3841"/>
                    <a:pt x="1631" y="1930"/>
                    <a:pt x="3863" y="1375"/>
                  </a:cubicBezTo>
                  <a:cubicBezTo>
                    <a:pt x="5039" y="1075"/>
                    <a:pt x="6299" y="952"/>
                    <a:pt x="7516" y="771"/>
                  </a:cubicBezTo>
                  <a:close/>
                  <a:moveTo>
                    <a:pt x="8153" y="0"/>
                  </a:moveTo>
                  <a:cubicBezTo>
                    <a:pt x="8142" y="0"/>
                    <a:pt x="8130" y="1"/>
                    <a:pt x="8118" y="3"/>
                  </a:cubicBezTo>
                  <a:cubicBezTo>
                    <a:pt x="6191" y="308"/>
                    <a:pt x="3544" y="238"/>
                    <a:pt x="2005" y="1611"/>
                  </a:cubicBezTo>
                  <a:cubicBezTo>
                    <a:pt x="753" y="2723"/>
                    <a:pt x="514" y="4388"/>
                    <a:pt x="397" y="5978"/>
                  </a:cubicBezTo>
                  <a:lnTo>
                    <a:pt x="397" y="5978"/>
                  </a:lnTo>
                  <a:cubicBezTo>
                    <a:pt x="379" y="5982"/>
                    <a:pt x="360" y="5987"/>
                    <a:pt x="342" y="5991"/>
                  </a:cubicBezTo>
                  <a:cubicBezTo>
                    <a:pt x="64" y="6057"/>
                    <a:pt x="1" y="6689"/>
                    <a:pt x="259" y="6689"/>
                  </a:cubicBezTo>
                  <a:cubicBezTo>
                    <a:pt x="272" y="6689"/>
                    <a:pt x="286" y="6687"/>
                    <a:pt x="300" y="6684"/>
                  </a:cubicBezTo>
                  <a:cubicBezTo>
                    <a:pt x="354" y="6671"/>
                    <a:pt x="408" y="6658"/>
                    <a:pt x="461" y="6644"/>
                  </a:cubicBezTo>
                  <a:lnTo>
                    <a:pt x="461" y="6644"/>
                  </a:lnTo>
                  <a:cubicBezTo>
                    <a:pt x="483" y="6657"/>
                    <a:pt x="507" y="6662"/>
                    <a:pt x="532" y="6662"/>
                  </a:cubicBezTo>
                  <a:cubicBezTo>
                    <a:pt x="591" y="6662"/>
                    <a:pt x="657" y="6631"/>
                    <a:pt x="713" y="6577"/>
                  </a:cubicBezTo>
                  <a:lnTo>
                    <a:pt x="713" y="6577"/>
                  </a:lnTo>
                  <a:cubicBezTo>
                    <a:pt x="3863" y="5688"/>
                    <a:pt x="6556" y="3308"/>
                    <a:pt x="8257" y="571"/>
                  </a:cubicBezTo>
                  <a:cubicBezTo>
                    <a:pt x="8337" y="438"/>
                    <a:pt x="8403" y="0"/>
                    <a:pt x="8153"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1"/>
            <p:cNvSpPr/>
            <p:nvPr/>
          </p:nvSpPr>
          <p:spPr>
            <a:xfrm>
              <a:off x="1178419" y="1874097"/>
              <a:ext cx="399008" cy="850257"/>
            </a:xfrm>
            <a:custGeom>
              <a:rect b="b" l="l" r="r" t="t"/>
              <a:pathLst>
                <a:path extrusionOk="0" h="18164" w="8524">
                  <a:moveTo>
                    <a:pt x="1697" y="1483"/>
                  </a:moveTo>
                  <a:cubicBezTo>
                    <a:pt x="3308" y="3226"/>
                    <a:pt x="4699" y="5173"/>
                    <a:pt x="5592" y="7401"/>
                  </a:cubicBezTo>
                  <a:cubicBezTo>
                    <a:pt x="6133" y="8745"/>
                    <a:pt x="6480" y="10173"/>
                    <a:pt x="6604" y="11628"/>
                  </a:cubicBezTo>
                  <a:cubicBezTo>
                    <a:pt x="6646" y="12252"/>
                    <a:pt x="6577" y="16854"/>
                    <a:pt x="5745" y="16951"/>
                  </a:cubicBezTo>
                  <a:cubicBezTo>
                    <a:pt x="5720" y="16954"/>
                    <a:pt x="5696" y="16956"/>
                    <a:pt x="5672" y="16956"/>
                  </a:cubicBezTo>
                  <a:cubicBezTo>
                    <a:pt x="5014" y="16956"/>
                    <a:pt x="4683" y="15882"/>
                    <a:pt x="4442" y="15440"/>
                  </a:cubicBezTo>
                  <a:cubicBezTo>
                    <a:pt x="2876" y="12668"/>
                    <a:pt x="921" y="9965"/>
                    <a:pt x="921" y="6707"/>
                  </a:cubicBezTo>
                  <a:cubicBezTo>
                    <a:pt x="921" y="4915"/>
                    <a:pt x="1558" y="3236"/>
                    <a:pt x="1697" y="1483"/>
                  </a:cubicBezTo>
                  <a:close/>
                  <a:moveTo>
                    <a:pt x="1637" y="1"/>
                  </a:moveTo>
                  <a:cubicBezTo>
                    <a:pt x="1581" y="1"/>
                    <a:pt x="1494" y="189"/>
                    <a:pt x="1449" y="352"/>
                  </a:cubicBezTo>
                  <a:lnTo>
                    <a:pt x="1449" y="352"/>
                  </a:lnTo>
                  <a:cubicBezTo>
                    <a:pt x="1384" y="285"/>
                    <a:pt x="1319" y="217"/>
                    <a:pt x="1254" y="151"/>
                  </a:cubicBezTo>
                  <a:cubicBezTo>
                    <a:pt x="1247" y="144"/>
                    <a:pt x="1239" y="140"/>
                    <a:pt x="1230" y="140"/>
                  </a:cubicBezTo>
                  <a:cubicBezTo>
                    <a:pt x="1124" y="140"/>
                    <a:pt x="930" y="674"/>
                    <a:pt x="1046" y="802"/>
                  </a:cubicBezTo>
                  <a:cubicBezTo>
                    <a:pt x="1186" y="945"/>
                    <a:pt x="1326" y="1089"/>
                    <a:pt x="1463" y="1235"/>
                  </a:cubicBezTo>
                  <a:lnTo>
                    <a:pt x="1463" y="1235"/>
                  </a:lnTo>
                  <a:cubicBezTo>
                    <a:pt x="1504" y="3964"/>
                    <a:pt x="0" y="6342"/>
                    <a:pt x="769" y="9147"/>
                  </a:cubicBezTo>
                  <a:cubicBezTo>
                    <a:pt x="1628" y="12335"/>
                    <a:pt x="3777" y="15288"/>
                    <a:pt x="5371" y="18143"/>
                  </a:cubicBezTo>
                  <a:cubicBezTo>
                    <a:pt x="5380" y="18157"/>
                    <a:pt x="5390" y="18163"/>
                    <a:pt x="5401" y="18163"/>
                  </a:cubicBezTo>
                  <a:cubicBezTo>
                    <a:pt x="5456" y="18163"/>
                    <a:pt x="5525" y="18016"/>
                    <a:pt x="5537" y="18005"/>
                  </a:cubicBezTo>
                  <a:cubicBezTo>
                    <a:pt x="8524" y="11857"/>
                    <a:pt x="6101" y="5373"/>
                    <a:pt x="1720" y="641"/>
                  </a:cubicBezTo>
                  <a:lnTo>
                    <a:pt x="1720" y="641"/>
                  </a:lnTo>
                  <a:cubicBezTo>
                    <a:pt x="1715" y="460"/>
                    <a:pt x="1704" y="278"/>
                    <a:pt x="1683" y="95"/>
                  </a:cubicBezTo>
                  <a:cubicBezTo>
                    <a:pt x="1675" y="28"/>
                    <a:pt x="1658" y="1"/>
                    <a:pt x="1637"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1"/>
            <p:cNvSpPr/>
            <p:nvPr/>
          </p:nvSpPr>
          <p:spPr>
            <a:xfrm>
              <a:off x="1224995" y="1859446"/>
              <a:ext cx="125544" cy="461500"/>
            </a:xfrm>
            <a:custGeom>
              <a:rect b="b" l="l" r="r" t="t"/>
              <a:pathLst>
                <a:path extrusionOk="0" h="9859" w="2682">
                  <a:moveTo>
                    <a:pt x="291" y="1"/>
                  </a:moveTo>
                  <a:cubicBezTo>
                    <a:pt x="230" y="1"/>
                    <a:pt x="1" y="515"/>
                    <a:pt x="92" y="672"/>
                  </a:cubicBezTo>
                  <a:cubicBezTo>
                    <a:pt x="1825" y="3402"/>
                    <a:pt x="2158" y="6605"/>
                    <a:pt x="2421" y="9765"/>
                  </a:cubicBezTo>
                  <a:cubicBezTo>
                    <a:pt x="2427" y="9831"/>
                    <a:pt x="2440" y="9859"/>
                    <a:pt x="2459" y="9859"/>
                  </a:cubicBezTo>
                  <a:cubicBezTo>
                    <a:pt x="2533" y="9859"/>
                    <a:pt x="2682" y="9419"/>
                    <a:pt x="2671" y="9308"/>
                  </a:cubicBezTo>
                  <a:cubicBezTo>
                    <a:pt x="2407" y="6092"/>
                    <a:pt x="2075" y="2806"/>
                    <a:pt x="300" y="6"/>
                  </a:cubicBezTo>
                  <a:cubicBezTo>
                    <a:pt x="298" y="2"/>
                    <a:pt x="295" y="1"/>
                    <a:pt x="291"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1"/>
            <p:cNvSpPr/>
            <p:nvPr/>
          </p:nvSpPr>
          <p:spPr>
            <a:xfrm>
              <a:off x="898589" y="1543853"/>
              <a:ext cx="978329" cy="243646"/>
            </a:xfrm>
            <a:custGeom>
              <a:rect b="b" l="l" r="r" t="t"/>
              <a:pathLst>
                <a:path extrusionOk="0" h="5205" w="20900">
                  <a:moveTo>
                    <a:pt x="6191" y="711"/>
                  </a:moveTo>
                  <a:cubicBezTo>
                    <a:pt x="7201" y="711"/>
                    <a:pt x="8213" y="885"/>
                    <a:pt x="9200" y="1079"/>
                  </a:cubicBezTo>
                  <a:cubicBezTo>
                    <a:pt x="12508" y="1723"/>
                    <a:pt x="15816" y="2464"/>
                    <a:pt x="19114" y="3169"/>
                  </a:cubicBezTo>
                  <a:lnTo>
                    <a:pt x="19114" y="3169"/>
                  </a:lnTo>
                  <a:cubicBezTo>
                    <a:pt x="16821" y="3798"/>
                    <a:pt x="14548" y="4445"/>
                    <a:pt x="12204" y="4445"/>
                  </a:cubicBezTo>
                  <a:cubicBezTo>
                    <a:pt x="11478" y="4445"/>
                    <a:pt x="10746" y="4383"/>
                    <a:pt x="10004" y="4239"/>
                  </a:cubicBezTo>
                  <a:cubicBezTo>
                    <a:pt x="7316" y="3709"/>
                    <a:pt x="4685" y="2899"/>
                    <a:pt x="2160" y="1836"/>
                  </a:cubicBezTo>
                  <a:lnTo>
                    <a:pt x="2160" y="1836"/>
                  </a:lnTo>
                  <a:cubicBezTo>
                    <a:pt x="2841" y="1540"/>
                    <a:pt x="3502" y="1190"/>
                    <a:pt x="4251" y="968"/>
                  </a:cubicBezTo>
                  <a:cubicBezTo>
                    <a:pt x="4892" y="783"/>
                    <a:pt x="5541" y="711"/>
                    <a:pt x="6191" y="711"/>
                  </a:cubicBezTo>
                  <a:close/>
                  <a:moveTo>
                    <a:pt x="6257" y="1"/>
                  </a:moveTo>
                  <a:cubicBezTo>
                    <a:pt x="5713" y="1"/>
                    <a:pt x="5171" y="51"/>
                    <a:pt x="4640" y="178"/>
                  </a:cubicBezTo>
                  <a:cubicBezTo>
                    <a:pt x="3459" y="459"/>
                    <a:pt x="2465" y="1130"/>
                    <a:pt x="1333" y="1476"/>
                  </a:cubicBezTo>
                  <a:lnTo>
                    <a:pt x="1333" y="1476"/>
                  </a:lnTo>
                  <a:cubicBezTo>
                    <a:pt x="1103" y="1374"/>
                    <a:pt x="875" y="1269"/>
                    <a:pt x="647" y="1162"/>
                  </a:cubicBezTo>
                  <a:cubicBezTo>
                    <a:pt x="634" y="1156"/>
                    <a:pt x="622" y="1153"/>
                    <a:pt x="609" y="1153"/>
                  </a:cubicBezTo>
                  <a:cubicBezTo>
                    <a:pt x="479" y="1153"/>
                    <a:pt x="357" y="1459"/>
                    <a:pt x="379" y="1672"/>
                  </a:cubicBezTo>
                  <a:lnTo>
                    <a:pt x="379" y="1672"/>
                  </a:lnTo>
                  <a:cubicBezTo>
                    <a:pt x="366" y="1673"/>
                    <a:pt x="354" y="1674"/>
                    <a:pt x="342" y="1675"/>
                  </a:cubicBezTo>
                  <a:cubicBezTo>
                    <a:pt x="125" y="1702"/>
                    <a:pt x="1" y="2369"/>
                    <a:pt x="257" y="2369"/>
                  </a:cubicBezTo>
                  <a:cubicBezTo>
                    <a:pt x="262" y="2369"/>
                    <a:pt x="268" y="2369"/>
                    <a:pt x="273" y="2368"/>
                  </a:cubicBezTo>
                  <a:cubicBezTo>
                    <a:pt x="604" y="2340"/>
                    <a:pt x="916" y="2276"/>
                    <a:pt x="1216" y="2188"/>
                  </a:cubicBezTo>
                  <a:lnTo>
                    <a:pt x="1216" y="2188"/>
                  </a:lnTo>
                  <a:cubicBezTo>
                    <a:pt x="4242" y="3528"/>
                    <a:pt x="7428" y="4585"/>
                    <a:pt x="10697" y="5085"/>
                  </a:cubicBezTo>
                  <a:cubicBezTo>
                    <a:pt x="11224" y="5168"/>
                    <a:pt x="11750" y="5205"/>
                    <a:pt x="12275" y="5205"/>
                  </a:cubicBezTo>
                  <a:cubicBezTo>
                    <a:pt x="15080" y="5205"/>
                    <a:pt x="17856" y="4152"/>
                    <a:pt x="20553" y="3463"/>
                  </a:cubicBezTo>
                  <a:cubicBezTo>
                    <a:pt x="20747" y="3421"/>
                    <a:pt x="20899" y="2825"/>
                    <a:pt x="20664" y="2770"/>
                  </a:cubicBezTo>
                  <a:cubicBezTo>
                    <a:pt x="16685" y="1924"/>
                    <a:pt x="12707" y="940"/>
                    <a:pt x="8701" y="247"/>
                  </a:cubicBezTo>
                  <a:cubicBezTo>
                    <a:pt x="7901" y="114"/>
                    <a:pt x="7077" y="1"/>
                    <a:pt x="6257"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1"/>
            <p:cNvSpPr/>
            <p:nvPr/>
          </p:nvSpPr>
          <p:spPr>
            <a:xfrm>
              <a:off x="892223" y="1600072"/>
              <a:ext cx="542153" cy="81637"/>
            </a:xfrm>
            <a:custGeom>
              <a:rect b="b" l="l" r="r" t="t"/>
              <a:pathLst>
                <a:path extrusionOk="0" h="1744" w="11582">
                  <a:moveTo>
                    <a:pt x="362" y="1"/>
                  </a:moveTo>
                  <a:cubicBezTo>
                    <a:pt x="150" y="1"/>
                    <a:pt x="0" y="642"/>
                    <a:pt x="229" y="696"/>
                  </a:cubicBezTo>
                  <a:cubicBezTo>
                    <a:pt x="3268" y="1397"/>
                    <a:pt x="6376" y="1743"/>
                    <a:pt x="9486" y="1743"/>
                  </a:cubicBezTo>
                  <a:cubicBezTo>
                    <a:pt x="10065" y="1743"/>
                    <a:pt x="10643" y="1732"/>
                    <a:pt x="11221" y="1708"/>
                  </a:cubicBezTo>
                  <a:cubicBezTo>
                    <a:pt x="11471" y="1694"/>
                    <a:pt x="11582" y="1015"/>
                    <a:pt x="11374" y="1015"/>
                  </a:cubicBezTo>
                  <a:cubicBezTo>
                    <a:pt x="10796" y="1038"/>
                    <a:pt x="10217" y="1050"/>
                    <a:pt x="9639" y="1050"/>
                  </a:cubicBezTo>
                  <a:cubicBezTo>
                    <a:pt x="6528" y="1050"/>
                    <a:pt x="3420" y="704"/>
                    <a:pt x="381" y="3"/>
                  </a:cubicBezTo>
                  <a:cubicBezTo>
                    <a:pt x="375" y="1"/>
                    <a:pt x="368" y="1"/>
                    <a:pt x="362"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11"/>
            <p:cNvSpPr/>
            <p:nvPr/>
          </p:nvSpPr>
          <p:spPr>
            <a:xfrm>
              <a:off x="-1085827" y="1164177"/>
              <a:ext cx="2764833" cy="894773"/>
            </a:xfrm>
            <a:custGeom>
              <a:rect b="b" l="l" r="r" t="t"/>
              <a:pathLst>
                <a:path extrusionOk="0" h="19115" w="59065">
                  <a:moveTo>
                    <a:pt x="5289" y="0"/>
                  </a:moveTo>
                  <a:cubicBezTo>
                    <a:pt x="3658" y="0"/>
                    <a:pt x="2027" y="34"/>
                    <a:pt x="401" y="69"/>
                  </a:cubicBezTo>
                  <a:cubicBezTo>
                    <a:pt x="72" y="69"/>
                    <a:pt x="1" y="762"/>
                    <a:pt x="363" y="762"/>
                  </a:cubicBezTo>
                  <a:cubicBezTo>
                    <a:pt x="366" y="762"/>
                    <a:pt x="370" y="762"/>
                    <a:pt x="374" y="762"/>
                  </a:cubicBezTo>
                  <a:cubicBezTo>
                    <a:pt x="1869" y="729"/>
                    <a:pt x="3364" y="701"/>
                    <a:pt x="4857" y="701"/>
                  </a:cubicBezTo>
                  <a:cubicBezTo>
                    <a:pt x="9062" y="701"/>
                    <a:pt x="13245" y="923"/>
                    <a:pt x="17368" y="1885"/>
                  </a:cubicBezTo>
                  <a:cubicBezTo>
                    <a:pt x="22650" y="3104"/>
                    <a:pt x="27917" y="4588"/>
                    <a:pt x="33101" y="6112"/>
                  </a:cubicBezTo>
                  <a:cubicBezTo>
                    <a:pt x="38078" y="7568"/>
                    <a:pt x="44163" y="10049"/>
                    <a:pt x="47837" y="13834"/>
                  </a:cubicBezTo>
                  <a:cubicBezTo>
                    <a:pt x="50942" y="17036"/>
                    <a:pt x="54047" y="19115"/>
                    <a:pt x="58676" y="19115"/>
                  </a:cubicBezTo>
                  <a:cubicBezTo>
                    <a:pt x="58995" y="19115"/>
                    <a:pt x="59065" y="18422"/>
                    <a:pt x="58690" y="18422"/>
                  </a:cubicBezTo>
                  <a:lnTo>
                    <a:pt x="58704" y="18408"/>
                  </a:lnTo>
                  <a:cubicBezTo>
                    <a:pt x="55863" y="18408"/>
                    <a:pt x="53104" y="17618"/>
                    <a:pt x="50831" y="15871"/>
                  </a:cubicBezTo>
                  <a:cubicBezTo>
                    <a:pt x="48876" y="14374"/>
                    <a:pt x="47545" y="12364"/>
                    <a:pt x="45452" y="11020"/>
                  </a:cubicBezTo>
                  <a:cubicBezTo>
                    <a:pt x="41238" y="8303"/>
                    <a:pt x="36525" y="6320"/>
                    <a:pt x="31715" y="4990"/>
                  </a:cubicBezTo>
                  <a:cubicBezTo>
                    <a:pt x="26572" y="3576"/>
                    <a:pt x="21416" y="1954"/>
                    <a:pt x="16190" y="900"/>
                  </a:cubicBezTo>
                  <a:cubicBezTo>
                    <a:pt x="12596" y="172"/>
                    <a:pt x="8942" y="0"/>
                    <a:pt x="5289"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1"/>
            <p:cNvSpPr/>
            <p:nvPr/>
          </p:nvSpPr>
          <p:spPr>
            <a:xfrm>
              <a:off x="430302" y="1419947"/>
              <a:ext cx="671162" cy="794927"/>
            </a:xfrm>
            <a:custGeom>
              <a:rect b="b" l="l" r="r" t="t"/>
              <a:pathLst>
                <a:path extrusionOk="0" h="16982" w="14338">
                  <a:moveTo>
                    <a:pt x="1344" y="1589"/>
                  </a:moveTo>
                  <a:lnTo>
                    <a:pt x="1344" y="1589"/>
                  </a:lnTo>
                  <a:cubicBezTo>
                    <a:pt x="4008" y="3433"/>
                    <a:pt x="7021" y="4478"/>
                    <a:pt x="9348" y="6997"/>
                  </a:cubicBezTo>
                  <a:cubicBezTo>
                    <a:pt x="11696" y="9564"/>
                    <a:pt x="13299" y="12731"/>
                    <a:pt x="13957" y="16152"/>
                  </a:cubicBezTo>
                  <a:lnTo>
                    <a:pt x="13957" y="16152"/>
                  </a:lnTo>
                  <a:cubicBezTo>
                    <a:pt x="7694" y="13533"/>
                    <a:pt x="3031" y="8136"/>
                    <a:pt x="1344" y="1589"/>
                  </a:cubicBezTo>
                  <a:close/>
                  <a:moveTo>
                    <a:pt x="302" y="1"/>
                  </a:moveTo>
                  <a:cubicBezTo>
                    <a:pt x="196" y="1"/>
                    <a:pt x="0" y="559"/>
                    <a:pt x="116" y="662"/>
                  </a:cubicBezTo>
                  <a:lnTo>
                    <a:pt x="130" y="662"/>
                  </a:lnTo>
                  <a:cubicBezTo>
                    <a:pt x="382" y="876"/>
                    <a:pt x="639" y="1078"/>
                    <a:pt x="900" y="1271"/>
                  </a:cubicBezTo>
                  <a:lnTo>
                    <a:pt x="900" y="1271"/>
                  </a:lnTo>
                  <a:cubicBezTo>
                    <a:pt x="2419" y="8385"/>
                    <a:pt x="7365" y="14272"/>
                    <a:pt x="14131" y="16978"/>
                  </a:cubicBezTo>
                  <a:cubicBezTo>
                    <a:pt x="14137" y="16980"/>
                    <a:pt x="14143" y="16981"/>
                    <a:pt x="14148" y="16981"/>
                  </a:cubicBezTo>
                  <a:cubicBezTo>
                    <a:pt x="14275" y="16981"/>
                    <a:pt x="14338" y="16420"/>
                    <a:pt x="14325" y="16340"/>
                  </a:cubicBezTo>
                  <a:cubicBezTo>
                    <a:pt x="13798" y="12847"/>
                    <a:pt x="12301" y="9576"/>
                    <a:pt x="10028" y="6886"/>
                  </a:cubicBezTo>
                  <a:cubicBezTo>
                    <a:pt x="9002" y="5680"/>
                    <a:pt x="7837" y="4613"/>
                    <a:pt x="6534" y="3712"/>
                  </a:cubicBezTo>
                  <a:cubicBezTo>
                    <a:pt x="4823" y="2515"/>
                    <a:pt x="2833" y="1804"/>
                    <a:pt x="1117" y="615"/>
                  </a:cubicBezTo>
                  <a:lnTo>
                    <a:pt x="1117" y="615"/>
                  </a:lnTo>
                  <a:cubicBezTo>
                    <a:pt x="1102" y="543"/>
                    <a:pt x="1087" y="471"/>
                    <a:pt x="1073" y="399"/>
                  </a:cubicBezTo>
                  <a:cubicBezTo>
                    <a:pt x="1069" y="379"/>
                    <a:pt x="1063" y="369"/>
                    <a:pt x="1054" y="369"/>
                  </a:cubicBezTo>
                  <a:cubicBezTo>
                    <a:pt x="1032" y="369"/>
                    <a:pt x="996" y="426"/>
                    <a:pt x="960" y="505"/>
                  </a:cubicBezTo>
                  <a:lnTo>
                    <a:pt x="960" y="505"/>
                  </a:lnTo>
                  <a:cubicBezTo>
                    <a:pt x="743" y="349"/>
                    <a:pt x="531" y="185"/>
                    <a:pt x="324" y="11"/>
                  </a:cubicBezTo>
                  <a:cubicBezTo>
                    <a:pt x="317" y="4"/>
                    <a:pt x="310" y="1"/>
                    <a:pt x="302"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1"/>
            <p:cNvSpPr/>
            <p:nvPr/>
          </p:nvSpPr>
          <p:spPr>
            <a:xfrm>
              <a:off x="433017" y="1422381"/>
              <a:ext cx="394983" cy="490428"/>
            </a:xfrm>
            <a:custGeom>
              <a:rect b="b" l="l" r="r" t="t"/>
              <a:pathLst>
                <a:path extrusionOk="0" h="10477" w="8438">
                  <a:moveTo>
                    <a:pt x="309" y="1"/>
                  </a:moveTo>
                  <a:cubicBezTo>
                    <a:pt x="200" y="1"/>
                    <a:pt x="0" y="526"/>
                    <a:pt x="128" y="666"/>
                  </a:cubicBezTo>
                  <a:cubicBezTo>
                    <a:pt x="2872" y="3812"/>
                    <a:pt x="5936" y="6890"/>
                    <a:pt x="8126" y="10466"/>
                  </a:cubicBezTo>
                  <a:cubicBezTo>
                    <a:pt x="8131" y="10474"/>
                    <a:pt x="8137" y="10477"/>
                    <a:pt x="8145" y="10477"/>
                  </a:cubicBezTo>
                  <a:cubicBezTo>
                    <a:pt x="8231" y="10477"/>
                    <a:pt x="8437" y="9968"/>
                    <a:pt x="8348" y="9815"/>
                  </a:cubicBezTo>
                  <a:cubicBezTo>
                    <a:pt x="6144" y="6238"/>
                    <a:pt x="3080" y="3161"/>
                    <a:pt x="336" y="14"/>
                  </a:cubicBezTo>
                  <a:cubicBezTo>
                    <a:pt x="328" y="5"/>
                    <a:pt x="318" y="1"/>
                    <a:pt x="309"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1"/>
            <p:cNvSpPr/>
            <p:nvPr/>
          </p:nvSpPr>
          <p:spPr>
            <a:xfrm>
              <a:off x="112462" y="1082306"/>
              <a:ext cx="984133" cy="314095"/>
            </a:xfrm>
            <a:custGeom>
              <a:rect b="b" l="l" r="r" t="t"/>
              <a:pathLst>
                <a:path extrusionOk="0" h="6710" w="21024">
                  <a:moveTo>
                    <a:pt x="9837" y="700"/>
                  </a:moveTo>
                  <a:cubicBezTo>
                    <a:pt x="10284" y="700"/>
                    <a:pt x="10735" y="725"/>
                    <a:pt x="11190" y="778"/>
                  </a:cubicBezTo>
                  <a:cubicBezTo>
                    <a:pt x="13676" y="1066"/>
                    <a:pt x="16031" y="1888"/>
                    <a:pt x="18482" y="1992"/>
                  </a:cubicBezTo>
                  <a:lnTo>
                    <a:pt x="18482" y="1992"/>
                  </a:lnTo>
                  <a:cubicBezTo>
                    <a:pt x="14164" y="3682"/>
                    <a:pt x="9737" y="6016"/>
                    <a:pt x="5215" y="6016"/>
                  </a:cubicBezTo>
                  <a:cubicBezTo>
                    <a:pt x="3745" y="6016"/>
                    <a:pt x="2264" y="5769"/>
                    <a:pt x="774" y="5173"/>
                  </a:cubicBezTo>
                  <a:lnTo>
                    <a:pt x="774" y="5173"/>
                  </a:lnTo>
                  <a:cubicBezTo>
                    <a:pt x="3008" y="2343"/>
                    <a:pt x="6277" y="700"/>
                    <a:pt x="9837" y="700"/>
                  </a:cubicBezTo>
                  <a:close/>
                  <a:moveTo>
                    <a:pt x="9808" y="0"/>
                  </a:moveTo>
                  <a:cubicBezTo>
                    <a:pt x="9489" y="0"/>
                    <a:pt x="9169" y="14"/>
                    <a:pt x="8847" y="43"/>
                  </a:cubicBezTo>
                  <a:cubicBezTo>
                    <a:pt x="5451" y="348"/>
                    <a:pt x="2484" y="2192"/>
                    <a:pt x="461" y="4895"/>
                  </a:cubicBezTo>
                  <a:cubicBezTo>
                    <a:pt x="438" y="4922"/>
                    <a:pt x="420" y="4966"/>
                    <a:pt x="406" y="5019"/>
                  </a:cubicBezTo>
                  <a:lnTo>
                    <a:pt x="406" y="5019"/>
                  </a:lnTo>
                  <a:cubicBezTo>
                    <a:pt x="397" y="5014"/>
                    <a:pt x="387" y="5010"/>
                    <a:pt x="377" y="5006"/>
                  </a:cubicBezTo>
                  <a:cubicBezTo>
                    <a:pt x="368" y="5003"/>
                    <a:pt x="360" y="5001"/>
                    <a:pt x="351" y="5001"/>
                  </a:cubicBezTo>
                  <a:cubicBezTo>
                    <a:pt x="178" y="5001"/>
                    <a:pt x="0" y="5607"/>
                    <a:pt x="211" y="5699"/>
                  </a:cubicBezTo>
                  <a:cubicBezTo>
                    <a:pt x="1842" y="6417"/>
                    <a:pt x="3462" y="6709"/>
                    <a:pt x="5072" y="6709"/>
                  </a:cubicBezTo>
                  <a:cubicBezTo>
                    <a:pt x="10424" y="6709"/>
                    <a:pt x="15650" y="3472"/>
                    <a:pt x="20713" y="1873"/>
                  </a:cubicBezTo>
                  <a:cubicBezTo>
                    <a:pt x="20901" y="1806"/>
                    <a:pt x="21024" y="1178"/>
                    <a:pt x="20804" y="1178"/>
                  </a:cubicBezTo>
                  <a:cubicBezTo>
                    <a:pt x="20797" y="1178"/>
                    <a:pt x="20790" y="1179"/>
                    <a:pt x="20782" y="1180"/>
                  </a:cubicBezTo>
                  <a:cubicBezTo>
                    <a:pt x="20782" y="1180"/>
                    <a:pt x="20781" y="1180"/>
                    <a:pt x="20781" y="1180"/>
                  </a:cubicBezTo>
                  <a:lnTo>
                    <a:pt x="20781" y="1180"/>
                  </a:lnTo>
                  <a:lnTo>
                    <a:pt x="20782" y="1166"/>
                  </a:lnTo>
                  <a:lnTo>
                    <a:pt x="20782" y="1166"/>
                  </a:lnTo>
                  <a:cubicBezTo>
                    <a:pt x="20752" y="1176"/>
                    <a:pt x="20723" y="1185"/>
                    <a:pt x="20693" y="1195"/>
                  </a:cubicBezTo>
                  <a:lnTo>
                    <a:pt x="20693" y="1195"/>
                  </a:lnTo>
                  <a:cubicBezTo>
                    <a:pt x="20163" y="1280"/>
                    <a:pt x="19638" y="1316"/>
                    <a:pt x="19116" y="1316"/>
                  </a:cubicBezTo>
                  <a:cubicBezTo>
                    <a:pt x="15975" y="1316"/>
                    <a:pt x="12959" y="0"/>
                    <a:pt x="9808"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1"/>
            <p:cNvSpPr/>
            <p:nvPr/>
          </p:nvSpPr>
          <p:spPr>
            <a:xfrm>
              <a:off x="128377" y="1216604"/>
              <a:ext cx="577776" cy="132191"/>
            </a:xfrm>
            <a:custGeom>
              <a:rect b="b" l="l" r="r" t="t"/>
              <a:pathLst>
                <a:path extrusionOk="0" h="2824" w="12343">
                  <a:moveTo>
                    <a:pt x="12207" y="0"/>
                  </a:moveTo>
                  <a:cubicBezTo>
                    <a:pt x="12203" y="0"/>
                    <a:pt x="12199" y="1"/>
                    <a:pt x="12194" y="2"/>
                  </a:cubicBezTo>
                  <a:cubicBezTo>
                    <a:pt x="10337" y="557"/>
                    <a:pt x="8465" y="1042"/>
                    <a:pt x="6552" y="1430"/>
                  </a:cubicBezTo>
                  <a:cubicBezTo>
                    <a:pt x="5120" y="1714"/>
                    <a:pt x="3502" y="2140"/>
                    <a:pt x="1959" y="2140"/>
                  </a:cubicBezTo>
                  <a:cubicBezTo>
                    <a:pt x="1397" y="2140"/>
                    <a:pt x="844" y="2084"/>
                    <a:pt x="315" y="1943"/>
                  </a:cubicBezTo>
                  <a:cubicBezTo>
                    <a:pt x="310" y="1942"/>
                    <a:pt x="306" y="1941"/>
                    <a:pt x="301" y="1941"/>
                  </a:cubicBezTo>
                  <a:cubicBezTo>
                    <a:pt x="153" y="1941"/>
                    <a:pt x="1" y="2596"/>
                    <a:pt x="162" y="2636"/>
                  </a:cubicBezTo>
                  <a:cubicBezTo>
                    <a:pt x="677" y="2770"/>
                    <a:pt x="1207" y="2823"/>
                    <a:pt x="1742" y="2823"/>
                  </a:cubicBezTo>
                  <a:cubicBezTo>
                    <a:pt x="3096" y="2823"/>
                    <a:pt x="4489" y="2482"/>
                    <a:pt x="5790" y="2234"/>
                  </a:cubicBezTo>
                  <a:cubicBezTo>
                    <a:pt x="7925" y="1832"/>
                    <a:pt x="10032" y="1305"/>
                    <a:pt x="12097" y="681"/>
                  </a:cubicBezTo>
                  <a:cubicBezTo>
                    <a:pt x="12272" y="628"/>
                    <a:pt x="12342" y="0"/>
                    <a:pt x="12207"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1"/>
            <p:cNvSpPr/>
            <p:nvPr/>
          </p:nvSpPr>
          <p:spPr>
            <a:xfrm>
              <a:off x="-392618" y="1193246"/>
              <a:ext cx="695503" cy="993729"/>
            </a:xfrm>
            <a:custGeom>
              <a:rect b="b" l="l" r="r" t="t"/>
              <a:pathLst>
                <a:path extrusionOk="0" h="21229" w="14858">
                  <a:moveTo>
                    <a:pt x="3271" y="2718"/>
                  </a:moveTo>
                  <a:lnTo>
                    <a:pt x="3271" y="2718"/>
                  </a:lnTo>
                  <a:cubicBezTo>
                    <a:pt x="5790" y="4492"/>
                    <a:pt x="8127" y="6523"/>
                    <a:pt x="9948" y="9026"/>
                  </a:cubicBezTo>
                  <a:cubicBezTo>
                    <a:pt x="11237" y="10759"/>
                    <a:pt x="12193" y="12714"/>
                    <a:pt x="12789" y="14793"/>
                  </a:cubicBezTo>
                  <a:cubicBezTo>
                    <a:pt x="13053" y="15694"/>
                    <a:pt x="13219" y="16623"/>
                    <a:pt x="13302" y="17551"/>
                  </a:cubicBezTo>
                  <a:cubicBezTo>
                    <a:pt x="13385" y="18452"/>
                    <a:pt x="13358" y="19353"/>
                    <a:pt x="13247" y="20254"/>
                  </a:cubicBezTo>
                  <a:cubicBezTo>
                    <a:pt x="12817" y="20130"/>
                    <a:pt x="12443" y="19880"/>
                    <a:pt x="12165" y="19534"/>
                  </a:cubicBezTo>
                  <a:cubicBezTo>
                    <a:pt x="8852" y="17011"/>
                    <a:pt x="6205" y="13407"/>
                    <a:pt x="5110" y="9387"/>
                  </a:cubicBezTo>
                  <a:cubicBezTo>
                    <a:pt x="4597" y="7492"/>
                    <a:pt x="4220" y="5540"/>
                    <a:pt x="3455" y="3801"/>
                  </a:cubicBezTo>
                  <a:lnTo>
                    <a:pt x="3455" y="3801"/>
                  </a:lnTo>
                  <a:cubicBezTo>
                    <a:pt x="6279" y="6979"/>
                    <a:pt x="8426" y="10717"/>
                    <a:pt x="9753" y="14793"/>
                  </a:cubicBezTo>
                  <a:cubicBezTo>
                    <a:pt x="9761" y="14819"/>
                    <a:pt x="9772" y="14831"/>
                    <a:pt x="9785" y="14831"/>
                  </a:cubicBezTo>
                  <a:cubicBezTo>
                    <a:pt x="9867" y="14831"/>
                    <a:pt x="10037" y="14355"/>
                    <a:pt x="9989" y="14211"/>
                  </a:cubicBezTo>
                  <a:cubicBezTo>
                    <a:pt x="8600" y="9933"/>
                    <a:pt x="6303" y="6009"/>
                    <a:pt x="3271" y="2718"/>
                  </a:cubicBezTo>
                  <a:close/>
                  <a:moveTo>
                    <a:pt x="319" y="0"/>
                  </a:moveTo>
                  <a:cubicBezTo>
                    <a:pt x="229" y="0"/>
                    <a:pt x="0" y="601"/>
                    <a:pt x="175" y="695"/>
                  </a:cubicBezTo>
                  <a:cubicBezTo>
                    <a:pt x="277" y="758"/>
                    <a:pt x="379" y="821"/>
                    <a:pt x="481" y="884"/>
                  </a:cubicBezTo>
                  <a:lnTo>
                    <a:pt x="481" y="884"/>
                  </a:lnTo>
                  <a:lnTo>
                    <a:pt x="480" y="889"/>
                  </a:lnTo>
                  <a:cubicBezTo>
                    <a:pt x="519" y="918"/>
                    <a:pt x="557" y="946"/>
                    <a:pt x="595" y="975"/>
                  </a:cubicBezTo>
                  <a:lnTo>
                    <a:pt x="595" y="975"/>
                  </a:lnTo>
                  <a:cubicBezTo>
                    <a:pt x="947" y="1280"/>
                    <a:pt x="1292" y="1593"/>
                    <a:pt x="1629" y="1913"/>
                  </a:cubicBezTo>
                  <a:lnTo>
                    <a:pt x="1629" y="1913"/>
                  </a:lnTo>
                  <a:cubicBezTo>
                    <a:pt x="4185" y="4693"/>
                    <a:pt x="4188" y="8787"/>
                    <a:pt x="5609" y="12242"/>
                  </a:cubicBezTo>
                  <a:cubicBezTo>
                    <a:pt x="7120" y="15957"/>
                    <a:pt x="10169" y="18674"/>
                    <a:pt x="13163" y="21211"/>
                  </a:cubicBezTo>
                  <a:cubicBezTo>
                    <a:pt x="13177" y="21223"/>
                    <a:pt x="13191" y="21229"/>
                    <a:pt x="13204" y="21229"/>
                  </a:cubicBezTo>
                  <a:cubicBezTo>
                    <a:pt x="13308" y="21229"/>
                    <a:pt x="13385" y="20872"/>
                    <a:pt x="13385" y="20823"/>
                  </a:cubicBezTo>
                  <a:cubicBezTo>
                    <a:pt x="14858" y="11579"/>
                    <a:pt x="7922" y="4721"/>
                    <a:pt x="689" y="225"/>
                  </a:cubicBezTo>
                  <a:lnTo>
                    <a:pt x="689" y="225"/>
                  </a:lnTo>
                  <a:cubicBezTo>
                    <a:pt x="689" y="225"/>
                    <a:pt x="688" y="224"/>
                    <a:pt x="688" y="224"/>
                  </a:cubicBezTo>
                  <a:lnTo>
                    <a:pt x="688" y="224"/>
                  </a:lnTo>
                  <a:cubicBezTo>
                    <a:pt x="688" y="224"/>
                    <a:pt x="688" y="224"/>
                    <a:pt x="688" y="224"/>
                  </a:cubicBezTo>
                  <a:cubicBezTo>
                    <a:pt x="685" y="222"/>
                    <a:pt x="683" y="221"/>
                    <a:pt x="680" y="219"/>
                  </a:cubicBezTo>
                  <a:lnTo>
                    <a:pt x="680" y="219"/>
                  </a:lnTo>
                  <a:cubicBezTo>
                    <a:pt x="563" y="146"/>
                    <a:pt x="445" y="74"/>
                    <a:pt x="327" y="2"/>
                  </a:cubicBezTo>
                  <a:cubicBezTo>
                    <a:pt x="325" y="1"/>
                    <a:pt x="322" y="0"/>
                    <a:pt x="319"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1"/>
            <p:cNvSpPr/>
            <p:nvPr/>
          </p:nvSpPr>
          <p:spPr>
            <a:xfrm>
              <a:off x="-375345" y="927365"/>
              <a:ext cx="800077" cy="322755"/>
            </a:xfrm>
            <a:custGeom>
              <a:rect b="b" l="l" r="r" t="t"/>
              <a:pathLst>
                <a:path extrusionOk="0" h="6895" w="17092">
                  <a:moveTo>
                    <a:pt x="10899" y="713"/>
                  </a:moveTo>
                  <a:cubicBezTo>
                    <a:pt x="12571" y="713"/>
                    <a:pt x="14206" y="1103"/>
                    <a:pt x="15870" y="1613"/>
                  </a:cubicBezTo>
                  <a:lnTo>
                    <a:pt x="15870" y="1613"/>
                  </a:lnTo>
                  <a:cubicBezTo>
                    <a:pt x="13537" y="2591"/>
                    <a:pt x="11401" y="3829"/>
                    <a:pt x="9149" y="5003"/>
                  </a:cubicBezTo>
                  <a:cubicBezTo>
                    <a:pt x="7502" y="5863"/>
                    <a:pt x="5802" y="6186"/>
                    <a:pt x="4067" y="6186"/>
                  </a:cubicBezTo>
                  <a:cubicBezTo>
                    <a:pt x="2889" y="6186"/>
                    <a:pt x="1695" y="6037"/>
                    <a:pt x="490" y="5807"/>
                  </a:cubicBezTo>
                  <a:lnTo>
                    <a:pt x="490" y="5807"/>
                  </a:lnTo>
                  <a:cubicBezTo>
                    <a:pt x="2711" y="3967"/>
                    <a:pt x="5020" y="2116"/>
                    <a:pt x="7804" y="1205"/>
                  </a:cubicBezTo>
                  <a:cubicBezTo>
                    <a:pt x="8858" y="857"/>
                    <a:pt x="9885" y="713"/>
                    <a:pt x="10899" y="713"/>
                  </a:cubicBezTo>
                  <a:close/>
                  <a:moveTo>
                    <a:pt x="11018" y="0"/>
                  </a:moveTo>
                  <a:cubicBezTo>
                    <a:pt x="10233" y="0"/>
                    <a:pt x="9440" y="87"/>
                    <a:pt x="8636" y="290"/>
                  </a:cubicBezTo>
                  <a:cubicBezTo>
                    <a:pt x="5365" y="1135"/>
                    <a:pt x="2689" y="3367"/>
                    <a:pt x="152" y="5488"/>
                  </a:cubicBezTo>
                  <a:cubicBezTo>
                    <a:pt x="7" y="5621"/>
                    <a:pt x="0" y="6171"/>
                    <a:pt x="48" y="6171"/>
                  </a:cubicBezTo>
                  <a:cubicBezTo>
                    <a:pt x="51" y="6171"/>
                    <a:pt x="53" y="6170"/>
                    <a:pt x="55" y="6167"/>
                  </a:cubicBezTo>
                  <a:cubicBezTo>
                    <a:pt x="123" y="6111"/>
                    <a:pt x="191" y="6055"/>
                    <a:pt x="258" y="5999"/>
                  </a:cubicBezTo>
                  <a:lnTo>
                    <a:pt x="258" y="5999"/>
                  </a:lnTo>
                  <a:cubicBezTo>
                    <a:pt x="191" y="6197"/>
                    <a:pt x="169" y="6469"/>
                    <a:pt x="263" y="6486"/>
                  </a:cubicBezTo>
                  <a:cubicBezTo>
                    <a:pt x="1505" y="6730"/>
                    <a:pt x="2756" y="6894"/>
                    <a:pt x="3995" y="6894"/>
                  </a:cubicBezTo>
                  <a:cubicBezTo>
                    <a:pt x="5507" y="6894"/>
                    <a:pt x="7002" y="6649"/>
                    <a:pt x="8442" y="6001"/>
                  </a:cubicBezTo>
                  <a:cubicBezTo>
                    <a:pt x="11297" y="4698"/>
                    <a:pt x="13834" y="2979"/>
                    <a:pt x="16814" y="1884"/>
                  </a:cubicBezTo>
                  <a:cubicBezTo>
                    <a:pt x="16939" y="1842"/>
                    <a:pt x="17092" y="1246"/>
                    <a:pt x="16939" y="1191"/>
                  </a:cubicBezTo>
                  <a:cubicBezTo>
                    <a:pt x="14977" y="564"/>
                    <a:pt x="13022" y="0"/>
                    <a:pt x="11018"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1"/>
            <p:cNvSpPr/>
            <p:nvPr/>
          </p:nvSpPr>
          <p:spPr>
            <a:xfrm>
              <a:off x="-378388" y="1027117"/>
              <a:ext cx="465011" cy="201283"/>
            </a:xfrm>
            <a:custGeom>
              <a:rect b="b" l="l" r="r" t="t"/>
              <a:pathLst>
                <a:path extrusionOk="0" h="4300" w="9934">
                  <a:moveTo>
                    <a:pt x="9846" y="1"/>
                  </a:moveTo>
                  <a:cubicBezTo>
                    <a:pt x="9844" y="1"/>
                    <a:pt x="9841" y="1"/>
                    <a:pt x="9838" y="3"/>
                  </a:cubicBezTo>
                  <a:cubicBezTo>
                    <a:pt x="8285" y="848"/>
                    <a:pt x="6677" y="1638"/>
                    <a:pt x="5055" y="2359"/>
                  </a:cubicBezTo>
                  <a:cubicBezTo>
                    <a:pt x="3917" y="2856"/>
                    <a:pt x="2576" y="3601"/>
                    <a:pt x="1285" y="3601"/>
                  </a:cubicBezTo>
                  <a:cubicBezTo>
                    <a:pt x="957" y="3601"/>
                    <a:pt x="632" y="3553"/>
                    <a:pt x="314" y="3440"/>
                  </a:cubicBezTo>
                  <a:cubicBezTo>
                    <a:pt x="311" y="3439"/>
                    <a:pt x="307" y="3438"/>
                    <a:pt x="303" y="3438"/>
                  </a:cubicBezTo>
                  <a:cubicBezTo>
                    <a:pt x="179" y="3438"/>
                    <a:pt x="0" y="4080"/>
                    <a:pt x="148" y="4133"/>
                  </a:cubicBezTo>
                  <a:cubicBezTo>
                    <a:pt x="476" y="4250"/>
                    <a:pt x="806" y="4299"/>
                    <a:pt x="1133" y="4299"/>
                  </a:cubicBezTo>
                  <a:cubicBezTo>
                    <a:pt x="2286" y="4299"/>
                    <a:pt x="3423" y="3689"/>
                    <a:pt x="4459" y="3246"/>
                  </a:cubicBezTo>
                  <a:cubicBezTo>
                    <a:pt x="6261" y="2484"/>
                    <a:pt x="8022" y="1611"/>
                    <a:pt x="9741" y="682"/>
                  </a:cubicBezTo>
                  <a:cubicBezTo>
                    <a:pt x="9915" y="601"/>
                    <a:pt x="9934" y="1"/>
                    <a:pt x="9846"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8" name="Google Shape;648;p11"/>
          <p:cNvGrpSpPr/>
          <p:nvPr/>
        </p:nvGrpSpPr>
        <p:grpSpPr>
          <a:xfrm>
            <a:off x="4257372" y="3758929"/>
            <a:ext cx="3081550" cy="1994762"/>
            <a:chOff x="3476322" y="3871854"/>
            <a:chExt cx="3081550" cy="1994762"/>
          </a:xfrm>
        </p:grpSpPr>
        <p:sp>
          <p:nvSpPr>
            <p:cNvPr id="649" name="Google Shape;649;p11"/>
            <p:cNvSpPr/>
            <p:nvPr/>
          </p:nvSpPr>
          <p:spPr>
            <a:xfrm>
              <a:off x="3476322" y="4434043"/>
              <a:ext cx="929647" cy="290128"/>
            </a:xfrm>
            <a:custGeom>
              <a:rect b="b" l="l" r="r" t="t"/>
              <a:pathLst>
                <a:path extrusionOk="0" h="6198" w="19860">
                  <a:moveTo>
                    <a:pt x="6608" y="1035"/>
                  </a:moveTo>
                  <a:cubicBezTo>
                    <a:pt x="7486" y="1035"/>
                    <a:pt x="8379" y="1187"/>
                    <a:pt x="9261" y="1326"/>
                  </a:cubicBezTo>
                  <a:cubicBezTo>
                    <a:pt x="12072" y="1780"/>
                    <a:pt x="14828" y="2557"/>
                    <a:pt x="17467" y="3645"/>
                  </a:cubicBezTo>
                  <a:lnTo>
                    <a:pt x="17467" y="3645"/>
                  </a:lnTo>
                  <a:cubicBezTo>
                    <a:pt x="14865" y="4468"/>
                    <a:pt x="11720" y="5184"/>
                    <a:pt x="8737" y="5184"/>
                  </a:cubicBezTo>
                  <a:cubicBezTo>
                    <a:pt x="5937" y="5184"/>
                    <a:pt x="3279" y="4553"/>
                    <a:pt x="1344" y="2789"/>
                  </a:cubicBezTo>
                  <a:lnTo>
                    <a:pt x="1344" y="2789"/>
                  </a:lnTo>
                  <a:cubicBezTo>
                    <a:pt x="2403" y="2486"/>
                    <a:pt x="3279" y="1996"/>
                    <a:pt x="4326" y="1506"/>
                  </a:cubicBezTo>
                  <a:cubicBezTo>
                    <a:pt x="5062" y="1154"/>
                    <a:pt x="5829" y="1035"/>
                    <a:pt x="6608" y="1035"/>
                  </a:cubicBezTo>
                  <a:close/>
                  <a:moveTo>
                    <a:pt x="6415" y="0"/>
                  </a:moveTo>
                  <a:cubicBezTo>
                    <a:pt x="5956" y="0"/>
                    <a:pt x="5504" y="42"/>
                    <a:pt x="5074" y="148"/>
                  </a:cubicBezTo>
                  <a:cubicBezTo>
                    <a:pt x="3425" y="550"/>
                    <a:pt x="2136" y="1673"/>
                    <a:pt x="403" y="1978"/>
                  </a:cubicBezTo>
                  <a:cubicBezTo>
                    <a:pt x="1" y="2047"/>
                    <a:pt x="70" y="2657"/>
                    <a:pt x="264" y="2879"/>
                  </a:cubicBezTo>
                  <a:cubicBezTo>
                    <a:pt x="2368" y="5345"/>
                    <a:pt x="5497" y="6197"/>
                    <a:pt x="8802" y="6197"/>
                  </a:cubicBezTo>
                  <a:cubicBezTo>
                    <a:pt x="12288" y="6197"/>
                    <a:pt x="15970" y="5250"/>
                    <a:pt x="18853" y="4249"/>
                  </a:cubicBezTo>
                  <a:lnTo>
                    <a:pt x="18853" y="4249"/>
                  </a:lnTo>
                  <a:cubicBezTo>
                    <a:pt x="18973" y="4304"/>
                    <a:pt x="19093" y="4360"/>
                    <a:pt x="19214" y="4417"/>
                  </a:cubicBezTo>
                  <a:cubicBezTo>
                    <a:pt x="19268" y="4443"/>
                    <a:pt x="19319" y="4454"/>
                    <a:pt x="19364" y="4454"/>
                  </a:cubicBezTo>
                  <a:cubicBezTo>
                    <a:pt x="19595" y="4454"/>
                    <a:pt x="19704" y="4164"/>
                    <a:pt x="19678" y="3896"/>
                  </a:cubicBezTo>
                  <a:lnTo>
                    <a:pt x="19678" y="3896"/>
                  </a:lnTo>
                  <a:cubicBezTo>
                    <a:pt x="19860" y="3628"/>
                    <a:pt x="19684" y="3026"/>
                    <a:pt x="19337" y="3026"/>
                  </a:cubicBezTo>
                  <a:cubicBezTo>
                    <a:pt x="19302" y="3026"/>
                    <a:pt x="19265" y="3032"/>
                    <a:pt x="19227" y="3045"/>
                  </a:cubicBezTo>
                  <a:cubicBezTo>
                    <a:pt x="19092" y="3095"/>
                    <a:pt x="18953" y="3144"/>
                    <a:pt x="18813" y="3194"/>
                  </a:cubicBezTo>
                  <a:lnTo>
                    <a:pt x="18813" y="3194"/>
                  </a:lnTo>
                  <a:cubicBezTo>
                    <a:pt x="15785" y="1826"/>
                    <a:pt x="12593" y="859"/>
                    <a:pt x="9316" y="328"/>
                  </a:cubicBezTo>
                  <a:cubicBezTo>
                    <a:pt x="8402" y="187"/>
                    <a:pt x="7391" y="0"/>
                    <a:pt x="6415"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1"/>
            <p:cNvSpPr/>
            <p:nvPr/>
          </p:nvSpPr>
          <p:spPr>
            <a:xfrm>
              <a:off x="4004947" y="3918711"/>
              <a:ext cx="455087" cy="710295"/>
            </a:xfrm>
            <a:custGeom>
              <a:rect b="b" l="l" r="r" t="t"/>
              <a:pathLst>
                <a:path extrusionOk="0" h="15174" w="9722">
                  <a:moveTo>
                    <a:pt x="874" y="1348"/>
                  </a:moveTo>
                  <a:cubicBezTo>
                    <a:pt x="5425" y="4019"/>
                    <a:pt x="8499" y="8812"/>
                    <a:pt x="8729" y="14137"/>
                  </a:cubicBezTo>
                  <a:lnTo>
                    <a:pt x="8729" y="14137"/>
                  </a:lnTo>
                  <a:cubicBezTo>
                    <a:pt x="5366" y="13902"/>
                    <a:pt x="2812" y="10016"/>
                    <a:pt x="2015" y="7040"/>
                  </a:cubicBezTo>
                  <a:cubicBezTo>
                    <a:pt x="1512" y="5116"/>
                    <a:pt x="1532" y="3166"/>
                    <a:pt x="874" y="1348"/>
                  </a:cubicBezTo>
                  <a:close/>
                  <a:moveTo>
                    <a:pt x="187" y="1"/>
                  </a:moveTo>
                  <a:cubicBezTo>
                    <a:pt x="1" y="1"/>
                    <a:pt x="175" y="863"/>
                    <a:pt x="227" y="955"/>
                  </a:cubicBezTo>
                  <a:cubicBezTo>
                    <a:pt x="1239" y="2632"/>
                    <a:pt x="1211" y="4559"/>
                    <a:pt x="1558" y="6430"/>
                  </a:cubicBezTo>
                  <a:cubicBezTo>
                    <a:pt x="1794" y="7705"/>
                    <a:pt x="2237" y="8939"/>
                    <a:pt x="2875" y="10076"/>
                  </a:cubicBezTo>
                  <a:cubicBezTo>
                    <a:pt x="4238" y="12509"/>
                    <a:pt x="6144" y="15174"/>
                    <a:pt x="9162" y="15174"/>
                  </a:cubicBezTo>
                  <a:cubicBezTo>
                    <a:pt x="9274" y="15174"/>
                    <a:pt x="9386" y="15170"/>
                    <a:pt x="9501" y="15163"/>
                  </a:cubicBezTo>
                  <a:cubicBezTo>
                    <a:pt x="9721" y="15149"/>
                    <a:pt x="9613" y="14137"/>
                    <a:pt x="9381" y="14137"/>
                  </a:cubicBezTo>
                  <a:cubicBezTo>
                    <a:pt x="9379" y="14137"/>
                    <a:pt x="9378" y="14137"/>
                    <a:pt x="9376" y="14137"/>
                  </a:cubicBezTo>
                  <a:lnTo>
                    <a:pt x="9362" y="14137"/>
                  </a:lnTo>
                  <a:cubicBezTo>
                    <a:pt x="9263" y="14144"/>
                    <a:pt x="9164" y="14147"/>
                    <a:pt x="9065" y="14148"/>
                  </a:cubicBezTo>
                  <a:lnTo>
                    <a:pt x="9065" y="14148"/>
                  </a:lnTo>
                  <a:cubicBezTo>
                    <a:pt x="8749" y="8254"/>
                    <a:pt x="5484" y="2816"/>
                    <a:pt x="227" y="12"/>
                  </a:cubicBezTo>
                  <a:cubicBezTo>
                    <a:pt x="212" y="4"/>
                    <a:pt x="199" y="1"/>
                    <a:pt x="187"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1"/>
            <p:cNvSpPr/>
            <p:nvPr/>
          </p:nvSpPr>
          <p:spPr>
            <a:xfrm>
              <a:off x="4030506" y="4569183"/>
              <a:ext cx="505314" cy="499510"/>
            </a:xfrm>
            <a:custGeom>
              <a:rect b="b" l="l" r="r" t="t"/>
              <a:pathLst>
                <a:path extrusionOk="0" h="10671" w="10795">
                  <a:moveTo>
                    <a:pt x="8981" y="1117"/>
                  </a:moveTo>
                  <a:lnTo>
                    <a:pt x="8981" y="1117"/>
                  </a:lnTo>
                  <a:cubicBezTo>
                    <a:pt x="10794" y="3933"/>
                    <a:pt x="6112" y="5715"/>
                    <a:pt x="4394" y="6479"/>
                  </a:cubicBezTo>
                  <a:cubicBezTo>
                    <a:pt x="3107" y="7051"/>
                    <a:pt x="1960" y="7754"/>
                    <a:pt x="1195" y="8872"/>
                  </a:cubicBezTo>
                  <a:lnTo>
                    <a:pt x="1195" y="8872"/>
                  </a:lnTo>
                  <a:cubicBezTo>
                    <a:pt x="1602" y="5274"/>
                    <a:pt x="5680" y="2100"/>
                    <a:pt x="8981" y="1117"/>
                  </a:cubicBezTo>
                  <a:close/>
                  <a:moveTo>
                    <a:pt x="9246" y="1"/>
                  </a:moveTo>
                  <a:cubicBezTo>
                    <a:pt x="9233" y="1"/>
                    <a:pt x="9219" y="2"/>
                    <a:pt x="9204" y="6"/>
                  </a:cubicBezTo>
                  <a:cubicBezTo>
                    <a:pt x="4879" y="1101"/>
                    <a:pt x="0" y="5384"/>
                    <a:pt x="638" y="10194"/>
                  </a:cubicBezTo>
                  <a:cubicBezTo>
                    <a:pt x="667" y="10372"/>
                    <a:pt x="831" y="10670"/>
                    <a:pt x="988" y="10670"/>
                  </a:cubicBezTo>
                  <a:cubicBezTo>
                    <a:pt x="1051" y="10670"/>
                    <a:pt x="1113" y="10622"/>
                    <a:pt x="1164" y="10499"/>
                  </a:cubicBezTo>
                  <a:cubicBezTo>
                    <a:pt x="2481" y="7228"/>
                    <a:pt x="6612" y="7491"/>
                    <a:pt x="8761" y="5079"/>
                  </a:cubicBezTo>
                  <a:cubicBezTo>
                    <a:pt x="9811" y="3896"/>
                    <a:pt x="10178" y="2229"/>
                    <a:pt x="9531" y="820"/>
                  </a:cubicBezTo>
                  <a:lnTo>
                    <a:pt x="9531" y="820"/>
                  </a:lnTo>
                  <a:cubicBezTo>
                    <a:pt x="9634" y="521"/>
                    <a:pt x="9495" y="1"/>
                    <a:pt x="9246"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1"/>
            <p:cNvSpPr/>
            <p:nvPr/>
          </p:nvSpPr>
          <p:spPr>
            <a:xfrm>
              <a:off x="4372453" y="3871854"/>
              <a:ext cx="492909" cy="779948"/>
            </a:xfrm>
            <a:custGeom>
              <a:rect b="b" l="l" r="r" t="t"/>
              <a:pathLst>
                <a:path extrusionOk="0" h="16662" w="10530">
                  <a:moveTo>
                    <a:pt x="544" y="1158"/>
                  </a:moveTo>
                  <a:cubicBezTo>
                    <a:pt x="3120" y="2433"/>
                    <a:pt x="5658" y="3812"/>
                    <a:pt x="7181" y="6336"/>
                  </a:cubicBezTo>
                  <a:cubicBezTo>
                    <a:pt x="8807" y="9012"/>
                    <a:pt x="9569" y="12196"/>
                    <a:pt x="9665" y="15320"/>
                  </a:cubicBezTo>
                  <a:lnTo>
                    <a:pt x="9665" y="15320"/>
                  </a:lnTo>
                  <a:cubicBezTo>
                    <a:pt x="6997" y="14430"/>
                    <a:pt x="5201" y="12193"/>
                    <a:pt x="3687" y="9871"/>
                  </a:cubicBezTo>
                  <a:cubicBezTo>
                    <a:pt x="1869" y="7078"/>
                    <a:pt x="939" y="4383"/>
                    <a:pt x="544" y="1158"/>
                  </a:cubicBezTo>
                  <a:close/>
                  <a:moveTo>
                    <a:pt x="178" y="0"/>
                  </a:moveTo>
                  <a:cubicBezTo>
                    <a:pt x="0" y="0"/>
                    <a:pt x="1" y="466"/>
                    <a:pt x="14" y="542"/>
                  </a:cubicBezTo>
                  <a:cubicBezTo>
                    <a:pt x="374" y="4146"/>
                    <a:pt x="1206" y="7084"/>
                    <a:pt x="3175" y="10162"/>
                  </a:cubicBezTo>
                  <a:cubicBezTo>
                    <a:pt x="4807" y="12729"/>
                    <a:pt x="6740" y="15334"/>
                    <a:pt x="9710" y="16314"/>
                  </a:cubicBezTo>
                  <a:lnTo>
                    <a:pt x="9710" y="16314"/>
                  </a:lnTo>
                  <a:cubicBezTo>
                    <a:pt x="9769" y="16509"/>
                    <a:pt x="9897" y="16662"/>
                    <a:pt x="9999" y="16662"/>
                  </a:cubicBezTo>
                  <a:cubicBezTo>
                    <a:pt x="10064" y="16662"/>
                    <a:pt x="10119" y="16599"/>
                    <a:pt x="10139" y="16442"/>
                  </a:cubicBezTo>
                  <a:lnTo>
                    <a:pt x="10139" y="16442"/>
                  </a:lnTo>
                  <a:cubicBezTo>
                    <a:pt x="10156" y="16446"/>
                    <a:pt x="10172" y="16451"/>
                    <a:pt x="10189" y="16455"/>
                  </a:cubicBezTo>
                  <a:cubicBezTo>
                    <a:pt x="10203" y="16458"/>
                    <a:pt x="10216" y="16460"/>
                    <a:pt x="10228" y="16460"/>
                  </a:cubicBezTo>
                  <a:cubicBezTo>
                    <a:pt x="10529" y="16460"/>
                    <a:pt x="10455" y="15537"/>
                    <a:pt x="10189" y="15457"/>
                  </a:cubicBezTo>
                  <a:lnTo>
                    <a:pt x="10175" y="15471"/>
                  </a:lnTo>
                  <a:cubicBezTo>
                    <a:pt x="10161" y="15467"/>
                    <a:pt x="10147" y="15464"/>
                    <a:pt x="10133" y="15460"/>
                  </a:cubicBezTo>
                  <a:lnTo>
                    <a:pt x="10133" y="15460"/>
                  </a:lnTo>
                  <a:cubicBezTo>
                    <a:pt x="10025" y="12335"/>
                    <a:pt x="9312" y="9245"/>
                    <a:pt x="7888" y="6447"/>
                  </a:cubicBezTo>
                  <a:cubicBezTo>
                    <a:pt x="6238" y="3231"/>
                    <a:pt x="3382" y="1567"/>
                    <a:pt x="236" y="15"/>
                  </a:cubicBezTo>
                  <a:cubicBezTo>
                    <a:pt x="215" y="5"/>
                    <a:pt x="195" y="0"/>
                    <a:pt x="178"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1"/>
            <p:cNvSpPr/>
            <p:nvPr/>
          </p:nvSpPr>
          <p:spPr>
            <a:xfrm>
              <a:off x="4457506" y="4634436"/>
              <a:ext cx="618454" cy="527502"/>
            </a:xfrm>
            <a:custGeom>
              <a:rect b="b" l="l" r="r" t="t"/>
              <a:pathLst>
                <a:path extrusionOk="0" h="11269" w="13212">
                  <a:moveTo>
                    <a:pt x="12024" y="1585"/>
                  </a:moveTo>
                  <a:cubicBezTo>
                    <a:pt x="11178" y="4141"/>
                    <a:pt x="9966" y="6447"/>
                    <a:pt x="7235" y="7483"/>
                  </a:cubicBezTo>
                  <a:cubicBezTo>
                    <a:pt x="5987" y="7941"/>
                    <a:pt x="4671" y="8176"/>
                    <a:pt x="3451" y="8675"/>
                  </a:cubicBezTo>
                  <a:cubicBezTo>
                    <a:pt x="2565" y="9039"/>
                    <a:pt x="1744" y="9783"/>
                    <a:pt x="836" y="10109"/>
                  </a:cubicBezTo>
                  <a:lnTo>
                    <a:pt x="836" y="10109"/>
                  </a:lnTo>
                  <a:cubicBezTo>
                    <a:pt x="1925" y="7923"/>
                    <a:pt x="5278" y="6758"/>
                    <a:pt x="7124" y="5626"/>
                  </a:cubicBezTo>
                  <a:cubicBezTo>
                    <a:pt x="8122" y="5016"/>
                    <a:pt x="8815" y="4032"/>
                    <a:pt x="9702" y="3269"/>
                  </a:cubicBezTo>
                  <a:cubicBezTo>
                    <a:pt x="10425" y="2647"/>
                    <a:pt x="11220" y="2105"/>
                    <a:pt x="12024" y="1585"/>
                  </a:cubicBezTo>
                  <a:close/>
                  <a:moveTo>
                    <a:pt x="12779" y="0"/>
                  </a:moveTo>
                  <a:cubicBezTo>
                    <a:pt x="12753" y="0"/>
                    <a:pt x="12725" y="8"/>
                    <a:pt x="12697" y="25"/>
                  </a:cubicBezTo>
                  <a:lnTo>
                    <a:pt x="12697" y="39"/>
                  </a:lnTo>
                  <a:cubicBezTo>
                    <a:pt x="12680" y="49"/>
                    <a:pt x="12664" y="60"/>
                    <a:pt x="12648" y="70"/>
                  </a:cubicBezTo>
                  <a:lnTo>
                    <a:pt x="12648" y="70"/>
                  </a:lnTo>
                  <a:cubicBezTo>
                    <a:pt x="12623" y="49"/>
                    <a:pt x="12598" y="36"/>
                    <a:pt x="12574" y="36"/>
                  </a:cubicBezTo>
                  <a:cubicBezTo>
                    <a:pt x="12527" y="36"/>
                    <a:pt x="12483" y="83"/>
                    <a:pt x="12449" y="198"/>
                  </a:cubicBezTo>
                  <a:lnTo>
                    <a:pt x="12449" y="198"/>
                  </a:lnTo>
                  <a:cubicBezTo>
                    <a:pt x="9948" y="1836"/>
                    <a:pt x="7966" y="4062"/>
                    <a:pt x="5322" y="5432"/>
                  </a:cubicBezTo>
                  <a:cubicBezTo>
                    <a:pt x="3284" y="6471"/>
                    <a:pt x="484" y="8107"/>
                    <a:pt x="41" y="10533"/>
                  </a:cubicBezTo>
                  <a:cubicBezTo>
                    <a:pt x="0" y="10709"/>
                    <a:pt x="52" y="11268"/>
                    <a:pt x="326" y="11268"/>
                  </a:cubicBezTo>
                  <a:cubicBezTo>
                    <a:pt x="332" y="11268"/>
                    <a:pt x="339" y="11268"/>
                    <a:pt x="346" y="11267"/>
                  </a:cubicBezTo>
                  <a:cubicBezTo>
                    <a:pt x="1760" y="11129"/>
                    <a:pt x="2952" y="9895"/>
                    <a:pt x="4282" y="9438"/>
                  </a:cubicBezTo>
                  <a:cubicBezTo>
                    <a:pt x="5613" y="8980"/>
                    <a:pt x="7055" y="8731"/>
                    <a:pt x="8330" y="8079"/>
                  </a:cubicBezTo>
                  <a:cubicBezTo>
                    <a:pt x="11037" y="6726"/>
                    <a:pt x="12040" y="3799"/>
                    <a:pt x="12834" y="1067"/>
                  </a:cubicBezTo>
                  <a:lnTo>
                    <a:pt x="12834" y="1067"/>
                  </a:lnTo>
                  <a:cubicBezTo>
                    <a:pt x="12871" y="1043"/>
                    <a:pt x="12909" y="1020"/>
                    <a:pt x="12946" y="996"/>
                  </a:cubicBezTo>
                  <a:cubicBezTo>
                    <a:pt x="13211" y="832"/>
                    <a:pt x="13051" y="0"/>
                    <a:pt x="12779"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1"/>
            <p:cNvSpPr/>
            <p:nvPr/>
          </p:nvSpPr>
          <p:spPr>
            <a:xfrm>
              <a:off x="4909223" y="4048609"/>
              <a:ext cx="492769" cy="773769"/>
            </a:xfrm>
            <a:custGeom>
              <a:rect b="b" l="l" r="r" t="t"/>
              <a:pathLst>
                <a:path extrusionOk="0" h="16530" w="10527">
                  <a:moveTo>
                    <a:pt x="998" y="2026"/>
                  </a:moveTo>
                  <a:cubicBezTo>
                    <a:pt x="2422" y="3663"/>
                    <a:pt x="4410" y="4787"/>
                    <a:pt x="5639" y="6635"/>
                  </a:cubicBezTo>
                  <a:cubicBezTo>
                    <a:pt x="7250" y="9064"/>
                    <a:pt x="8314" y="11806"/>
                    <a:pt x="8893" y="14646"/>
                  </a:cubicBezTo>
                  <a:lnTo>
                    <a:pt x="8893" y="14646"/>
                  </a:lnTo>
                  <a:cubicBezTo>
                    <a:pt x="6728" y="13121"/>
                    <a:pt x="5485" y="11122"/>
                    <a:pt x="4045" y="8756"/>
                  </a:cubicBezTo>
                  <a:cubicBezTo>
                    <a:pt x="3268" y="7495"/>
                    <a:pt x="2312" y="6441"/>
                    <a:pt x="1771" y="5027"/>
                  </a:cubicBezTo>
                  <a:cubicBezTo>
                    <a:pt x="1405" y="4057"/>
                    <a:pt x="1178" y="3045"/>
                    <a:pt x="998" y="2026"/>
                  </a:cubicBezTo>
                  <a:close/>
                  <a:moveTo>
                    <a:pt x="387" y="0"/>
                  </a:moveTo>
                  <a:cubicBezTo>
                    <a:pt x="183" y="0"/>
                    <a:pt x="1" y="275"/>
                    <a:pt x="39" y="550"/>
                  </a:cubicBezTo>
                  <a:cubicBezTo>
                    <a:pt x="288" y="2186"/>
                    <a:pt x="551" y="3849"/>
                    <a:pt x="1120" y="5388"/>
                  </a:cubicBezTo>
                  <a:cubicBezTo>
                    <a:pt x="1688" y="6899"/>
                    <a:pt x="2672" y="8008"/>
                    <a:pt x="3504" y="9352"/>
                  </a:cubicBezTo>
                  <a:cubicBezTo>
                    <a:pt x="5129" y="12022"/>
                    <a:pt x="6513" y="14246"/>
                    <a:pt x="9112" y="15878"/>
                  </a:cubicBezTo>
                  <a:lnTo>
                    <a:pt x="9112" y="15878"/>
                  </a:lnTo>
                  <a:cubicBezTo>
                    <a:pt x="9124" y="15953"/>
                    <a:pt x="9135" y="16028"/>
                    <a:pt x="9146" y="16103"/>
                  </a:cubicBezTo>
                  <a:cubicBezTo>
                    <a:pt x="9184" y="16393"/>
                    <a:pt x="9358" y="16530"/>
                    <a:pt x="9522" y="16530"/>
                  </a:cubicBezTo>
                  <a:cubicBezTo>
                    <a:pt x="9649" y="16530"/>
                    <a:pt x="9771" y="16448"/>
                    <a:pt x="9823" y="16292"/>
                  </a:cubicBezTo>
                  <a:lnTo>
                    <a:pt x="9823" y="16292"/>
                  </a:lnTo>
                  <a:cubicBezTo>
                    <a:pt x="9860" y="16312"/>
                    <a:pt x="9898" y="16332"/>
                    <a:pt x="9936" y="16352"/>
                  </a:cubicBezTo>
                  <a:cubicBezTo>
                    <a:pt x="9998" y="16386"/>
                    <a:pt x="10055" y="16401"/>
                    <a:pt x="10106" y="16401"/>
                  </a:cubicBezTo>
                  <a:cubicBezTo>
                    <a:pt x="10472" y="16401"/>
                    <a:pt x="10526" y="15620"/>
                    <a:pt x="10185" y="15438"/>
                  </a:cubicBezTo>
                  <a:cubicBezTo>
                    <a:pt x="10023" y="15352"/>
                    <a:pt x="9865" y="15263"/>
                    <a:pt x="9712" y="15173"/>
                  </a:cubicBezTo>
                  <a:lnTo>
                    <a:pt x="9712" y="15173"/>
                  </a:lnTo>
                  <a:cubicBezTo>
                    <a:pt x="9222" y="12298"/>
                    <a:pt x="8230" y="9537"/>
                    <a:pt x="6775" y="6996"/>
                  </a:cubicBezTo>
                  <a:cubicBezTo>
                    <a:pt x="6068" y="5790"/>
                    <a:pt x="5264" y="4667"/>
                    <a:pt x="4225" y="3724"/>
                  </a:cubicBezTo>
                  <a:cubicBezTo>
                    <a:pt x="2963" y="2601"/>
                    <a:pt x="1508" y="1714"/>
                    <a:pt x="662" y="203"/>
                  </a:cubicBezTo>
                  <a:cubicBezTo>
                    <a:pt x="579" y="59"/>
                    <a:pt x="481" y="0"/>
                    <a:pt x="387"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1"/>
            <p:cNvSpPr/>
            <p:nvPr/>
          </p:nvSpPr>
          <p:spPr>
            <a:xfrm>
              <a:off x="5240638" y="4745142"/>
              <a:ext cx="283669" cy="702244"/>
            </a:xfrm>
            <a:custGeom>
              <a:rect b="b" l="l" r="r" t="t"/>
              <a:pathLst>
                <a:path extrusionOk="0" h="15002" w="6060">
                  <a:moveTo>
                    <a:pt x="3267" y="2027"/>
                  </a:moveTo>
                  <a:cubicBezTo>
                    <a:pt x="6059" y="5201"/>
                    <a:pt x="2295" y="9735"/>
                    <a:pt x="3139" y="13734"/>
                  </a:cubicBezTo>
                  <a:lnTo>
                    <a:pt x="3139" y="13734"/>
                  </a:lnTo>
                  <a:cubicBezTo>
                    <a:pt x="2071" y="13222"/>
                    <a:pt x="1249" y="12274"/>
                    <a:pt x="888" y="11120"/>
                  </a:cubicBezTo>
                  <a:cubicBezTo>
                    <a:pt x="430" y="9568"/>
                    <a:pt x="1179" y="8209"/>
                    <a:pt x="1941" y="6892"/>
                  </a:cubicBezTo>
                  <a:cubicBezTo>
                    <a:pt x="2949" y="5159"/>
                    <a:pt x="3085" y="3840"/>
                    <a:pt x="3267" y="2027"/>
                  </a:cubicBezTo>
                  <a:close/>
                  <a:moveTo>
                    <a:pt x="2090" y="1"/>
                  </a:moveTo>
                  <a:cubicBezTo>
                    <a:pt x="1758" y="1"/>
                    <a:pt x="1687" y="771"/>
                    <a:pt x="2024" y="987"/>
                  </a:cubicBezTo>
                  <a:cubicBezTo>
                    <a:pt x="2231" y="1119"/>
                    <a:pt x="2421" y="1254"/>
                    <a:pt x="2595" y="1392"/>
                  </a:cubicBezTo>
                  <a:lnTo>
                    <a:pt x="2595" y="1392"/>
                  </a:lnTo>
                  <a:cubicBezTo>
                    <a:pt x="2517" y="2325"/>
                    <a:pt x="2542" y="3236"/>
                    <a:pt x="2301" y="4148"/>
                  </a:cubicBezTo>
                  <a:cubicBezTo>
                    <a:pt x="2038" y="5104"/>
                    <a:pt x="1553" y="5853"/>
                    <a:pt x="1068" y="6712"/>
                  </a:cubicBezTo>
                  <a:cubicBezTo>
                    <a:pt x="486" y="7724"/>
                    <a:pt x="0" y="8764"/>
                    <a:pt x="14" y="9956"/>
                  </a:cubicBezTo>
                  <a:cubicBezTo>
                    <a:pt x="28" y="12257"/>
                    <a:pt x="1525" y="14281"/>
                    <a:pt x="3715" y="14988"/>
                  </a:cubicBezTo>
                  <a:cubicBezTo>
                    <a:pt x="3745" y="14997"/>
                    <a:pt x="3773" y="15002"/>
                    <a:pt x="3799" y="15002"/>
                  </a:cubicBezTo>
                  <a:cubicBezTo>
                    <a:pt x="4077" y="15002"/>
                    <a:pt x="4152" y="14498"/>
                    <a:pt x="4076" y="14295"/>
                  </a:cubicBezTo>
                  <a:cubicBezTo>
                    <a:pt x="2828" y="11287"/>
                    <a:pt x="4991" y="8306"/>
                    <a:pt x="5143" y="5284"/>
                  </a:cubicBezTo>
                  <a:cubicBezTo>
                    <a:pt x="5254" y="2956"/>
                    <a:pt x="4187" y="1278"/>
                    <a:pt x="2260" y="59"/>
                  </a:cubicBezTo>
                  <a:cubicBezTo>
                    <a:pt x="2198" y="18"/>
                    <a:pt x="2141" y="1"/>
                    <a:pt x="2090"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1"/>
            <p:cNvSpPr/>
            <p:nvPr/>
          </p:nvSpPr>
          <p:spPr>
            <a:xfrm>
              <a:off x="5079705" y="4761057"/>
              <a:ext cx="316389" cy="256940"/>
            </a:xfrm>
            <a:custGeom>
              <a:rect b="b" l="l" r="r" t="t"/>
              <a:pathLst>
                <a:path extrusionOk="0" h="5489" w="6759">
                  <a:moveTo>
                    <a:pt x="5210" y="1481"/>
                  </a:moveTo>
                  <a:lnTo>
                    <a:pt x="5210" y="1481"/>
                  </a:lnTo>
                  <a:cubicBezTo>
                    <a:pt x="4494" y="3011"/>
                    <a:pt x="2644" y="3866"/>
                    <a:pt x="1046" y="4367"/>
                  </a:cubicBezTo>
                  <a:lnTo>
                    <a:pt x="1046" y="4367"/>
                  </a:lnTo>
                  <a:cubicBezTo>
                    <a:pt x="1443" y="3742"/>
                    <a:pt x="3028" y="2673"/>
                    <a:pt x="3327" y="2477"/>
                  </a:cubicBezTo>
                  <a:cubicBezTo>
                    <a:pt x="3929" y="2085"/>
                    <a:pt x="4558" y="1753"/>
                    <a:pt x="5210" y="1481"/>
                  </a:cubicBezTo>
                  <a:close/>
                  <a:moveTo>
                    <a:pt x="5735" y="1"/>
                  </a:moveTo>
                  <a:cubicBezTo>
                    <a:pt x="5636" y="1"/>
                    <a:pt x="5546" y="85"/>
                    <a:pt x="5513" y="292"/>
                  </a:cubicBezTo>
                  <a:lnTo>
                    <a:pt x="5513" y="292"/>
                  </a:lnTo>
                  <a:cubicBezTo>
                    <a:pt x="4180" y="768"/>
                    <a:pt x="2947" y="1484"/>
                    <a:pt x="1872" y="2408"/>
                  </a:cubicBezTo>
                  <a:cubicBezTo>
                    <a:pt x="999" y="3156"/>
                    <a:pt x="1" y="4043"/>
                    <a:pt x="555" y="5263"/>
                  </a:cubicBezTo>
                  <a:cubicBezTo>
                    <a:pt x="594" y="5340"/>
                    <a:pt x="691" y="5488"/>
                    <a:pt x="804" y="5488"/>
                  </a:cubicBezTo>
                  <a:cubicBezTo>
                    <a:pt x="814" y="5488"/>
                    <a:pt x="823" y="5487"/>
                    <a:pt x="832" y="5485"/>
                  </a:cubicBezTo>
                  <a:cubicBezTo>
                    <a:pt x="3150" y="4819"/>
                    <a:pt x="5468" y="3609"/>
                    <a:pt x="5994" y="1188"/>
                  </a:cubicBezTo>
                  <a:lnTo>
                    <a:pt x="5994" y="1188"/>
                  </a:lnTo>
                  <a:cubicBezTo>
                    <a:pt x="6125" y="1144"/>
                    <a:pt x="6258" y="1102"/>
                    <a:pt x="6391" y="1063"/>
                  </a:cubicBezTo>
                  <a:cubicBezTo>
                    <a:pt x="6759" y="958"/>
                    <a:pt x="6628" y="43"/>
                    <a:pt x="6319" y="43"/>
                  </a:cubicBezTo>
                  <a:cubicBezTo>
                    <a:pt x="6302" y="43"/>
                    <a:pt x="6284" y="45"/>
                    <a:pt x="6266" y="51"/>
                  </a:cubicBezTo>
                  <a:cubicBezTo>
                    <a:pt x="6165" y="80"/>
                    <a:pt x="6065" y="109"/>
                    <a:pt x="5965" y="140"/>
                  </a:cubicBezTo>
                  <a:lnTo>
                    <a:pt x="5965" y="140"/>
                  </a:lnTo>
                  <a:cubicBezTo>
                    <a:pt x="5899" y="54"/>
                    <a:pt x="5814" y="1"/>
                    <a:pt x="5735"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1"/>
            <p:cNvSpPr/>
            <p:nvPr/>
          </p:nvSpPr>
          <p:spPr>
            <a:xfrm>
              <a:off x="5298167" y="4327316"/>
              <a:ext cx="161494" cy="493190"/>
            </a:xfrm>
            <a:custGeom>
              <a:rect b="b" l="l" r="r" t="t"/>
              <a:pathLst>
                <a:path extrusionOk="0" h="10536" w="3450">
                  <a:moveTo>
                    <a:pt x="1879" y="1457"/>
                  </a:moveTo>
                  <a:lnTo>
                    <a:pt x="1879" y="1457"/>
                  </a:lnTo>
                  <a:cubicBezTo>
                    <a:pt x="2497" y="3576"/>
                    <a:pt x="1842" y="5762"/>
                    <a:pt x="1188" y="7869"/>
                  </a:cubicBezTo>
                  <a:lnTo>
                    <a:pt x="1188" y="7869"/>
                  </a:lnTo>
                  <a:cubicBezTo>
                    <a:pt x="819" y="5718"/>
                    <a:pt x="1052" y="3495"/>
                    <a:pt x="1879" y="1457"/>
                  </a:cubicBezTo>
                  <a:close/>
                  <a:moveTo>
                    <a:pt x="1842" y="1"/>
                  </a:moveTo>
                  <a:cubicBezTo>
                    <a:pt x="1749" y="1"/>
                    <a:pt x="1656" y="54"/>
                    <a:pt x="1599" y="168"/>
                  </a:cubicBezTo>
                  <a:cubicBezTo>
                    <a:pt x="287" y="2980"/>
                    <a:pt x="0" y="6163"/>
                    <a:pt x="799" y="9149"/>
                  </a:cubicBezTo>
                  <a:lnTo>
                    <a:pt x="799" y="9149"/>
                  </a:lnTo>
                  <a:cubicBezTo>
                    <a:pt x="734" y="9373"/>
                    <a:pt x="672" y="9595"/>
                    <a:pt x="615" y="9816"/>
                  </a:cubicBezTo>
                  <a:cubicBezTo>
                    <a:pt x="538" y="10125"/>
                    <a:pt x="790" y="10535"/>
                    <a:pt x="1007" y="10535"/>
                  </a:cubicBezTo>
                  <a:cubicBezTo>
                    <a:pt x="1087" y="10535"/>
                    <a:pt x="1163" y="10478"/>
                    <a:pt x="1215" y="10338"/>
                  </a:cubicBezTo>
                  <a:lnTo>
                    <a:pt x="1215" y="10338"/>
                  </a:lnTo>
                  <a:cubicBezTo>
                    <a:pt x="1270" y="10401"/>
                    <a:pt x="1333" y="10429"/>
                    <a:pt x="1394" y="10429"/>
                  </a:cubicBezTo>
                  <a:cubicBezTo>
                    <a:pt x="1603" y="10429"/>
                    <a:pt x="1800" y="10111"/>
                    <a:pt x="1682" y="9775"/>
                  </a:cubicBezTo>
                  <a:cubicBezTo>
                    <a:pt x="1622" y="9603"/>
                    <a:pt x="1566" y="9430"/>
                    <a:pt x="1514" y="9257"/>
                  </a:cubicBezTo>
                  <a:lnTo>
                    <a:pt x="1514" y="9257"/>
                  </a:lnTo>
                  <a:cubicBezTo>
                    <a:pt x="2378" y="6239"/>
                    <a:pt x="3449" y="3281"/>
                    <a:pt x="2126" y="210"/>
                  </a:cubicBezTo>
                  <a:cubicBezTo>
                    <a:pt x="2066" y="75"/>
                    <a:pt x="1953" y="1"/>
                    <a:pt x="1842"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1"/>
            <p:cNvSpPr/>
            <p:nvPr/>
          </p:nvSpPr>
          <p:spPr>
            <a:xfrm>
              <a:off x="5480726" y="4575643"/>
              <a:ext cx="279877" cy="360577"/>
            </a:xfrm>
            <a:custGeom>
              <a:rect b="b" l="l" r="r" t="t"/>
              <a:pathLst>
                <a:path extrusionOk="0" h="7703" w="5979">
                  <a:moveTo>
                    <a:pt x="700" y="1392"/>
                  </a:moveTo>
                  <a:cubicBezTo>
                    <a:pt x="2354" y="2800"/>
                    <a:pt x="3992" y="4302"/>
                    <a:pt x="4924" y="6259"/>
                  </a:cubicBezTo>
                  <a:lnTo>
                    <a:pt x="4924" y="6259"/>
                  </a:lnTo>
                  <a:cubicBezTo>
                    <a:pt x="3103" y="5234"/>
                    <a:pt x="1166" y="3405"/>
                    <a:pt x="700" y="1392"/>
                  </a:cubicBezTo>
                  <a:close/>
                  <a:moveTo>
                    <a:pt x="254" y="1"/>
                  </a:moveTo>
                  <a:cubicBezTo>
                    <a:pt x="96" y="1"/>
                    <a:pt x="0" y="268"/>
                    <a:pt x="0" y="422"/>
                  </a:cubicBezTo>
                  <a:cubicBezTo>
                    <a:pt x="95" y="3526"/>
                    <a:pt x="2708" y="6219"/>
                    <a:pt x="5416" y="7529"/>
                  </a:cubicBezTo>
                  <a:lnTo>
                    <a:pt x="5416" y="7529"/>
                  </a:lnTo>
                  <a:cubicBezTo>
                    <a:pt x="5476" y="7651"/>
                    <a:pt x="5550" y="7702"/>
                    <a:pt x="5622" y="7702"/>
                  </a:cubicBezTo>
                  <a:cubicBezTo>
                    <a:pt x="5806" y="7702"/>
                    <a:pt x="5979" y="7369"/>
                    <a:pt x="5878" y="7048"/>
                  </a:cubicBezTo>
                  <a:cubicBezTo>
                    <a:pt x="5868" y="7016"/>
                    <a:pt x="5858" y="6985"/>
                    <a:pt x="5849" y="6953"/>
                  </a:cubicBezTo>
                  <a:lnTo>
                    <a:pt x="5849" y="6953"/>
                  </a:lnTo>
                  <a:cubicBezTo>
                    <a:pt x="5839" y="6913"/>
                    <a:pt x="5826" y="6874"/>
                    <a:pt x="5811" y="6838"/>
                  </a:cubicBezTo>
                  <a:lnTo>
                    <a:pt x="5811" y="6838"/>
                  </a:lnTo>
                  <a:cubicBezTo>
                    <a:pt x="4868" y="3970"/>
                    <a:pt x="2635" y="1956"/>
                    <a:pt x="388" y="62"/>
                  </a:cubicBezTo>
                  <a:cubicBezTo>
                    <a:pt x="340" y="19"/>
                    <a:pt x="295" y="1"/>
                    <a:pt x="254"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1"/>
            <p:cNvSpPr/>
            <p:nvPr/>
          </p:nvSpPr>
          <p:spPr>
            <a:xfrm>
              <a:off x="5613105" y="4879206"/>
              <a:ext cx="204981" cy="386791"/>
            </a:xfrm>
            <a:custGeom>
              <a:rect b="b" l="l" r="r" t="t"/>
              <a:pathLst>
                <a:path extrusionOk="0" h="8263" w="4379">
                  <a:moveTo>
                    <a:pt x="2715" y="1208"/>
                  </a:moveTo>
                  <a:cubicBezTo>
                    <a:pt x="3852" y="2990"/>
                    <a:pt x="1762" y="5607"/>
                    <a:pt x="450" y="6919"/>
                  </a:cubicBezTo>
                  <a:lnTo>
                    <a:pt x="450" y="6919"/>
                  </a:lnTo>
                  <a:cubicBezTo>
                    <a:pt x="528" y="4744"/>
                    <a:pt x="885" y="2544"/>
                    <a:pt x="2715" y="1208"/>
                  </a:cubicBezTo>
                  <a:close/>
                  <a:moveTo>
                    <a:pt x="2538" y="1"/>
                  </a:moveTo>
                  <a:cubicBezTo>
                    <a:pt x="2468" y="1"/>
                    <a:pt x="2427" y="127"/>
                    <a:pt x="2413" y="289"/>
                  </a:cubicBezTo>
                  <a:lnTo>
                    <a:pt x="2413" y="289"/>
                  </a:lnTo>
                  <a:cubicBezTo>
                    <a:pt x="165" y="1987"/>
                    <a:pt x="26" y="4991"/>
                    <a:pt x="0" y="7633"/>
                  </a:cubicBezTo>
                  <a:cubicBezTo>
                    <a:pt x="0" y="7706"/>
                    <a:pt x="86" y="8262"/>
                    <a:pt x="258" y="8262"/>
                  </a:cubicBezTo>
                  <a:cubicBezTo>
                    <a:pt x="281" y="8262"/>
                    <a:pt x="306" y="8252"/>
                    <a:pt x="333" y="8229"/>
                  </a:cubicBezTo>
                  <a:cubicBezTo>
                    <a:pt x="2128" y="6559"/>
                    <a:pt x="4378" y="3320"/>
                    <a:pt x="3129" y="808"/>
                  </a:cubicBezTo>
                  <a:lnTo>
                    <a:pt x="3129" y="808"/>
                  </a:lnTo>
                  <a:cubicBezTo>
                    <a:pt x="3177" y="513"/>
                    <a:pt x="3038" y="4"/>
                    <a:pt x="2849" y="4"/>
                  </a:cubicBezTo>
                  <a:cubicBezTo>
                    <a:pt x="2829" y="4"/>
                    <a:pt x="2808" y="9"/>
                    <a:pt x="2786" y="22"/>
                  </a:cubicBezTo>
                  <a:lnTo>
                    <a:pt x="2800" y="22"/>
                  </a:lnTo>
                  <a:cubicBezTo>
                    <a:pt x="2756" y="50"/>
                    <a:pt x="2712" y="79"/>
                    <a:pt x="2668" y="107"/>
                  </a:cubicBezTo>
                  <a:lnTo>
                    <a:pt x="2668" y="107"/>
                  </a:lnTo>
                  <a:cubicBezTo>
                    <a:pt x="2653" y="88"/>
                    <a:pt x="2636" y="69"/>
                    <a:pt x="2620" y="50"/>
                  </a:cubicBezTo>
                  <a:cubicBezTo>
                    <a:pt x="2589" y="16"/>
                    <a:pt x="2562" y="1"/>
                    <a:pt x="2538"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1"/>
            <p:cNvSpPr/>
            <p:nvPr/>
          </p:nvSpPr>
          <p:spPr>
            <a:xfrm>
              <a:off x="4890218" y="5336539"/>
              <a:ext cx="812294" cy="395498"/>
            </a:xfrm>
            <a:custGeom>
              <a:rect b="b" l="l" r="r" t="t"/>
              <a:pathLst>
                <a:path extrusionOk="0" h="8449" w="17353">
                  <a:moveTo>
                    <a:pt x="15694" y="983"/>
                  </a:moveTo>
                  <a:cubicBezTo>
                    <a:pt x="15952" y="983"/>
                    <a:pt x="16214" y="1003"/>
                    <a:pt x="16483" y="1046"/>
                  </a:cubicBezTo>
                  <a:lnTo>
                    <a:pt x="16483" y="1046"/>
                  </a:lnTo>
                  <a:cubicBezTo>
                    <a:pt x="14749" y="3243"/>
                    <a:pt x="12597" y="5980"/>
                    <a:pt x="10079" y="7025"/>
                  </a:cubicBezTo>
                  <a:cubicBezTo>
                    <a:pt x="9485" y="7274"/>
                    <a:pt x="8869" y="7363"/>
                    <a:pt x="8248" y="7363"/>
                  </a:cubicBezTo>
                  <a:cubicBezTo>
                    <a:pt x="7448" y="7363"/>
                    <a:pt x="6639" y="7215"/>
                    <a:pt x="5851" y="7067"/>
                  </a:cubicBezTo>
                  <a:cubicBezTo>
                    <a:pt x="4604" y="6839"/>
                    <a:pt x="3374" y="6528"/>
                    <a:pt x="2171" y="6141"/>
                  </a:cubicBezTo>
                  <a:lnTo>
                    <a:pt x="2171" y="6141"/>
                  </a:lnTo>
                  <a:cubicBezTo>
                    <a:pt x="4467" y="5683"/>
                    <a:pt x="6852" y="5055"/>
                    <a:pt x="8873" y="4045"/>
                  </a:cubicBezTo>
                  <a:cubicBezTo>
                    <a:pt x="11116" y="2935"/>
                    <a:pt x="13154" y="983"/>
                    <a:pt x="15694" y="983"/>
                  </a:cubicBezTo>
                  <a:close/>
                  <a:moveTo>
                    <a:pt x="15587" y="1"/>
                  </a:moveTo>
                  <a:cubicBezTo>
                    <a:pt x="13408" y="1"/>
                    <a:pt x="11599" y="1374"/>
                    <a:pt x="9704" y="2506"/>
                  </a:cubicBezTo>
                  <a:cubicBezTo>
                    <a:pt x="6932" y="4156"/>
                    <a:pt x="3411" y="4918"/>
                    <a:pt x="264" y="5459"/>
                  </a:cubicBezTo>
                  <a:cubicBezTo>
                    <a:pt x="1" y="5514"/>
                    <a:pt x="153" y="6388"/>
                    <a:pt x="348" y="6471"/>
                  </a:cubicBezTo>
                  <a:cubicBezTo>
                    <a:pt x="2395" y="7263"/>
                    <a:pt x="5384" y="8448"/>
                    <a:pt x="7954" y="8448"/>
                  </a:cubicBezTo>
                  <a:cubicBezTo>
                    <a:pt x="8759" y="8448"/>
                    <a:pt x="9522" y="8332"/>
                    <a:pt x="10203" y="8051"/>
                  </a:cubicBezTo>
                  <a:cubicBezTo>
                    <a:pt x="13031" y="6887"/>
                    <a:pt x="15374" y="3685"/>
                    <a:pt x="17217" y="1370"/>
                  </a:cubicBezTo>
                  <a:cubicBezTo>
                    <a:pt x="17352" y="1193"/>
                    <a:pt x="17223" y="653"/>
                    <a:pt x="17103" y="455"/>
                  </a:cubicBezTo>
                  <a:lnTo>
                    <a:pt x="17103" y="455"/>
                  </a:lnTo>
                  <a:cubicBezTo>
                    <a:pt x="17068" y="306"/>
                    <a:pt x="17007" y="186"/>
                    <a:pt x="16926" y="164"/>
                  </a:cubicBezTo>
                  <a:lnTo>
                    <a:pt x="16926" y="164"/>
                  </a:lnTo>
                  <a:lnTo>
                    <a:pt x="16940" y="177"/>
                  </a:lnTo>
                  <a:cubicBezTo>
                    <a:pt x="16472" y="55"/>
                    <a:pt x="16022" y="1"/>
                    <a:pt x="15587"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1"/>
            <p:cNvSpPr/>
            <p:nvPr/>
          </p:nvSpPr>
          <p:spPr>
            <a:xfrm>
              <a:off x="5534183" y="5339395"/>
              <a:ext cx="231195" cy="527221"/>
            </a:xfrm>
            <a:custGeom>
              <a:rect b="b" l="l" r="r" t="t"/>
              <a:pathLst>
                <a:path extrusionOk="0" h="11263" w="4939">
                  <a:moveTo>
                    <a:pt x="3101" y="1446"/>
                  </a:moveTo>
                  <a:cubicBezTo>
                    <a:pt x="3902" y="3185"/>
                    <a:pt x="4440" y="4880"/>
                    <a:pt x="3502" y="6742"/>
                  </a:cubicBezTo>
                  <a:cubicBezTo>
                    <a:pt x="2953" y="7818"/>
                    <a:pt x="2225" y="8808"/>
                    <a:pt x="1527" y="9806"/>
                  </a:cubicBezTo>
                  <a:lnTo>
                    <a:pt x="1527" y="9806"/>
                  </a:lnTo>
                  <a:cubicBezTo>
                    <a:pt x="1043" y="7245"/>
                    <a:pt x="1040" y="3176"/>
                    <a:pt x="3101" y="1446"/>
                  </a:cubicBezTo>
                  <a:close/>
                  <a:moveTo>
                    <a:pt x="3661" y="1"/>
                  </a:moveTo>
                  <a:cubicBezTo>
                    <a:pt x="3619" y="1"/>
                    <a:pt x="3576" y="11"/>
                    <a:pt x="3530" y="33"/>
                  </a:cubicBezTo>
                  <a:cubicBezTo>
                    <a:pt x="3410" y="89"/>
                    <a:pt x="3294" y="150"/>
                    <a:pt x="3183" y="216"/>
                  </a:cubicBezTo>
                  <a:lnTo>
                    <a:pt x="3183" y="216"/>
                  </a:lnTo>
                  <a:cubicBezTo>
                    <a:pt x="3109" y="217"/>
                    <a:pt x="3037" y="267"/>
                    <a:pt x="2980" y="345"/>
                  </a:cubicBezTo>
                  <a:lnTo>
                    <a:pt x="2980" y="345"/>
                  </a:lnTo>
                  <a:cubicBezTo>
                    <a:pt x="1" y="2359"/>
                    <a:pt x="302" y="8007"/>
                    <a:pt x="1062" y="10943"/>
                  </a:cubicBezTo>
                  <a:cubicBezTo>
                    <a:pt x="1112" y="11143"/>
                    <a:pt x="1253" y="11263"/>
                    <a:pt x="1399" y="11263"/>
                  </a:cubicBezTo>
                  <a:cubicBezTo>
                    <a:pt x="1496" y="11263"/>
                    <a:pt x="1595" y="11211"/>
                    <a:pt x="1672" y="11095"/>
                  </a:cubicBezTo>
                  <a:cubicBezTo>
                    <a:pt x="2795" y="9418"/>
                    <a:pt x="4417" y="7602"/>
                    <a:pt x="4708" y="5536"/>
                  </a:cubicBezTo>
                  <a:cubicBezTo>
                    <a:pt x="4939" y="3958"/>
                    <a:pt x="4372" y="2455"/>
                    <a:pt x="3716" y="1035"/>
                  </a:cubicBezTo>
                  <a:lnTo>
                    <a:pt x="3716" y="1035"/>
                  </a:lnTo>
                  <a:cubicBezTo>
                    <a:pt x="3755" y="1015"/>
                    <a:pt x="3794" y="995"/>
                    <a:pt x="3835" y="976"/>
                  </a:cubicBezTo>
                  <a:cubicBezTo>
                    <a:pt x="4196" y="814"/>
                    <a:pt x="4031" y="1"/>
                    <a:pt x="3661"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1"/>
            <p:cNvSpPr/>
            <p:nvPr/>
          </p:nvSpPr>
          <p:spPr>
            <a:xfrm>
              <a:off x="5796085" y="5147146"/>
              <a:ext cx="238169" cy="643263"/>
            </a:xfrm>
            <a:custGeom>
              <a:rect b="b" l="l" r="r" t="t"/>
              <a:pathLst>
                <a:path extrusionOk="0" h="13742" w="5088">
                  <a:moveTo>
                    <a:pt x="2060" y="1144"/>
                  </a:moveTo>
                  <a:cubicBezTo>
                    <a:pt x="4316" y="2145"/>
                    <a:pt x="4369" y="4916"/>
                    <a:pt x="4422" y="7134"/>
                  </a:cubicBezTo>
                  <a:cubicBezTo>
                    <a:pt x="4470" y="8833"/>
                    <a:pt x="4353" y="10541"/>
                    <a:pt x="4088" y="12225"/>
                  </a:cubicBezTo>
                  <a:lnTo>
                    <a:pt x="4088" y="12225"/>
                  </a:lnTo>
                  <a:lnTo>
                    <a:pt x="2357" y="8008"/>
                  </a:lnTo>
                  <a:cubicBezTo>
                    <a:pt x="1497" y="5928"/>
                    <a:pt x="0" y="3198"/>
                    <a:pt x="1982" y="1285"/>
                  </a:cubicBezTo>
                  <a:cubicBezTo>
                    <a:pt x="2018" y="1251"/>
                    <a:pt x="2044" y="1202"/>
                    <a:pt x="2060" y="1144"/>
                  </a:cubicBezTo>
                  <a:close/>
                  <a:moveTo>
                    <a:pt x="1652" y="1"/>
                  </a:moveTo>
                  <a:cubicBezTo>
                    <a:pt x="1475" y="1"/>
                    <a:pt x="1415" y="311"/>
                    <a:pt x="1459" y="588"/>
                  </a:cubicBezTo>
                  <a:lnTo>
                    <a:pt x="1459" y="588"/>
                  </a:lnTo>
                  <a:cubicBezTo>
                    <a:pt x="371" y="1840"/>
                    <a:pt x="264" y="3506"/>
                    <a:pt x="665" y="5111"/>
                  </a:cubicBezTo>
                  <a:cubicBezTo>
                    <a:pt x="1400" y="7994"/>
                    <a:pt x="2883" y="10794"/>
                    <a:pt x="4020" y="13539"/>
                  </a:cubicBezTo>
                  <a:cubicBezTo>
                    <a:pt x="4077" y="13677"/>
                    <a:pt x="4159" y="13742"/>
                    <a:pt x="4238" y="13742"/>
                  </a:cubicBezTo>
                  <a:cubicBezTo>
                    <a:pt x="4332" y="13742"/>
                    <a:pt x="4420" y="13649"/>
                    <a:pt x="4450" y="13483"/>
                  </a:cubicBezTo>
                  <a:cubicBezTo>
                    <a:pt x="4990" y="10572"/>
                    <a:pt x="5087" y="7606"/>
                    <a:pt x="4755" y="4667"/>
                  </a:cubicBezTo>
                  <a:cubicBezTo>
                    <a:pt x="4491" y="2574"/>
                    <a:pt x="3868" y="730"/>
                    <a:pt x="1705" y="9"/>
                  </a:cubicBezTo>
                  <a:cubicBezTo>
                    <a:pt x="1686" y="4"/>
                    <a:pt x="1669" y="1"/>
                    <a:pt x="1652"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1"/>
            <p:cNvSpPr/>
            <p:nvPr/>
          </p:nvSpPr>
          <p:spPr>
            <a:xfrm>
              <a:off x="5934502" y="5169521"/>
              <a:ext cx="555916" cy="238637"/>
            </a:xfrm>
            <a:custGeom>
              <a:rect b="b" l="l" r="r" t="t"/>
              <a:pathLst>
                <a:path extrusionOk="0" h="5098" w="11876">
                  <a:moveTo>
                    <a:pt x="5316" y="1005"/>
                  </a:moveTo>
                  <a:cubicBezTo>
                    <a:pt x="7219" y="1005"/>
                    <a:pt x="9118" y="1332"/>
                    <a:pt x="10924" y="1982"/>
                  </a:cubicBezTo>
                  <a:lnTo>
                    <a:pt x="10924" y="1982"/>
                  </a:lnTo>
                  <a:cubicBezTo>
                    <a:pt x="9545" y="3193"/>
                    <a:pt x="7109" y="4103"/>
                    <a:pt x="4956" y="4103"/>
                  </a:cubicBezTo>
                  <a:cubicBezTo>
                    <a:pt x="3075" y="4103"/>
                    <a:pt x="1411" y="3409"/>
                    <a:pt x="855" y="1615"/>
                  </a:cubicBezTo>
                  <a:lnTo>
                    <a:pt x="855" y="1615"/>
                  </a:lnTo>
                  <a:cubicBezTo>
                    <a:pt x="2315" y="1208"/>
                    <a:pt x="3817" y="1005"/>
                    <a:pt x="5316" y="1005"/>
                  </a:cubicBezTo>
                  <a:close/>
                  <a:moveTo>
                    <a:pt x="5167" y="1"/>
                  </a:moveTo>
                  <a:cubicBezTo>
                    <a:pt x="3503" y="1"/>
                    <a:pt x="1835" y="250"/>
                    <a:pt x="217" y="751"/>
                  </a:cubicBezTo>
                  <a:cubicBezTo>
                    <a:pt x="0" y="819"/>
                    <a:pt x="195" y="1765"/>
                    <a:pt x="347" y="1765"/>
                  </a:cubicBezTo>
                  <a:cubicBezTo>
                    <a:pt x="350" y="1765"/>
                    <a:pt x="353" y="1764"/>
                    <a:pt x="356" y="1763"/>
                  </a:cubicBezTo>
                  <a:cubicBezTo>
                    <a:pt x="427" y="1741"/>
                    <a:pt x="497" y="1720"/>
                    <a:pt x="568" y="1698"/>
                  </a:cubicBezTo>
                  <a:lnTo>
                    <a:pt x="568" y="1698"/>
                  </a:lnTo>
                  <a:cubicBezTo>
                    <a:pt x="1130" y="4101"/>
                    <a:pt x="3217" y="5098"/>
                    <a:pt x="5494" y="5098"/>
                  </a:cubicBezTo>
                  <a:cubicBezTo>
                    <a:pt x="7884" y="5098"/>
                    <a:pt x="10485" y="3999"/>
                    <a:pt x="11751" y="2276"/>
                  </a:cubicBezTo>
                  <a:cubicBezTo>
                    <a:pt x="11875" y="2124"/>
                    <a:pt x="11834" y="1389"/>
                    <a:pt x="11626" y="1306"/>
                  </a:cubicBezTo>
                  <a:cubicBezTo>
                    <a:pt x="9565" y="437"/>
                    <a:pt x="7370" y="1"/>
                    <a:pt x="5167"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1"/>
            <p:cNvSpPr/>
            <p:nvPr/>
          </p:nvSpPr>
          <p:spPr>
            <a:xfrm>
              <a:off x="5634684" y="4349176"/>
              <a:ext cx="798859" cy="664936"/>
            </a:xfrm>
            <a:custGeom>
              <a:rect b="b" l="l" r="r" t="t"/>
              <a:pathLst>
                <a:path extrusionOk="0" h="14205" w="17066">
                  <a:moveTo>
                    <a:pt x="1102" y="1153"/>
                  </a:moveTo>
                  <a:lnTo>
                    <a:pt x="1102" y="1153"/>
                  </a:lnTo>
                  <a:cubicBezTo>
                    <a:pt x="7219" y="2771"/>
                    <a:pt x="10583" y="8977"/>
                    <a:pt x="15820" y="12197"/>
                  </a:cubicBezTo>
                  <a:lnTo>
                    <a:pt x="15820" y="12197"/>
                  </a:lnTo>
                  <a:cubicBezTo>
                    <a:pt x="14994" y="12891"/>
                    <a:pt x="13822" y="13142"/>
                    <a:pt x="12687" y="13142"/>
                  </a:cubicBezTo>
                  <a:cubicBezTo>
                    <a:pt x="12272" y="13142"/>
                    <a:pt x="11861" y="13109"/>
                    <a:pt x="11474" y="13050"/>
                  </a:cubicBezTo>
                  <a:cubicBezTo>
                    <a:pt x="9381" y="12745"/>
                    <a:pt x="7662" y="11609"/>
                    <a:pt x="6359" y="9959"/>
                  </a:cubicBezTo>
                  <a:cubicBezTo>
                    <a:pt x="4275" y="7316"/>
                    <a:pt x="2734" y="4129"/>
                    <a:pt x="1102" y="1153"/>
                  </a:cubicBezTo>
                  <a:close/>
                  <a:moveTo>
                    <a:pt x="341" y="0"/>
                  </a:moveTo>
                  <a:cubicBezTo>
                    <a:pt x="0" y="0"/>
                    <a:pt x="168" y="722"/>
                    <a:pt x="260" y="880"/>
                  </a:cubicBezTo>
                  <a:lnTo>
                    <a:pt x="4072" y="7547"/>
                  </a:lnTo>
                  <a:cubicBezTo>
                    <a:pt x="5056" y="9266"/>
                    <a:pt x="6082" y="11040"/>
                    <a:pt x="7621" y="12330"/>
                  </a:cubicBezTo>
                  <a:cubicBezTo>
                    <a:pt x="8874" y="13373"/>
                    <a:pt x="11026" y="14205"/>
                    <a:pt x="12995" y="14205"/>
                  </a:cubicBezTo>
                  <a:cubicBezTo>
                    <a:pt x="14663" y="14205"/>
                    <a:pt x="16200" y="13608"/>
                    <a:pt x="16950" y="12038"/>
                  </a:cubicBezTo>
                  <a:cubicBezTo>
                    <a:pt x="17065" y="11807"/>
                    <a:pt x="16863" y="11114"/>
                    <a:pt x="16688" y="11114"/>
                  </a:cubicBezTo>
                  <a:cubicBezTo>
                    <a:pt x="16653" y="11114"/>
                    <a:pt x="16619" y="11142"/>
                    <a:pt x="16589" y="11207"/>
                  </a:cubicBezTo>
                  <a:cubicBezTo>
                    <a:pt x="16533" y="11324"/>
                    <a:pt x="16470" y="11435"/>
                    <a:pt x="16402" y="11540"/>
                  </a:cubicBezTo>
                  <a:lnTo>
                    <a:pt x="16402" y="11540"/>
                  </a:lnTo>
                  <a:cubicBezTo>
                    <a:pt x="10610" y="8326"/>
                    <a:pt x="7227" y="1347"/>
                    <a:pt x="399" y="6"/>
                  </a:cubicBezTo>
                  <a:cubicBezTo>
                    <a:pt x="378" y="2"/>
                    <a:pt x="359" y="0"/>
                    <a:pt x="341"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11"/>
            <p:cNvSpPr/>
            <p:nvPr/>
          </p:nvSpPr>
          <p:spPr>
            <a:xfrm>
              <a:off x="6250283" y="4140544"/>
              <a:ext cx="307589" cy="788280"/>
            </a:xfrm>
            <a:custGeom>
              <a:rect b="b" l="l" r="r" t="t"/>
              <a:pathLst>
                <a:path extrusionOk="0" h="16840" w="6571">
                  <a:moveTo>
                    <a:pt x="1791" y="1772"/>
                  </a:moveTo>
                  <a:cubicBezTo>
                    <a:pt x="2583" y="3771"/>
                    <a:pt x="4241" y="5340"/>
                    <a:pt x="5074" y="7347"/>
                  </a:cubicBezTo>
                  <a:cubicBezTo>
                    <a:pt x="5476" y="8303"/>
                    <a:pt x="5725" y="9301"/>
                    <a:pt x="5836" y="10313"/>
                  </a:cubicBezTo>
                  <a:cubicBezTo>
                    <a:pt x="5947" y="11353"/>
                    <a:pt x="6086" y="13876"/>
                    <a:pt x="5088" y="14610"/>
                  </a:cubicBezTo>
                  <a:cubicBezTo>
                    <a:pt x="4444" y="15073"/>
                    <a:pt x="3718" y="15040"/>
                    <a:pt x="3194" y="15505"/>
                  </a:cubicBezTo>
                  <a:lnTo>
                    <a:pt x="3194" y="15505"/>
                  </a:lnTo>
                  <a:cubicBezTo>
                    <a:pt x="424" y="15125"/>
                    <a:pt x="703" y="9534"/>
                    <a:pt x="943" y="7638"/>
                  </a:cubicBezTo>
                  <a:cubicBezTo>
                    <a:pt x="1174" y="5675"/>
                    <a:pt x="1587" y="3741"/>
                    <a:pt x="1791" y="1772"/>
                  </a:cubicBezTo>
                  <a:close/>
                  <a:moveTo>
                    <a:pt x="1636" y="0"/>
                  </a:moveTo>
                  <a:cubicBezTo>
                    <a:pt x="1531" y="0"/>
                    <a:pt x="1429" y="140"/>
                    <a:pt x="1414" y="374"/>
                  </a:cubicBezTo>
                  <a:cubicBezTo>
                    <a:pt x="1220" y="3992"/>
                    <a:pt x="0" y="7541"/>
                    <a:pt x="389" y="11200"/>
                  </a:cubicBezTo>
                  <a:cubicBezTo>
                    <a:pt x="559" y="12772"/>
                    <a:pt x="1147" y="15714"/>
                    <a:pt x="2868" y="16394"/>
                  </a:cubicBezTo>
                  <a:lnTo>
                    <a:pt x="2868" y="16394"/>
                  </a:lnTo>
                  <a:cubicBezTo>
                    <a:pt x="2919" y="16624"/>
                    <a:pt x="3021" y="16840"/>
                    <a:pt x="3120" y="16840"/>
                  </a:cubicBezTo>
                  <a:cubicBezTo>
                    <a:pt x="3153" y="16840"/>
                    <a:pt x="3186" y="16815"/>
                    <a:pt x="3216" y="16759"/>
                  </a:cubicBezTo>
                  <a:cubicBezTo>
                    <a:pt x="3266" y="16672"/>
                    <a:pt x="3321" y="16593"/>
                    <a:pt x="3381" y="16523"/>
                  </a:cubicBezTo>
                  <a:lnTo>
                    <a:pt x="3381" y="16523"/>
                  </a:lnTo>
                  <a:cubicBezTo>
                    <a:pt x="3463" y="16532"/>
                    <a:pt x="3547" y="16537"/>
                    <a:pt x="3633" y="16537"/>
                  </a:cubicBezTo>
                  <a:cubicBezTo>
                    <a:pt x="3637" y="16537"/>
                    <a:pt x="3642" y="16537"/>
                    <a:pt x="3646" y="16537"/>
                  </a:cubicBezTo>
                  <a:cubicBezTo>
                    <a:pt x="3774" y="16537"/>
                    <a:pt x="3833" y="16360"/>
                    <a:pt x="3834" y="16154"/>
                  </a:cubicBezTo>
                  <a:lnTo>
                    <a:pt x="3834" y="16154"/>
                  </a:lnTo>
                  <a:cubicBezTo>
                    <a:pt x="4546" y="15739"/>
                    <a:pt x="5500" y="15680"/>
                    <a:pt x="5933" y="14763"/>
                  </a:cubicBezTo>
                  <a:cubicBezTo>
                    <a:pt x="6571" y="13418"/>
                    <a:pt x="6446" y="11380"/>
                    <a:pt x="6252" y="9953"/>
                  </a:cubicBezTo>
                  <a:cubicBezTo>
                    <a:pt x="6044" y="8442"/>
                    <a:pt x="5573" y="6972"/>
                    <a:pt x="4838" y="5628"/>
                  </a:cubicBezTo>
                  <a:cubicBezTo>
                    <a:pt x="3882" y="3826"/>
                    <a:pt x="2260" y="2356"/>
                    <a:pt x="1858" y="319"/>
                  </a:cubicBezTo>
                  <a:cubicBezTo>
                    <a:pt x="1814" y="98"/>
                    <a:pt x="1724" y="0"/>
                    <a:pt x="1636"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1"/>
            <p:cNvSpPr/>
            <p:nvPr/>
          </p:nvSpPr>
          <p:spPr>
            <a:xfrm>
              <a:off x="5685754" y="4989209"/>
              <a:ext cx="540468" cy="406779"/>
            </a:xfrm>
            <a:custGeom>
              <a:rect b="b" l="l" r="r" t="t"/>
              <a:pathLst>
                <a:path extrusionOk="0" h="8690" w="11546">
                  <a:moveTo>
                    <a:pt x="11235" y="1"/>
                  </a:moveTo>
                  <a:cubicBezTo>
                    <a:pt x="11233" y="1"/>
                    <a:pt x="11231" y="1"/>
                    <a:pt x="11229" y="1"/>
                  </a:cubicBezTo>
                  <a:cubicBezTo>
                    <a:pt x="6322" y="459"/>
                    <a:pt x="2468" y="3855"/>
                    <a:pt x="84" y="7999"/>
                  </a:cubicBezTo>
                  <a:cubicBezTo>
                    <a:pt x="1" y="8142"/>
                    <a:pt x="141" y="8689"/>
                    <a:pt x="270" y="8689"/>
                  </a:cubicBezTo>
                  <a:cubicBezTo>
                    <a:pt x="292" y="8689"/>
                    <a:pt x="313" y="8673"/>
                    <a:pt x="333" y="8637"/>
                  </a:cubicBezTo>
                  <a:cubicBezTo>
                    <a:pt x="2690" y="4548"/>
                    <a:pt x="6488" y="1207"/>
                    <a:pt x="11326" y="764"/>
                  </a:cubicBezTo>
                  <a:cubicBezTo>
                    <a:pt x="11546" y="750"/>
                    <a:pt x="11452" y="1"/>
                    <a:pt x="11235"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11"/>
            <p:cNvSpPr/>
            <p:nvPr/>
          </p:nvSpPr>
          <p:spPr>
            <a:xfrm>
              <a:off x="4348907" y="4556966"/>
              <a:ext cx="1894167" cy="458410"/>
            </a:xfrm>
            <a:custGeom>
              <a:rect b="b" l="l" r="r" t="t"/>
              <a:pathLst>
                <a:path extrusionOk="0" h="9793" w="40465">
                  <a:moveTo>
                    <a:pt x="3992" y="0"/>
                  </a:moveTo>
                  <a:cubicBezTo>
                    <a:pt x="2789" y="0"/>
                    <a:pt x="1566" y="209"/>
                    <a:pt x="254" y="710"/>
                  </a:cubicBezTo>
                  <a:cubicBezTo>
                    <a:pt x="0" y="812"/>
                    <a:pt x="118" y="1434"/>
                    <a:pt x="394" y="1434"/>
                  </a:cubicBezTo>
                  <a:cubicBezTo>
                    <a:pt x="420" y="1434"/>
                    <a:pt x="447" y="1429"/>
                    <a:pt x="475" y="1417"/>
                  </a:cubicBezTo>
                  <a:lnTo>
                    <a:pt x="489" y="1431"/>
                  </a:lnTo>
                  <a:cubicBezTo>
                    <a:pt x="1723" y="934"/>
                    <a:pt x="3042" y="681"/>
                    <a:pt x="4365" y="681"/>
                  </a:cubicBezTo>
                  <a:cubicBezTo>
                    <a:pt x="4960" y="681"/>
                    <a:pt x="5556" y="732"/>
                    <a:pt x="6145" y="835"/>
                  </a:cubicBezTo>
                  <a:cubicBezTo>
                    <a:pt x="7739" y="1126"/>
                    <a:pt x="9195" y="1916"/>
                    <a:pt x="10789" y="2235"/>
                  </a:cubicBezTo>
                  <a:cubicBezTo>
                    <a:pt x="11491" y="2383"/>
                    <a:pt x="12202" y="2396"/>
                    <a:pt x="12911" y="2396"/>
                  </a:cubicBezTo>
                  <a:cubicBezTo>
                    <a:pt x="13072" y="2396"/>
                    <a:pt x="13233" y="2396"/>
                    <a:pt x="13394" y="2396"/>
                  </a:cubicBezTo>
                  <a:cubicBezTo>
                    <a:pt x="14118" y="2396"/>
                    <a:pt x="14838" y="2410"/>
                    <a:pt x="15543" y="2568"/>
                  </a:cubicBezTo>
                  <a:cubicBezTo>
                    <a:pt x="17234" y="2928"/>
                    <a:pt x="18260" y="4273"/>
                    <a:pt x="19813" y="4924"/>
                  </a:cubicBezTo>
                  <a:cubicBezTo>
                    <a:pt x="21324" y="5562"/>
                    <a:pt x="22959" y="5728"/>
                    <a:pt x="24484" y="6393"/>
                  </a:cubicBezTo>
                  <a:cubicBezTo>
                    <a:pt x="26051" y="7073"/>
                    <a:pt x="27548" y="7627"/>
                    <a:pt x="29225" y="7960"/>
                  </a:cubicBezTo>
                  <a:cubicBezTo>
                    <a:pt x="32829" y="8653"/>
                    <a:pt x="36489" y="9180"/>
                    <a:pt x="40107" y="9790"/>
                  </a:cubicBezTo>
                  <a:cubicBezTo>
                    <a:pt x="40119" y="9792"/>
                    <a:pt x="40132" y="9793"/>
                    <a:pt x="40144" y="9793"/>
                  </a:cubicBezTo>
                  <a:cubicBezTo>
                    <a:pt x="40465" y="9793"/>
                    <a:pt x="40428" y="9094"/>
                    <a:pt x="40134" y="9027"/>
                  </a:cubicBezTo>
                  <a:cubicBezTo>
                    <a:pt x="36419" y="8417"/>
                    <a:pt x="32649" y="7904"/>
                    <a:pt x="28948" y="7142"/>
                  </a:cubicBezTo>
                  <a:cubicBezTo>
                    <a:pt x="27160" y="6782"/>
                    <a:pt x="25621" y="6089"/>
                    <a:pt x="23957" y="5395"/>
                  </a:cubicBezTo>
                  <a:cubicBezTo>
                    <a:pt x="22072" y="4619"/>
                    <a:pt x="20104" y="4536"/>
                    <a:pt x="18413" y="3302"/>
                  </a:cubicBezTo>
                  <a:cubicBezTo>
                    <a:pt x="17276" y="2471"/>
                    <a:pt x="16361" y="1875"/>
                    <a:pt x="14920" y="1722"/>
                  </a:cubicBezTo>
                  <a:cubicBezTo>
                    <a:pt x="13007" y="1528"/>
                    <a:pt x="11232" y="1694"/>
                    <a:pt x="9347" y="1071"/>
                  </a:cubicBezTo>
                  <a:cubicBezTo>
                    <a:pt x="7463" y="445"/>
                    <a:pt x="5749" y="0"/>
                    <a:pt x="3992"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8" name="Google Shape;668;p11"/>
          <p:cNvGrpSpPr/>
          <p:nvPr/>
        </p:nvGrpSpPr>
        <p:grpSpPr>
          <a:xfrm>
            <a:off x="1010165" y="3920650"/>
            <a:ext cx="1748567" cy="1517857"/>
            <a:chOff x="972034" y="4038077"/>
            <a:chExt cx="1579697" cy="1371393"/>
          </a:xfrm>
        </p:grpSpPr>
        <p:sp>
          <p:nvSpPr>
            <p:cNvPr id="669" name="Google Shape;669;p11"/>
            <p:cNvSpPr/>
            <p:nvPr/>
          </p:nvSpPr>
          <p:spPr>
            <a:xfrm>
              <a:off x="1874296" y="5118358"/>
              <a:ext cx="279690" cy="109723"/>
            </a:xfrm>
            <a:custGeom>
              <a:rect b="b" l="l" r="r" t="t"/>
              <a:pathLst>
                <a:path extrusionOk="0" h="2344" w="5975">
                  <a:moveTo>
                    <a:pt x="5614" y="1"/>
                  </a:moveTo>
                  <a:cubicBezTo>
                    <a:pt x="3909" y="999"/>
                    <a:pt x="1982" y="1553"/>
                    <a:pt x="0" y="1623"/>
                  </a:cubicBezTo>
                  <a:lnTo>
                    <a:pt x="28" y="2343"/>
                  </a:lnTo>
                  <a:cubicBezTo>
                    <a:pt x="2121" y="2260"/>
                    <a:pt x="4172" y="1678"/>
                    <a:pt x="5975" y="624"/>
                  </a:cubicBezTo>
                  <a:lnTo>
                    <a:pt x="5614" y="1"/>
                  </a:ln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11"/>
            <p:cNvSpPr/>
            <p:nvPr/>
          </p:nvSpPr>
          <p:spPr>
            <a:xfrm>
              <a:off x="1854168" y="4845830"/>
              <a:ext cx="70121" cy="200581"/>
            </a:xfrm>
            <a:custGeom>
              <a:rect b="b" l="l" r="r" t="t"/>
              <a:pathLst>
                <a:path extrusionOk="0" h="4285" w="1498">
                  <a:moveTo>
                    <a:pt x="790" y="1"/>
                  </a:moveTo>
                  <a:lnTo>
                    <a:pt x="0" y="4145"/>
                  </a:lnTo>
                  <a:lnTo>
                    <a:pt x="707" y="4284"/>
                  </a:lnTo>
                  <a:lnTo>
                    <a:pt x="1497" y="125"/>
                  </a:lnTo>
                  <a:lnTo>
                    <a:pt x="790" y="1"/>
                  </a:ln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71" name="Google Shape;671;p11"/>
            <p:cNvGrpSpPr/>
            <p:nvPr/>
          </p:nvGrpSpPr>
          <p:grpSpPr>
            <a:xfrm>
              <a:off x="972034" y="4038077"/>
              <a:ext cx="1579697" cy="1371393"/>
              <a:chOff x="972034" y="4038077"/>
              <a:chExt cx="1579697" cy="1371393"/>
            </a:xfrm>
          </p:grpSpPr>
          <p:sp>
            <p:nvSpPr>
              <p:cNvPr id="672" name="Google Shape;672;p11"/>
              <p:cNvSpPr/>
              <p:nvPr/>
            </p:nvSpPr>
            <p:spPr>
              <a:xfrm>
                <a:off x="1241613" y="4544093"/>
                <a:ext cx="1310118" cy="646540"/>
              </a:xfrm>
              <a:custGeom>
                <a:rect b="b" l="l" r="r" t="t"/>
                <a:pathLst>
                  <a:path extrusionOk="0" h="13812" w="27988">
                    <a:moveTo>
                      <a:pt x="583" y="1"/>
                    </a:moveTo>
                    <a:lnTo>
                      <a:pt x="1" y="431"/>
                    </a:lnTo>
                    <a:lnTo>
                      <a:pt x="15" y="431"/>
                    </a:lnTo>
                    <a:cubicBezTo>
                      <a:pt x="6389" y="8881"/>
                      <a:pt x="16334" y="13812"/>
                      <a:pt x="26875" y="13812"/>
                    </a:cubicBezTo>
                    <a:cubicBezTo>
                      <a:pt x="27245" y="13812"/>
                      <a:pt x="27616" y="13806"/>
                      <a:pt x="27988" y="13793"/>
                    </a:cubicBezTo>
                    <a:lnTo>
                      <a:pt x="27960" y="13087"/>
                    </a:lnTo>
                    <a:cubicBezTo>
                      <a:pt x="27603" y="13098"/>
                      <a:pt x="27247" y="13104"/>
                      <a:pt x="26891" y="13104"/>
                    </a:cubicBezTo>
                    <a:cubicBezTo>
                      <a:pt x="16568" y="13104"/>
                      <a:pt x="6814" y="8269"/>
                      <a:pt x="583" y="1"/>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1"/>
              <p:cNvSpPr/>
              <p:nvPr/>
            </p:nvSpPr>
            <p:spPr>
              <a:xfrm>
                <a:off x="972034" y="4261454"/>
                <a:ext cx="564248" cy="538689"/>
              </a:xfrm>
              <a:custGeom>
                <a:rect b="b" l="l" r="r" t="t"/>
                <a:pathLst>
                  <a:path extrusionOk="0" h="11508" w="12054">
                    <a:moveTo>
                      <a:pt x="549" y="0"/>
                    </a:moveTo>
                    <a:cubicBezTo>
                      <a:pt x="211" y="0"/>
                      <a:pt x="1" y="472"/>
                      <a:pt x="173" y="771"/>
                    </a:cubicBezTo>
                    <a:cubicBezTo>
                      <a:pt x="2294" y="4500"/>
                      <a:pt x="4387" y="8687"/>
                      <a:pt x="8283" y="10863"/>
                    </a:cubicBezTo>
                    <a:lnTo>
                      <a:pt x="8338" y="10891"/>
                    </a:lnTo>
                    <a:cubicBezTo>
                      <a:pt x="8722" y="11092"/>
                      <a:pt x="9693" y="11507"/>
                      <a:pt x="10359" y="11507"/>
                    </a:cubicBezTo>
                    <a:cubicBezTo>
                      <a:pt x="10653" y="11507"/>
                      <a:pt x="10888" y="11426"/>
                      <a:pt x="10986" y="11209"/>
                    </a:cubicBezTo>
                    <a:cubicBezTo>
                      <a:pt x="12053" y="8881"/>
                      <a:pt x="11332" y="6330"/>
                      <a:pt x="9516" y="4583"/>
                    </a:cubicBezTo>
                    <a:cubicBezTo>
                      <a:pt x="7090" y="2255"/>
                      <a:pt x="3597" y="1700"/>
                      <a:pt x="769" y="64"/>
                    </a:cubicBezTo>
                    <a:cubicBezTo>
                      <a:pt x="692" y="20"/>
                      <a:pt x="618" y="0"/>
                      <a:pt x="549"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1"/>
              <p:cNvSpPr/>
              <p:nvPr/>
            </p:nvSpPr>
            <p:spPr>
              <a:xfrm>
                <a:off x="1741262" y="4038077"/>
                <a:ext cx="382204" cy="890747"/>
              </a:xfrm>
              <a:custGeom>
                <a:rect b="b" l="l" r="r" t="t"/>
                <a:pathLst>
                  <a:path extrusionOk="0" h="19029" w="8165">
                    <a:moveTo>
                      <a:pt x="2211" y="0"/>
                    </a:moveTo>
                    <a:cubicBezTo>
                      <a:pt x="1998" y="0"/>
                      <a:pt x="1785" y="133"/>
                      <a:pt x="1733" y="387"/>
                    </a:cubicBezTo>
                    <a:cubicBezTo>
                      <a:pt x="818" y="3589"/>
                      <a:pt x="0" y="6833"/>
                      <a:pt x="291" y="10187"/>
                    </a:cubicBezTo>
                    <a:cubicBezTo>
                      <a:pt x="569" y="13140"/>
                      <a:pt x="1442" y="16023"/>
                      <a:pt x="2842" y="18629"/>
                    </a:cubicBezTo>
                    <a:cubicBezTo>
                      <a:pt x="2919" y="18770"/>
                      <a:pt x="3056" y="18852"/>
                      <a:pt x="3208" y="18852"/>
                    </a:cubicBezTo>
                    <a:cubicBezTo>
                      <a:pt x="3220" y="18852"/>
                      <a:pt x="3232" y="18852"/>
                      <a:pt x="3244" y="18851"/>
                    </a:cubicBezTo>
                    <a:cubicBezTo>
                      <a:pt x="3311" y="18969"/>
                      <a:pt x="3432" y="19028"/>
                      <a:pt x="3552" y="19028"/>
                    </a:cubicBezTo>
                    <a:cubicBezTo>
                      <a:pt x="3658" y="19028"/>
                      <a:pt x="3762" y="18983"/>
                      <a:pt x="3826" y="18892"/>
                    </a:cubicBezTo>
                    <a:cubicBezTo>
                      <a:pt x="8165" y="13140"/>
                      <a:pt x="5601" y="6001"/>
                      <a:pt x="2662" y="304"/>
                    </a:cubicBezTo>
                    <a:cubicBezTo>
                      <a:pt x="2579" y="99"/>
                      <a:pt x="2395" y="0"/>
                      <a:pt x="2211"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11"/>
              <p:cNvSpPr/>
              <p:nvPr/>
            </p:nvSpPr>
            <p:spPr>
              <a:xfrm>
                <a:off x="1106659" y="5137878"/>
                <a:ext cx="920144" cy="271592"/>
              </a:xfrm>
              <a:custGeom>
                <a:rect b="b" l="l" r="r" t="t"/>
                <a:pathLst>
                  <a:path extrusionOk="0" h="5802" w="19657">
                    <a:moveTo>
                      <a:pt x="15184" y="1"/>
                    </a:moveTo>
                    <a:cubicBezTo>
                      <a:pt x="13482" y="1"/>
                      <a:pt x="11759" y="296"/>
                      <a:pt x="10161" y="651"/>
                    </a:cubicBezTo>
                    <a:cubicBezTo>
                      <a:pt x="8567" y="1011"/>
                      <a:pt x="7001" y="1483"/>
                      <a:pt x="5462" y="2037"/>
                    </a:cubicBezTo>
                    <a:cubicBezTo>
                      <a:pt x="4506" y="2384"/>
                      <a:pt x="3577" y="2841"/>
                      <a:pt x="2606" y="3215"/>
                    </a:cubicBezTo>
                    <a:cubicBezTo>
                      <a:pt x="1789" y="3520"/>
                      <a:pt x="749" y="3645"/>
                      <a:pt x="222" y="4435"/>
                    </a:cubicBezTo>
                    <a:cubicBezTo>
                      <a:pt x="0" y="4782"/>
                      <a:pt x="181" y="4990"/>
                      <a:pt x="499" y="5115"/>
                    </a:cubicBezTo>
                    <a:cubicBezTo>
                      <a:pt x="901" y="5267"/>
                      <a:pt x="1553" y="5281"/>
                      <a:pt x="1789" y="5323"/>
                    </a:cubicBezTo>
                    <a:cubicBezTo>
                      <a:pt x="2690" y="5461"/>
                      <a:pt x="3591" y="5572"/>
                      <a:pt x="4492" y="5655"/>
                    </a:cubicBezTo>
                    <a:cubicBezTo>
                      <a:pt x="5475" y="5753"/>
                      <a:pt x="6459" y="5802"/>
                      <a:pt x="7443" y="5802"/>
                    </a:cubicBezTo>
                    <a:cubicBezTo>
                      <a:pt x="8275" y="5802"/>
                      <a:pt x="9107" y="5767"/>
                      <a:pt x="9939" y="5697"/>
                    </a:cubicBezTo>
                    <a:cubicBezTo>
                      <a:pt x="13502" y="5364"/>
                      <a:pt x="17009" y="4117"/>
                      <a:pt x="19449" y="1400"/>
                    </a:cubicBezTo>
                    <a:cubicBezTo>
                      <a:pt x="19657" y="1178"/>
                      <a:pt x="19490" y="845"/>
                      <a:pt x="19255" y="748"/>
                    </a:cubicBezTo>
                    <a:cubicBezTo>
                      <a:pt x="19213" y="720"/>
                      <a:pt x="19171" y="693"/>
                      <a:pt x="19130" y="679"/>
                    </a:cubicBezTo>
                    <a:cubicBezTo>
                      <a:pt x="17877" y="188"/>
                      <a:pt x="16537" y="1"/>
                      <a:pt x="15184" y="1"/>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12"/>
          <p:cNvSpPr txBox="1"/>
          <p:nvPr>
            <p:ph type="title"/>
          </p:nvPr>
        </p:nvSpPr>
        <p:spPr>
          <a:xfrm>
            <a:off x="713225" y="569300"/>
            <a:ext cx="7708200" cy="463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600"/>
              <a:buNone/>
            </a:pPr>
            <a:r>
              <a:t/>
            </a:r>
            <a:endParaRPr/>
          </a:p>
        </p:txBody>
      </p:sp>
      <p:grpSp>
        <p:nvGrpSpPr>
          <p:cNvPr id="681" name="Google Shape;681;p12"/>
          <p:cNvGrpSpPr/>
          <p:nvPr/>
        </p:nvGrpSpPr>
        <p:grpSpPr>
          <a:xfrm flipH="1" rot="-2849289">
            <a:off x="7231371" y="3958705"/>
            <a:ext cx="3081811" cy="1994931"/>
            <a:chOff x="3476322" y="3871854"/>
            <a:chExt cx="3081550" cy="1994762"/>
          </a:xfrm>
        </p:grpSpPr>
        <p:sp>
          <p:nvSpPr>
            <p:cNvPr id="682" name="Google Shape;682;p12"/>
            <p:cNvSpPr/>
            <p:nvPr/>
          </p:nvSpPr>
          <p:spPr>
            <a:xfrm>
              <a:off x="3476322" y="4434043"/>
              <a:ext cx="929647" cy="290128"/>
            </a:xfrm>
            <a:custGeom>
              <a:rect b="b" l="l" r="r" t="t"/>
              <a:pathLst>
                <a:path extrusionOk="0" h="6198" w="19860">
                  <a:moveTo>
                    <a:pt x="6608" y="1035"/>
                  </a:moveTo>
                  <a:cubicBezTo>
                    <a:pt x="7486" y="1035"/>
                    <a:pt x="8379" y="1187"/>
                    <a:pt x="9261" y="1326"/>
                  </a:cubicBezTo>
                  <a:cubicBezTo>
                    <a:pt x="12072" y="1780"/>
                    <a:pt x="14828" y="2557"/>
                    <a:pt x="17467" y="3645"/>
                  </a:cubicBezTo>
                  <a:lnTo>
                    <a:pt x="17467" y="3645"/>
                  </a:lnTo>
                  <a:cubicBezTo>
                    <a:pt x="14865" y="4468"/>
                    <a:pt x="11720" y="5184"/>
                    <a:pt x="8737" y="5184"/>
                  </a:cubicBezTo>
                  <a:cubicBezTo>
                    <a:pt x="5937" y="5184"/>
                    <a:pt x="3279" y="4553"/>
                    <a:pt x="1344" y="2789"/>
                  </a:cubicBezTo>
                  <a:lnTo>
                    <a:pt x="1344" y="2789"/>
                  </a:lnTo>
                  <a:cubicBezTo>
                    <a:pt x="2403" y="2486"/>
                    <a:pt x="3279" y="1996"/>
                    <a:pt x="4326" y="1506"/>
                  </a:cubicBezTo>
                  <a:cubicBezTo>
                    <a:pt x="5062" y="1154"/>
                    <a:pt x="5829" y="1035"/>
                    <a:pt x="6608" y="1035"/>
                  </a:cubicBezTo>
                  <a:close/>
                  <a:moveTo>
                    <a:pt x="6415" y="0"/>
                  </a:moveTo>
                  <a:cubicBezTo>
                    <a:pt x="5956" y="0"/>
                    <a:pt x="5504" y="42"/>
                    <a:pt x="5074" y="148"/>
                  </a:cubicBezTo>
                  <a:cubicBezTo>
                    <a:pt x="3425" y="550"/>
                    <a:pt x="2136" y="1673"/>
                    <a:pt x="403" y="1978"/>
                  </a:cubicBezTo>
                  <a:cubicBezTo>
                    <a:pt x="1" y="2047"/>
                    <a:pt x="70" y="2657"/>
                    <a:pt x="264" y="2879"/>
                  </a:cubicBezTo>
                  <a:cubicBezTo>
                    <a:pt x="2368" y="5345"/>
                    <a:pt x="5497" y="6197"/>
                    <a:pt x="8802" y="6197"/>
                  </a:cubicBezTo>
                  <a:cubicBezTo>
                    <a:pt x="12288" y="6197"/>
                    <a:pt x="15970" y="5250"/>
                    <a:pt x="18853" y="4249"/>
                  </a:cubicBezTo>
                  <a:lnTo>
                    <a:pt x="18853" y="4249"/>
                  </a:lnTo>
                  <a:cubicBezTo>
                    <a:pt x="18973" y="4304"/>
                    <a:pt x="19093" y="4360"/>
                    <a:pt x="19214" y="4417"/>
                  </a:cubicBezTo>
                  <a:cubicBezTo>
                    <a:pt x="19268" y="4443"/>
                    <a:pt x="19319" y="4454"/>
                    <a:pt x="19364" y="4454"/>
                  </a:cubicBezTo>
                  <a:cubicBezTo>
                    <a:pt x="19595" y="4454"/>
                    <a:pt x="19704" y="4164"/>
                    <a:pt x="19678" y="3896"/>
                  </a:cubicBezTo>
                  <a:lnTo>
                    <a:pt x="19678" y="3896"/>
                  </a:lnTo>
                  <a:cubicBezTo>
                    <a:pt x="19860" y="3628"/>
                    <a:pt x="19684" y="3026"/>
                    <a:pt x="19337" y="3026"/>
                  </a:cubicBezTo>
                  <a:cubicBezTo>
                    <a:pt x="19302" y="3026"/>
                    <a:pt x="19265" y="3032"/>
                    <a:pt x="19227" y="3045"/>
                  </a:cubicBezTo>
                  <a:cubicBezTo>
                    <a:pt x="19092" y="3095"/>
                    <a:pt x="18953" y="3144"/>
                    <a:pt x="18813" y="3194"/>
                  </a:cubicBezTo>
                  <a:lnTo>
                    <a:pt x="18813" y="3194"/>
                  </a:lnTo>
                  <a:cubicBezTo>
                    <a:pt x="15785" y="1826"/>
                    <a:pt x="12593" y="859"/>
                    <a:pt x="9316" y="328"/>
                  </a:cubicBezTo>
                  <a:cubicBezTo>
                    <a:pt x="8402" y="187"/>
                    <a:pt x="7391" y="0"/>
                    <a:pt x="6415"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12"/>
            <p:cNvSpPr/>
            <p:nvPr/>
          </p:nvSpPr>
          <p:spPr>
            <a:xfrm>
              <a:off x="4004947" y="3918711"/>
              <a:ext cx="455087" cy="710295"/>
            </a:xfrm>
            <a:custGeom>
              <a:rect b="b" l="l" r="r" t="t"/>
              <a:pathLst>
                <a:path extrusionOk="0" h="15174" w="9722">
                  <a:moveTo>
                    <a:pt x="874" y="1348"/>
                  </a:moveTo>
                  <a:cubicBezTo>
                    <a:pt x="5425" y="4019"/>
                    <a:pt x="8499" y="8812"/>
                    <a:pt x="8729" y="14137"/>
                  </a:cubicBezTo>
                  <a:lnTo>
                    <a:pt x="8729" y="14137"/>
                  </a:lnTo>
                  <a:cubicBezTo>
                    <a:pt x="5366" y="13902"/>
                    <a:pt x="2812" y="10016"/>
                    <a:pt x="2015" y="7040"/>
                  </a:cubicBezTo>
                  <a:cubicBezTo>
                    <a:pt x="1512" y="5116"/>
                    <a:pt x="1532" y="3166"/>
                    <a:pt x="874" y="1348"/>
                  </a:cubicBezTo>
                  <a:close/>
                  <a:moveTo>
                    <a:pt x="187" y="1"/>
                  </a:moveTo>
                  <a:cubicBezTo>
                    <a:pt x="1" y="1"/>
                    <a:pt x="175" y="863"/>
                    <a:pt x="227" y="955"/>
                  </a:cubicBezTo>
                  <a:cubicBezTo>
                    <a:pt x="1239" y="2632"/>
                    <a:pt x="1211" y="4559"/>
                    <a:pt x="1558" y="6430"/>
                  </a:cubicBezTo>
                  <a:cubicBezTo>
                    <a:pt x="1794" y="7705"/>
                    <a:pt x="2237" y="8939"/>
                    <a:pt x="2875" y="10076"/>
                  </a:cubicBezTo>
                  <a:cubicBezTo>
                    <a:pt x="4238" y="12509"/>
                    <a:pt x="6144" y="15174"/>
                    <a:pt x="9162" y="15174"/>
                  </a:cubicBezTo>
                  <a:cubicBezTo>
                    <a:pt x="9274" y="15174"/>
                    <a:pt x="9386" y="15170"/>
                    <a:pt x="9501" y="15163"/>
                  </a:cubicBezTo>
                  <a:cubicBezTo>
                    <a:pt x="9721" y="15149"/>
                    <a:pt x="9613" y="14137"/>
                    <a:pt x="9381" y="14137"/>
                  </a:cubicBezTo>
                  <a:cubicBezTo>
                    <a:pt x="9379" y="14137"/>
                    <a:pt x="9378" y="14137"/>
                    <a:pt x="9376" y="14137"/>
                  </a:cubicBezTo>
                  <a:lnTo>
                    <a:pt x="9362" y="14137"/>
                  </a:lnTo>
                  <a:cubicBezTo>
                    <a:pt x="9263" y="14144"/>
                    <a:pt x="9164" y="14147"/>
                    <a:pt x="9065" y="14148"/>
                  </a:cubicBezTo>
                  <a:lnTo>
                    <a:pt x="9065" y="14148"/>
                  </a:lnTo>
                  <a:cubicBezTo>
                    <a:pt x="8749" y="8254"/>
                    <a:pt x="5484" y="2816"/>
                    <a:pt x="227" y="12"/>
                  </a:cubicBezTo>
                  <a:cubicBezTo>
                    <a:pt x="212" y="4"/>
                    <a:pt x="199" y="1"/>
                    <a:pt x="187"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12"/>
            <p:cNvSpPr/>
            <p:nvPr/>
          </p:nvSpPr>
          <p:spPr>
            <a:xfrm>
              <a:off x="4030506" y="4569183"/>
              <a:ext cx="505314" cy="499510"/>
            </a:xfrm>
            <a:custGeom>
              <a:rect b="b" l="l" r="r" t="t"/>
              <a:pathLst>
                <a:path extrusionOk="0" h="10671" w="10795">
                  <a:moveTo>
                    <a:pt x="8981" y="1117"/>
                  </a:moveTo>
                  <a:lnTo>
                    <a:pt x="8981" y="1117"/>
                  </a:lnTo>
                  <a:cubicBezTo>
                    <a:pt x="10794" y="3933"/>
                    <a:pt x="6112" y="5715"/>
                    <a:pt x="4394" y="6479"/>
                  </a:cubicBezTo>
                  <a:cubicBezTo>
                    <a:pt x="3107" y="7051"/>
                    <a:pt x="1960" y="7754"/>
                    <a:pt x="1195" y="8872"/>
                  </a:cubicBezTo>
                  <a:lnTo>
                    <a:pt x="1195" y="8872"/>
                  </a:lnTo>
                  <a:cubicBezTo>
                    <a:pt x="1602" y="5274"/>
                    <a:pt x="5680" y="2100"/>
                    <a:pt x="8981" y="1117"/>
                  </a:cubicBezTo>
                  <a:close/>
                  <a:moveTo>
                    <a:pt x="9246" y="1"/>
                  </a:moveTo>
                  <a:cubicBezTo>
                    <a:pt x="9233" y="1"/>
                    <a:pt x="9219" y="2"/>
                    <a:pt x="9204" y="6"/>
                  </a:cubicBezTo>
                  <a:cubicBezTo>
                    <a:pt x="4879" y="1101"/>
                    <a:pt x="0" y="5384"/>
                    <a:pt x="638" y="10194"/>
                  </a:cubicBezTo>
                  <a:cubicBezTo>
                    <a:pt x="667" y="10372"/>
                    <a:pt x="831" y="10670"/>
                    <a:pt x="988" y="10670"/>
                  </a:cubicBezTo>
                  <a:cubicBezTo>
                    <a:pt x="1051" y="10670"/>
                    <a:pt x="1113" y="10622"/>
                    <a:pt x="1164" y="10499"/>
                  </a:cubicBezTo>
                  <a:cubicBezTo>
                    <a:pt x="2481" y="7228"/>
                    <a:pt x="6612" y="7491"/>
                    <a:pt x="8761" y="5079"/>
                  </a:cubicBezTo>
                  <a:cubicBezTo>
                    <a:pt x="9811" y="3896"/>
                    <a:pt x="10178" y="2229"/>
                    <a:pt x="9531" y="820"/>
                  </a:cubicBezTo>
                  <a:lnTo>
                    <a:pt x="9531" y="820"/>
                  </a:lnTo>
                  <a:cubicBezTo>
                    <a:pt x="9634" y="521"/>
                    <a:pt x="9495" y="1"/>
                    <a:pt x="9246"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12"/>
            <p:cNvSpPr/>
            <p:nvPr/>
          </p:nvSpPr>
          <p:spPr>
            <a:xfrm>
              <a:off x="4372453" y="3871854"/>
              <a:ext cx="492909" cy="779948"/>
            </a:xfrm>
            <a:custGeom>
              <a:rect b="b" l="l" r="r" t="t"/>
              <a:pathLst>
                <a:path extrusionOk="0" h="16662" w="10530">
                  <a:moveTo>
                    <a:pt x="544" y="1158"/>
                  </a:moveTo>
                  <a:cubicBezTo>
                    <a:pt x="3120" y="2433"/>
                    <a:pt x="5658" y="3812"/>
                    <a:pt x="7181" y="6336"/>
                  </a:cubicBezTo>
                  <a:cubicBezTo>
                    <a:pt x="8807" y="9012"/>
                    <a:pt x="9569" y="12196"/>
                    <a:pt x="9665" y="15320"/>
                  </a:cubicBezTo>
                  <a:lnTo>
                    <a:pt x="9665" y="15320"/>
                  </a:lnTo>
                  <a:cubicBezTo>
                    <a:pt x="6997" y="14430"/>
                    <a:pt x="5201" y="12193"/>
                    <a:pt x="3687" y="9871"/>
                  </a:cubicBezTo>
                  <a:cubicBezTo>
                    <a:pt x="1869" y="7078"/>
                    <a:pt x="939" y="4383"/>
                    <a:pt x="544" y="1158"/>
                  </a:cubicBezTo>
                  <a:close/>
                  <a:moveTo>
                    <a:pt x="178" y="0"/>
                  </a:moveTo>
                  <a:cubicBezTo>
                    <a:pt x="0" y="0"/>
                    <a:pt x="1" y="466"/>
                    <a:pt x="14" y="542"/>
                  </a:cubicBezTo>
                  <a:cubicBezTo>
                    <a:pt x="374" y="4146"/>
                    <a:pt x="1206" y="7084"/>
                    <a:pt x="3175" y="10162"/>
                  </a:cubicBezTo>
                  <a:cubicBezTo>
                    <a:pt x="4807" y="12729"/>
                    <a:pt x="6740" y="15334"/>
                    <a:pt x="9710" y="16314"/>
                  </a:cubicBezTo>
                  <a:lnTo>
                    <a:pt x="9710" y="16314"/>
                  </a:lnTo>
                  <a:cubicBezTo>
                    <a:pt x="9769" y="16509"/>
                    <a:pt x="9897" y="16662"/>
                    <a:pt x="9999" y="16662"/>
                  </a:cubicBezTo>
                  <a:cubicBezTo>
                    <a:pt x="10064" y="16662"/>
                    <a:pt x="10119" y="16599"/>
                    <a:pt x="10139" y="16442"/>
                  </a:cubicBezTo>
                  <a:lnTo>
                    <a:pt x="10139" y="16442"/>
                  </a:lnTo>
                  <a:cubicBezTo>
                    <a:pt x="10156" y="16446"/>
                    <a:pt x="10172" y="16451"/>
                    <a:pt x="10189" y="16455"/>
                  </a:cubicBezTo>
                  <a:cubicBezTo>
                    <a:pt x="10203" y="16458"/>
                    <a:pt x="10216" y="16460"/>
                    <a:pt x="10228" y="16460"/>
                  </a:cubicBezTo>
                  <a:cubicBezTo>
                    <a:pt x="10529" y="16460"/>
                    <a:pt x="10455" y="15537"/>
                    <a:pt x="10189" y="15457"/>
                  </a:cubicBezTo>
                  <a:lnTo>
                    <a:pt x="10175" y="15471"/>
                  </a:lnTo>
                  <a:cubicBezTo>
                    <a:pt x="10161" y="15467"/>
                    <a:pt x="10147" y="15464"/>
                    <a:pt x="10133" y="15460"/>
                  </a:cubicBezTo>
                  <a:lnTo>
                    <a:pt x="10133" y="15460"/>
                  </a:lnTo>
                  <a:cubicBezTo>
                    <a:pt x="10025" y="12335"/>
                    <a:pt x="9312" y="9245"/>
                    <a:pt x="7888" y="6447"/>
                  </a:cubicBezTo>
                  <a:cubicBezTo>
                    <a:pt x="6238" y="3231"/>
                    <a:pt x="3382" y="1567"/>
                    <a:pt x="236" y="15"/>
                  </a:cubicBezTo>
                  <a:cubicBezTo>
                    <a:pt x="215" y="5"/>
                    <a:pt x="195" y="0"/>
                    <a:pt x="178"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2"/>
            <p:cNvSpPr/>
            <p:nvPr/>
          </p:nvSpPr>
          <p:spPr>
            <a:xfrm>
              <a:off x="4457506" y="4634436"/>
              <a:ext cx="618454" cy="527502"/>
            </a:xfrm>
            <a:custGeom>
              <a:rect b="b" l="l" r="r" t="t"/>
              <a:pathLst>
                <a:path extrusionOk="0" h="11269" w="13212">
                  <a:moveTo>
                    <a:pt x="12024" y="1585"/>
                  </a:moveTo>
                  <a:cubicBezTo>
                    <a:pt x="11178" y="4141"/>
                    <a:pt x="9966" y="6447"/>
                    <a:pt x="7235" y="7483"/>
                  </a:cubicBezTo>
                  <a:cubicBezTo>
                    <a:pt x="5987" y="7941"/>
                    <a:pt x="4671" y="8176"/>
                    <a:pt x="3451" y="8675"/>
                  </a:cubicBezTo>
                  <a:cubicBezTo>
                    <a:pt x="2565" y="9039"/>
                    <a:pt x="1744" y="9783"/>
                    <a:pt x="836" y="10109"/>
                  </a:cubicBezTo>
                  <a:lnTo>
                    <a:pt x="836" y="10109"/>
                  </a:lnTo>
                  <a:cubicBezTo>
                    <a:pt x="1925" y="7923"/>
                    <a:pt x="5278" y="6758"/>
                    <a:pt x="7124" y="5626"/>
                  </a:cubicBezTo>
                  <a:cubicBezTo>
                    <a:pt x="8122" y="5016"/>
                    <a:pt x="8815" y="4032"/>
                    <a:pt x="9702" y="3269"/>
                  </a:cubicBezTo>
                  <a:cubicBezTo>
                    <a:pt x="10425" y="2647"/>
                    <a:pt x="11220" y="2105"/>
                    <a:pt x="12024" y="1585"/>
                  </a:cubicBezTo>
                  <a:close/>
                  <a:moveTo>
                    <a:pt x="12779" y="0"/>
                  </a:moveTo>
                  <a:cubicBezTo>
                    <a:pt x="12753" y="0"/>
                    <a:pt x="12725" y="8"/>
                    <a:pt x="12697" y="25"/>
                  </a:cubicBezTo>
                  <a:lnTo>
                    <a:pt x="12697" y="39"/>
                  </a:lnTo>
                  <a:cubicBezTo>
                    <a:pt x="12680" y="49"/>
                    <a:pt x="12664" y="60"/>
                    <a:pt x="12648" y="70"/>
                  </a:cubicBezTo>
                  <a:lnTo>
                    <a:pt x="12648" y="70"/>
                  </a:lnTo>
                  <a:cubicBezTo>
                    <a:pt x="12623" y="49"/>
                    <a:pt x="12598" y="36"/>
                    <a:pt x="12574" y="36"/>
                  </a:cubicBezTo>
                  <a:cubicBezTo>
                    <a:pt x="12527" y="36"/>
                    <a:pt x="12483" y="83"/>
                    <a:pt x="12449" y="198"/>
                  </a:cubicBezTo>
                  <a:lnTo>
                    <a:pt x="12449" y="198"/>
                  </a:lnTo>
                  <a:cubicBezTo>
                    <a:pt x="9948" y="1836"/>
                    <a:pt x="7966" y="4062"/>
                    <a:pt x="5322" y="5432"/>
                  </a:cubicBezTo>
                  <a:cubicBezTo>
                    <a:pt x="3284" y="6471"/>
                    <a:pt x="484" y="8107"/>
                    <a:pt x="41" y="10533"/>
                  </a:cubicBezTo>
                  <a:cubicBezTo>
                    <a:pt x="0" y="10709"/>
                    <a:pt x="52" y="11268"/>
                    <a:pt x="326" y="11268"/>
                  </a:cubicBezTo>
                  <a:cubicBezTo>
                    <a:pt x="332" y="11268"/>
                    <a:pt x="339" y="11268"/>
                    <a:pt x="346" y="11267"/>
                  </a:cubicBezTo>
                  <a:cubicBezTo>
                    <a:pt x="1760" y="11129"/>
                    <a:pt x="2952" y="9895"/>
                    <a:pt x="4282" y="9438"/>
                  </a:cubicBezTo>
                  <a:cubicBezTo>
                    <a:pt x="5613" y="8980"/>
                    <a:pt x="7055" y="8731"/>
                    <a:pt x="8330" y="8079"/>
                  </a:cubicBezTo>
                  <a:cubicBezTo>
                    <a:pt x="11037" y="6726"/>
                    <a:pt x="12040" y="3799"/>
                    <a:pt x="12834" y="1067"/>
                  </a:cubicBezTo>
                  <a:lnTo>
                    <a:pt x="12834" y="1067"/>
                  </a:lnTo>
                  <a:cubicBezTo>
                    <a:pt x="12871" y="1043"/>
                    <a:pt x="12909" y="1020"/>
                    <a:pt x="12946" y="996"/>
                  </a:cubicBezTo>
                  <a:cubicBezTo>
                    <a:pt x="13211" y="832"/>
                    <a:pt x="13051" y="0"/>
                    <a:pt x="12779"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2"/>
            <p:cNvSpPr/>
            <p:nvPr/>
          </p:nvSpPr>
          <p:spPr>
            <a:xfrm>
              <a:off x="4909223" y="4048609"/>
              <a:ext cx="492769" cy="773769"/>
            </a:xfrm>
            <a:custGeom>
              <a:rect b="b" l="l" r="r" t="t"/>
              <a:pathLst>
                <a:path extrusionOk="0" h="16530" w="10527">
                  <a:moveTo>
                    <a:pt x="998" y="2026"/>
                  </a:moveTo>
                  <a:cubicBezTo>
                    <a:pt x="2422" y="3663"/>
                    <a:pt x="4410" y="4787"/>
                    <a:pt x="5639" y="6635"/>
                  </a:cubicBezTo>
                  <a:cubicBezTo>
                    <a:pt x="7250" y="9064"/>
                    <a:pt x="8314" y="11806"/>
                    <a:pt x="8893" y="14646"/>
                  </a:cubicBezTo>
                  <a:lnTo>
                    <a:pt x="8893" y="14646"/>
                  </a:lnTo>
                  <a:cubicBezTo>
                    <a:pt x="6728" y="13121"/>
                    <a:pt x="5485" y="11122"/>
                    <a:pt x="4045" y="8756"/>
                  </a:cubicBezTo>
                  <a:cubicBezTo>
                    <a:pt x="3268" y="7495"/>
                    <a:pt x="2312" y="6441"/>
                    <a:pt x="1771" y="5027"/>
                  </a:cubicBezTo>
                  <a:cubicBezTo>
                    <a:pt x="1405" y="4057"/>
                    <a:pt x="1178" y="3045"/>
                    <a:pt x="998" y="2026"/>
                  </a:cubicBezTo>
                  <a:close/>
                  <a:moveTo>
                    <a:pt x="387" y="0"/>
                  </a:moveTo>
                  <a:cubicBezTo>
                    <a:pt x="183" y="0"/>
                    <a:pt x="1" y="275"/>
                    <a:pt x="39" y="550"/>
                  </a:cubicBezTo>
                  <a:cubicBezTo>
                    <a:pt x="288" y="2186"/>
                    <a:pt x="551" y="3849"/>
                    <a:pt x="1120" y="5388"/>
                  </a:cubicBezTo>
                  <a:cubicBezTo>
                    <a:pt x="1688" y="6899"/>
                    <a:pt x="2672" y="8008"/>
                    <a:pt x="3504" y="9352"/>
                  </a:cubicBezTo>
                  <a:cubicBezTo>
                    <a:pt x="5129" y="12022"/>
                    <a:pt x="6513" y="14246"/>
                    <a:pt x="9112" y="15878"/>
                  </a:cubicBezTo>
                  <a:lnTo>
                    <a:pt x="9112" y="15878"/>
                  </a:lnTo>
                  <a:cubicBezTo>
                    <a:pt x="9124" y="15953"/>
                    <a:pt x="9135" y="16028"/>
                    <a:pt x="9146" y="16103"/>
                  </a:cubicBezTo>
                  <a:cubicBezTo>
                    <a:pt x="9184" y="16393"/>
                    <a:pt x="9358" y="16530"/>
                    <a:pt x="9522" y="16530"/>
                  </a:cubicBezTo>
                  <a:cubicBezTo>
                    <a:pt x="9649" y="16530"/>
                    <a:pt x="9771" y="16448"/>
                    <a:pt x="9823" y="16292"/>
                  </a:cubicBezTo>
                  <a:lnTo>
                    <a:pt x="9823" y="16292"/>
                  </a:lnTo>
                  <a:cubicBezTo>
                    <a:pt x="9860" y="16312"/>
                    <a:pt x="9898" y="16332"/>
                    <a:pt x="9936" y="16352"/>
                  </a:cubicBezTo>
                  <a:cubicBezTo>
                    <a:pt x="9998" y="16386"/>
                    <a:pt x="10055" y="16401"/>
                    <a:pt x="10106" y="16401"/>
                  </a:cubicBezTo>
                  <a:cubicBezTo>
                    <a:pt x="10472" y="16401"/>
                    <a:pt x="10526" y="15620"/>
                    <a:pt x="10185" y="15438"/>
                  </a:cubicBezTo>
                  <a:cubicBezTo>
                    <a:pt x="10023" y="15352"/>
                    <a:pt x="9865" y="15263"/>
                    <a:pt x="9712" y="15173"/>
                  </a:cubicBezTo>
                  <a:lnTo>
                    <a:pt x="9712" y="15173"/>
                  </a:lnTo>
                  <a:cubicBezTo>
                    <a:pt x="9222" y="12298"/>
                    <a:pt x="8230" y="9537"/>
                    <a:pt x="6775" y="6996"/>
                  </a:cubicBezTo>
                  <a:cubicBezTo>
                    <a:pt x="6068" y="5790"/>
                    <a:pt x="5264" y="4667"/>
                    <a:pt x="4225" y="3724"/>
                  </a:cubicBezTo>
                  <a:cubicBezTo>
                    <a:pt x="2963" y="2601"/>
                    <a:pt x="1508" y="1714"/>
                    <a:pt x="662" y="203"/>
                  </a:cubicBezTo>
                  <a:cubicBezTo>
                    <a:pt x="579" y="59"/>
                    <a:pt x="481" y="0"/>
                    <a:pt x="387"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12"/>
            <p:cNvSpPr/>
            <p:nvPr/>
          </p:nvSpPr>
          <p:spPr>
            <a:xfrm>
              <a:off x="5240638" y="4745142"/>
              <a:ext cx="283669" cy="702244"/>
            </a:xfrm>
            <a:custGeom>
              <a:rect b="b" l="l" r="r" t="t"/>
              <a:pathLst>
                <a:path extrusionOk="0" h="15002" w="6060">
                  <a:moveTo>
                    <a:pt x="3267" y="2027"/>
                  </a:moveTo>
                  <a:cubicBezTo>
                    <a:pt x="6059" y="5201"/>
                    <a:pt x="2295" y="9735"/>
                    <a:pt x="3139" y="13734"/>
                  </a:cubicBezTo>
                  <a:lnTo>
                    <a:pt x="3139" y="13734"/>
                  </a:lnTo>
                  <a:cubicBezTo>
                    <a:pt x="2071" y="13222"/>
                    <a:pt x="1249" y="12274"/>
                    <a:pt x="888" y="11120"/>
                  </a:cubicBezTo>
                  <a:cubicBezTo>
                    <a:pt x="430" y="9568"/>
                    <a:pt x="1179" y="8209"/>
                    <a:pt x="1941" y="6892"/>
                  </a:cubicBezTo>
                  <a:cubicBezTo>
                    <a:pt x="2949" y="5159"/>
                    <a:pt x="3085" y="3840"/>
                    <a:pt x="3267" y="2027"/>
                  </a:cubicBezTo>
                  <a:close/>
                  <a:moveTo>
                    <a:pt x="2090" y="1"/>
                  </a:moveTo>
                  <a:cubicBezTo>
                    <a:pt x="1758" y="1"/>
                    <a:pt x="1687" y="771"/>
                    <a:pt x="2024" y="987"/>
                  </a:cubicBezTo>
                  <a:cubicBezTo>
                    <a:pt x="2231" y="1119"/>
                    <a:pt x="2421" y="1254"/>
                    <a:pt x="2595" y="1392"/>
                  </a:cubicBezTo>
                  <a:lnTo>
                    <a:pt x="2595" y="1392"/>
                  </a:lnTo>
                  <a:cubicBezTo>
                    <a:pt x="2517" y="2325"/>
                    <a:pt x="2542" y="3236"/>
                    <a:pt x="2301" y="4148"/>
                  </a:cubicBezTo>
                  <a:cubicBezTo>
                    <a:pt x="2038" y="5104"/>
                    <a:pt x="1553" y="5853"/>
                    <a:pt x="1068" y="6712"/>
                  </a:cubicBezTo>
                  <a:cubicBezTo>
                    <a:pt x="486" y="7724"/>
                    <a:pt x="0" y="8764"/>
                    <a:pt x="14" y="9956"/>
                  </a:cubicBezTo>
                  <a:cubicBezTo>
                    <a:pt x="28" y="12257"/>
                    <a:pt x="1525" y="14281"/>
                    <a:pt x="3715" y="14988"/>
                  </a:cubicBezTo>
                  <a:cubicBezTo>
                    <a:pt x="3745" y="14997"/>
                    <a:pt x="3773" y="15002"/>
                    <a:pt x="3799" y="15002"/>
                  </a:cubicBezTo>
                  <a:cubicBezTo>
                    <a:pt x="4077" y="15002"/>
                    <a:pt x="4152" y="14498"/>
                    <a:pt x="4076" y="14295"/>
                  </a:cubicBezTo>
                  <a:cubicBezTo>
                    <a:pt x="2828" y="11287"/>
                    <a:pt x="4991" y="8306"/>
                    <a:pt x="5143" y="5284"/>
                  </a:cubicBezTo>
                  <a:cubicBezTo>
                    <a:pt x="5254" y="2956"/>
                    <a:pt x="4187" y="1278"/>
                    <a:pt x="2260" y="59"/>
                  </a:cubicBezTo>
                  <a:cubicBezTo>
                    <a:pt x="2198" y="18"/>
                    <a:pt x="2141" y="1"/>
                    <a:pt x="2090"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2"/>
            <p:cNvSpPr/>
            <p:nvPr/>
          </p:nvSpPr>
          <p:spPr>
            <a:xfrm>
              <a:off x="5079705" y="4761057"/>
              <a:ext cx="316389" cy="256940"/>
            </a:xfrm>
            <a:custGeom>
              <a:rect b="b" l="l" r="r" t="t"/>
              <a:pathLst>
                <a:path extrusionOk="0" h="5489" w="6759">
                  <a:moveTo>
                    <a:pt x="5210" y="1481"/>
                  </a:moveTo>
                  <a:lnTo>
                    <a:pt x="5210" y="1481"/>
                  </a:lnTo>
                  <a:cubicBezTo>
                    <a:pt x="4494" y="3011"/>
                    <a:pt x="2644" y="3866"/>
                    <a:pt x="1046" y="4367"/>
                  </a:cubicBezTo>
                  <a:lnTo>
                    <a:pt x="1046" y="4367"/>
                  </a:lnTo>
                  <a:cubicBezTo>
                    <a:pt x="1443" y="3742"/>
                    <a:pt x="3028" y="2673"/>
                    <a:pt x="3327" y="2477"/>
                  </a:cubicBezTo>
                  <a:cubicBezTo>
                    <a:pt x="3929" y="2085"/>
                    <a:pt x="4558" y="1753"/>
                    <a:pt x="5210" y="1481"/>
                  </a:cubicBezTo>
                  <a:close/>
                  <a:moveTo>
                    <a:pt x="5735" y="1"/>
                  </a:moveTo>
                  <a:cubicBezTo>
                    <a:pt x="5636" y="1"/>
                    <a:pt x="5546" y="85"/>
                    <a:pt x="5513" y="292"/>
                  </a:cubicBezTo>
                  <a:lnTo>
                    <a:pt x="5513" y="292"/>
                  </a:lnTo>
                  <a:cubicBezTo>
                    <a:pt x="4180" y="768"/>
                    <a:pt x="2947" y="1484"/>
                    <a:pt x="1872" y="2408"/>
                  </a:cubicBezTo>
                  <a:cubicBezTo>
                    <a:pt x="999" y="3156"/>
                    <a:pt x="1" y="4043"/>
                    <a:pt x="555" y="5263"/>
                  </a:cubicBezTo>
                  <a:cubicBezTo>
                    <a:pt x="594" y="5340"/>
                    <a:pt x="691" y="5488"/>
                    <a:pt x="804" y="5488"/>
                  </a:cubicBezTo>
                  <a:cubicBezTo>
                    <a:pt x="814" y="5488"/>
                    <a:pt x="823" y="5487"/>
                    <a:pt x="832" y="5485"/>
                  </a:cubicBezTo>
                  <a:cubicBezTo>
                    <a:pt x="3150" y="4819"/>
                    <a:pt x="5468" y="3609"/>
                    <a:pt x="5994" y="1188"/>
                  </a:cubicBezTo>
                  <a:lnTo>
                    <a:pt x="5994" y="1188"/>
                  </a:lnTo>
                  <a:cubicBezTo>
                    <a:pt x="6125" y="1144"/>
                    <a:pt x="6258" y="1102"/>
                    <a:pt x="6391" y="1063"/>
                  </a:cubicBezTo>
                  <a:cubicBezTo>
                    <a:pt x="6759" y="958"/>
                    <a:pt x="6628" y="43"/>
                    <a:pt x="6319" y="43"/>
                  </a:cubicBezTo>
                  <a:cubicBezTo>
                    <a:pt x="6302" y="43"/>
                    <a:pt x="6284" y="45"/>
                    <a:pt x="6266" y="51"/>
                  </a:cubicBezTo>
                  <a:cubicBezTo>
                    <a:pt x="6165" y="80"/>
                    <a:pt x="6065" y="109"/>
                    <a:pt x="5965" y="140"/>
                  </a:cubicBezTo>
                  <a:lnTo>
                    <a:pt x="5965" y="140"/>
                  </a:lnTo>
                  <a:cubicBezTo>
                    <a:pt x="5899" y="54"/>
                    <a:pt x="5814" y="1"/>
                    <a:pt x="5735"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2"/>
            <p:cNvSpPr/>
            <p:nvPr/>
          </p:nvSpPr>
          <p:spPr>
            <a:xfrm>
              <a:off x="5298167" y="4327316"/>
              <a:ext cx="161494" cy="493190"/>
            </a:xfrm>
            <a:custGeom>
              <a:rect b="b" l="l" r="r" t="t"/>
              <a:pathLst>
                <a:path extrusionOk="0" h="10536" w="3450">
                  <a:moveTo>
                    <a:pt x="1879" y="1457"/>
                  </a:moveTo>
                  <a:lnTo>
                    <a:pt x="1879" y="1457"/>
                  </a:lnTo>
                  <a:cubicBezTo>
                    <a:pt x="2497" y="3576"/>
                    <a:pt x="1842" y="5762"/>
                    <a:pt x="1188" y="7869"/>
                  </a:cubicBezTo>
                  <a:lnTo>
                    <a:pt x="1188" y="7869"/>
                  </a:lnTo>
                  <a:cubicBezTo>
                    <a:pt x="819" y="5718"/>
                    <a:pt x="1052" y="3495"/>
                    <a:pt x="1879" y="1457"/>
                  </a:cubicBezTo>
                  <a:close/>
                  <a:moveTo>
                    <a:pt x="1842" y="1"/>
                  </a:moveTo>
                  <a:cubicBezTo>
                    <a:pt x="1749" y="1"/>
                    <a:pt x="1656" y="54"/>
                    <a:pt x="1599" y="168"/>
                  </a:cubicBezTo>
                  <a:cubicBezTo>
                    <a:pt x="287" y="2980"/>
                    <a:pt x="0" y="6163"/>
                    <a:pt x="799" y="9149"/>
                  </a:cubicBezTo>
                  <a:lnTo>
                    <a:pt x="799" y="9149"/>
                  </a:lnTo>
                  <a:cubicBezTo>
                    <a:pt x="734" y="9373"/>
                    <a:pt x="672" y="9595"/>
                    <a:pt x="615" y="9816"/>
                  </a:cubicBezTo>
                  <a:cubicBezTo>
                    <a:pt x="538" y="10125"/>
                    <a:pt x="790" y="10535"/>
                    <a:pt x="1007" y="10535"/>
                  </a:cubicBezTo>
                  <a:cubicBezTo>
                    <a:pt x="1087" y="10535"/>
                    <a:pt x="1163" y="10478"/>
                    <a:pt x="1215" y="10338"/>
                  </a:cubicBezTo>
                  <a:lnTo>
                    <a:pt x="1215" y="10338"/>
                  </a:lnTo>
                  <a:cubicBezTo>
                    <a:pt x="1270" y="10401"/>
                    <a:pt x="1333" y="10429"/>
                    <a:pt x="1394" y="10429"/>
                  </a:cubicBezTo>
                  <a:cubicBezTo>
                    <a:pt x="1603" y="10429"/>
                    <a:pt x="1800" y="10111"/>
                    <a:pt x="1682" y="9775"/>
                  </a:cubicBezTo>
                  <a:cubicBezTo>
                    <a:pt x="1622" y="9603"/>
                    <a:pt x="1566" y="9430"/>
                    <a:pt x="1514" y="9257"/>
                  </a:cubicBezTo>
                  <a:lnTo>
                    <a:pt x="1514" y="9257"/>
                  </a:lnTo>
                  <a:cubicBezTo>
                    <a:pt x="2378" y="6239"/>
                    <a:pt x="3449" y="3281"/>
                    <a:pt x="2126" y="210"/>
                  </a:cubicBezTo>
                  <a:cubicBezTo>
                    <a:pt x="2066" y="75"/>
                    <a:pt x="1953" y="1"/>
                    <a:pt x="1842"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2"/>
            <p:cNvSpPr/>
            <p:nvPr/>
          </p:nvSpPr>
          <p:spPr>
            <a:xfrm>
              <a:off x="5480726" y="4575643"/>
              <a:ext cx="279877" cy="360577"/>
            </a:xfrm>
            <a:custGeom>
              <a:rect b="b" l="l" r="r" t="t"/>
              <a:pathLst>
                <a:path extrusionOk="0" h="7703" w="5979">
                  <a:moveTo>
                    <a:pt x="700" y="1392"/>
                  </a:moveTo>
                  <a:cubicBezTo>
                    <a:pt x="2354" y="2800"/>
                    <a:pt x="3992" y="4302"/>
                    <a:pt x="4924" y="6259"/>
                  </a:cubicBezTo>
                  <a:lnTo>
                    <a:pt x="4924" y="6259"/>
                  </a:lnTo>
                  <a:cubicBezTo>
                    <a:pt x="3103" y="5234"/>
                    <a:pt x="1166" y="3405"/>
                    <a:pt x="700" y="1392"/>
                  </a:cubicBezTo>
                  <a:close/>
                  <a:moveTo>
                    <a:pt x="254" y="1"/>
                  </a:moveTo>
                  <a:cubicBezTo>
                    <a:pt x="96" y="1"/>
                    <a:pt x="0" y="268"/>
                    <a:pt x="0" y="422"/>
                  </a:cubicBezTo>
                  <a:cubicBezTo>
                    <a:pt x="95" y="3526"/>
                    <a:pt x="2708" y="6219"/>
                    <a:pt x="5416" y="7529"/>
                  </a:cubicBezTo>
                  <a:lnTo>
                    <a:pt x="5416" y="7529"/>
                  </a:lnTo>
                  <a:cubicBezTo>
                    <a:pt x="5476" y="7651"/>
                    <a:pt x="5550" y="7702"/>
                    <a:pt x="5622" y="7702"/>
                  </a:cubicBezTo>
                  <a:cubicBezTo>
                    <a:pt x="5806" y="7702"/>
                    <a:pt x="5979" y="7369"/>
                    <a:pt x="5878" y="7048"/>
                  </a:cubicBezTo>
                  <a:cubicBezTo>
                    <a:pt x="5868" y="7016"/>
                    <a:pt x="5858" y="6985"/>
                    <a:pt x="5849" y="6953"/>
                  </a:cubicBezTo>
                  <a:lnTo>
                    <a:pt x="5849" y="6953"/>
                  </a:lnTo>
                  <a:cubicBezTo>
                    <a:pt x="5839" y="6913"/>
                    <a:pt x="5826" y="6874"/>
                    <a:pt x="5811" y="6838"/>
                  </a:cubicBezTo>
                  <a:lnTo>
                    <a:pt x="5811" y="6838"/>
                  </a:lnTo>
                  <a:cubicBezTo>
                    <a:pt x="4868" y="3970"/>
                    <a:pt x="2635" y="1956"/>
                    <a:pt x="388" y="62"/>
                  </a:cubicBezTo>
                  <a:cubicBezTo>
                    <a:pt x="340" y="19"/>
                    <a:pt x="295" y="1"/>
                    <a:pt x="254"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2"/>
            <p:cNvSpPr/>
            <p:nvPr/>
          </p:nvSpPr>
          <p:spPr>
            <a:xfrm>
              <a:off x="5613105" y="4879206"/>
              <a:ext cx="204981" cy="386791"/>
            </a:xfrm>
            <a:custGeom>
              <a:rect b="b" l="l" r="r" t="t"/>
              <a:pathLst>
                <a:path extrusionOk="0" h="8263" w="4379">
                  <a:moveTo>
                    <a:pt x="2715" y="1208"/>
                  </a:moveTo>
                  <a:cubicBezTo>
                    <a:pt x="3852" y="2990"/>
                    <a:pt x="1762" y="5607"/>
                    <a:pt x="450" y="6919"/>
                  </a:cubicBezTo>
                  <a:lnTo>
                    <a:pt x="450" y="6919"/>
                  </a:lnTo>
                  <a:cubicBezTo>
                    <a:pt x="528" y="4744"/>
                    <a:pt x="885" y="2544"/>
                    <a:pt x="2715" y="1208"/>
                  </a:cubicBezTo>
                  <a:close/>
                  <a:moveTo>
                    <a:pt x="2538" y="1"/>
                  </a:moveTo>
                  <a:cubicBezTo>
                    <a:pt x="2468" y="1"/>
                    <a:pt x="2427" y="127"/>
                    <a:pt x="2413" y="289"/>
                  </a:cubicBezTo>
                  <a:lnTo>
                    <a:pt x="2413" y="289"/>
                  </a:lnTo>
                  <a:cubicBezTo>
                    <a:pt x="165" y="1987"/>
                    <a:pt x="26" y="4991"/>
                    <a:pt x="0" y="7633"/>
                  </a:cubicBezTo>
                  <a:cubicBezTo>
                    <a:pt x="0" y="7706"/>
                    <a:pt x="86" y="8262"/>
                    <a:pt x="258" y="8262"/>
                  </a:cubicBezTo>
                  <a:cubicBezTo>
                    <a:pt x="281" y="8262"/>
                    <a:pt x="306" y="8252"/>
                    <a:pt x="333" y="8229"/>
                  </a:cubicBezTo>
                  <a:cubicBezTo>
                    <a:pt x="2128" y="6559"/>
                    <a:pt x="4378" y="3320"/>
                    <a:pt x="3129" y="808"/>
                  </a:cubicBezTo>
                  <a:lnTo>
                    <a:pt x="3129" y="808"/>
                  </a:lnTo>
                  <a:cubicBezTo>
                    <a:pt x="3177" y="513"/>
                    <a:pt x="3038" y="4"/>
                    <a:pt x="2849" y="4"/>
                  </a:cubicBezTo>
                  <a:cubicBezTo>
                    <a:pt x="2829" y="4"/>
                    <a:pt x="2808" y="9"/>
                    <a:pt x="2786" y="22"/>
                  </a:cubicBezTo>
                  <a:lnTo>
                    <a:pt x="2800" y="22"/>
                  </a:lnTo>
                  <a:cubicBezTo>
                    <a:pt x="2756" y="50"/>
                    <a:pt x="2712" y="79"/>
                    <a:pt x="2668" y="107"/>
                  </a:cubicBezTo>
                  <a:lnTo>
                    <a:pt x="2668" y="107"/>
                  </a:lnTo>
                  <a:cubicBezTo>
                    <a:pt x="2653" y="88"/>
                    <a:pt x="2636" y="69"/>
                    <a:pt x="2620" y="50"/>
                  </a:cubicBezTo>
                  <a:cubicBezTo>
                    <a:pt x="2589" y="16"/>
                    <a:pt x="2562" y="1"/>
                    <a:pt x="2538"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2"/>
            <p:cNvSpPr/>
            <p:nvPr/>
          </p:nvSpPr>
          <p:spPr>
            <a:xfrm>
              <a:off x="4890218" y="5336539"/>
              <a:ext cx="812294" cy="395498"/>
            </a:xfrm>
            <a:custGeom>
              <a:rect b="b" l="l" r="r" t="t"/>
              <a:pathLst>
                <a:path extrusionOk="0" h="8449" w="17353">
                  <a:moveTo>
                    <a:pt x="15694" y="983"/>
                  </a:moveTo>
                  <a:cubicBezTo>
                    <a:pt x="15952" y="983"/>
                    <a:pt x="16214" y="1003"/>
                    <a:pt x="16483" y="1046"/>
                  </a:cubicBezTo>
                  <a:lnTo>
                    <a:pt x="16483" y="1046"/>
                  </a:lnTo>
                  <a:cubicBezTo>
                    <a:pt x="14749" y="3243"/>
                    <a:pt x="12597" y="5980"/>
                    <a:pt x="10079" y="7025"/>
                  </a:cubicBezTo>
                  <a:cubicBezTo>
                    <a:pt x="9485" y="7274"/>
                    <a:pt x="8869" y="7363"/>
                    <a:pt x="8248" y="7363"/>
                  </a:cubicBezTo>
                  <a:cubicBezTo>
                    <a:pt x="7448" y="7363"/>
                    <a:pt x="6639" y="7215"/>
                    <a:pt x="5851" y="7067"/>
                  </a:cubicBezTo>
                  <a:cubicBezTo>
                    <a:pt x="4604" y="6839"/>
                    <a:pt x="3374" y="6528"/>
                    <a:pt x="2171" y="6141"/>
                  </a:cubicBezTo>
                  <a:lnTo>
                    <a:pt x="2171" y="6141"/>
                  </a:lnTo>
                  <a:cubicBezTo>
                    <a:pt x="4467" y="5683"/>
                    <a:pt x="6852" y="5055"/>
                    <a:pt x="8873" y="4045"/>
                  </a:cubicBezTo>
                  <a:cubicBezTo>
                    <a:pt x="11116" y="2935"/>
                    <a:pt x="13154" y="983"/>
                    <a:pt x="15694" y="983"/>
                  </a:cubicBezTo>
                  <a:close/>
                  <a:moveTo>
                    <a:pt x="15587" y="1"/>
                  </a:moveTo>
                  <a:cubicBezTo>
                    <a:pt x="13408" y="1"/>
                    <a:pt x="11599" y="1374"/>
                    <a:pt x="9704" y="2506"/>
                  </a:cubicBezTo>
                  <a:cubicBezTo>
                    <a:pt x="6932" y="4156"/>
                    <a:pt x="3411" y="4918"/>
                    <a:pt x="264" y="5459"/>
                  </a:cubicBezTo>
                  <a:cubicBezTo>
                    <a:pt x="1" y="5514"/>
                    <a:pt x="153" y="6388"/>
                    <a:pt x="348" y="6471"/>
                  </a:cubicBezTo>
                  <a:cubicBezTo>
                    <a:pt x="2395" y="7263"/>
                    <a:pt x="5384" y="8448"/>
                    <a:pt x="7954" y="8448"/>
                  </a:cubicBezTo>
                  <a:cubicBezTo>
                    <a:pt x="8759" y="8448"/>
                    <a:pt x="9522" y="8332"/>
                    <a:pt x="10203" y="8051"/>
                  </a:cubicBezTo>
                  <a:cubicBezTo>
                    <a:pt x="13031" y="6887"/>
                    <a:pt x="15374" y="3685"/>
                    <a:pt x="17217" y="1370"/>
                  </a:cubicBezTo>
                  <a:cubicBezTo>
                    <a:pt x="17352" y="1193"/>
                    <a:pt x="17223" y="653"/>
                    <a:pt x="17103" y="455"/>
                  </a:cubicBezTo>
                  <a:lnTo>
                    <a:pt x="17103" y="455"/>
                  </a:lnTo>
                  <a:cubicBezTo>
                    <a:pt x="17068" y="306"/>
                    <a:pt x="17007" y="186"/>
                    <a:pt x="16926" y="164"/>
                  </a:cubicBezTo>
                  <a:lnTo>
                    <a:pt x="16926" y="164"/>
                  </a:lnTo>
                  <a:lnTo>
                    <a:pt x="16940" y="177"/>
                  </a:lnTo>
                  <a:cubicBezTo>
                    <a:pt x="16472" y="55"/>
                    <a:pt x="16022" y="1"/>
                    <a:pt x="15587"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12"/>
            <p:cNvSpPr/>
            <p:nvPr/>
          </p:nvSpPr>
          <p:spPr>
            <a:xfrm>
              <a:off x="5534183" y="5339395"/>
              <a:ext cx="231195" cy="527221"/>
            </a:xfrm>
            <a:custGeom>
              <a:rect b="b" l="l" r="r" t="t"/>
              <a:pathLst>
                <a:path extrusionOk="0" h="11263" w="4939">
                  <a:moveTo>
                    <a:pt x="3101" y="1446"/>
                  </a:moveTo>
                  <a:cubicBezTo>
                    <a:pt x="3902" y="3185"/>
                    <a:pt x="4440" y="4880"/>
                    <a:pt x="3502" y="6742"/>
                  </a:cubicBezTo>
                  <a:cubicBezTo>
                    <a:pt x="2953" y="7818"/>
                    <a:pt x="2225" y="8808"/>
                    <a:pt x="1527" y="9806"/>
                  </a:cubicBezTo>
                  <a:lnTo>
                    <a:pt x="1527" y="9806"/>
                  </a:lnTo>
                  <a:cubicBezTo>
                    <a:pt x="1043" y="7245"/>
                    <a:pt x="1040" y="3176"/>
                    <a:pt x="3101" y="1446"/>
                  </a:cubicBezTo>
                  <a:close/>
                  <a:moveTo>
                    <a:pt x="3661" y="1"/>
                  </a:moveTo>
                  <a:cubicBezTo>
                    <a:pt x="3619" y="1"/>
                    <a:pt x="3576" y="11"/>
                    <a:pt x="3530" y="33"/>
                  </a:cubicBezTo>
                  <a:cubicBezTo>
                    <a:pt x="3410" y="89"/>
                    <a:pt x="3294" y="150"/>
                    <a:pt x="3183" y="216"/>
                  </a:cubicBezTo>
                  <a:lnTo>
                    <a:pt x="3183" y="216"/>
                  </a:lnTo>
                  <a:cubicBezTo>
                    <a:pt x="3109" y="217"/>
                    <a:pt x="3037" y="267"/>
                    <a:pt x="2980" y="345"/>
                  </a:cubicBezTo>
                  <a:lnTo>
                    <a:pt x="2980" y="345"/>
                  </a:lnTo>
                  <a:cubicBezTo>
                    <a:pt x="1" y="2359"/>
                    <a:pt x="302" y="8007"/>
                    <a:pt x="1062" y="10943"/>
                  </a:cubicBezTo>
                  <a:cubicBezTo>
                    <a:pt x="1112" y="11143"/>
                    <a:pt x="1253" y="11263"/>
                    <a:pt x="1399" y="11263"/>
                  </a:cubicBezTo>
                  <a:cubicBezTo>
                    <a:pt x="1496" y="11263"/>
                    <a:pt x="1595" y="11211"/>
                    <a:pt x="1672" y="11095"/>
                  </a:cubicBezTo>
                  <a:cubicBezTo>
                    <a:pt x="2795" y="9418"/>
                    <a:pt x="4417" y="7602"/>
                    <a:pt x="4708" y="5536"/>
                  </a:cubicBezTo>
                  <a:cubicBezTo>
                    <a:pt x="4939" y="3958"/>
                    <a:pt x="4372" y="2455"/>
                    <a:pt x="3716" y="1035"/>
                  </a:cubicBezTo>
                  <a:lnTo>
                    <a:pt x="3716" y="1035"/>
                  </a:lnTo>
                  <a:cubicBezTo>
                    <a:pt x="3755" y="1015"/>
                    <a:pt x="3794" y="995"/>
                    <a:pt x="3835" y="976"/>
                  </a:cubicBezTo>
                  <a:cubicBezTo>
                    <a:pt x="4196" y="814"/>
                    <a:pt x="4031" y="1"/>
                    <a:pt x="3661"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12"/>
            <p:cNvSpPr/>
            <p:nvPr/>
          </p:nvSpPr>
          <p:spPr>
            <a:xfrm>
              <a:off x="5796085" y="5147146"/>
              <a:ext cx="238169" cy="643263"/>
            </a:xfrm>
            <a:custGeom>
              <a:rect b="b" l="l" r="r" t="t"/>
              <a:pathLst>
                <a:path extrusionOk="0" h="13742" w="5088">
                  <a:moveTo>
                    <a:pt x="2060" y="1144"/>
                  </a:moveTo>
                  <a:cubicBezTo>
                    <a:pt x="4316" y="2145"/>
                    <a:pt x="4369" y="4916"/>
                    <a:pt x="4422" y="7134"/>
                  </a:cubicBezTo>
                  <a:cubicBezTo>
                    <a:pt x="4470" y="8833"/>
                    <a:pt x="4353" y="10541"/>
                    <a:pt x="4088" y="12225"/>
                  </a:cubicBezTo>
                  <a:lnTo>
                    <a:pt x="4088" y="12225"/>
                  </a:lnTo>
                  <a:lnTo>
                    <a:pt x="2357" y="8008"/>
                  </a:lnTo>
                  <a:cubicBezTo>
                    <a:pt x="1497" y="5928"/>
                    <a:pt x="0" y="3198"/>
                    <a:pt x="1982" y="1285"/>
                  </a:cubicBezTo>
                  <a:cubicBezTo>
                    <a:pt x="2018" y="1251"/>
                    <a:pt x="2044" y="1202"/>
                    <a:pt x="2060" y="1144"/>
                  </a:cubicBezTo>
                  <a:close/>
                  <a:moveTo>
                    <a:pt x="1652" y="1"/>
                  </a:moveTo>
                  <a:cubicBezTo>
                    <a:pt x="1475" y="1"/>
                    <a:pt x="1415" y="311"/>
                    <a:pt x="1459" y="588"/>
                  </a:cubicBezTo>
                  <a:lnTo>
                    <a:pt x="1459" y="588"/>
                  </a:lnTo>
                  <a:cubicBezTo>
                    <a:pt x="371" y="1840"/>
                    <a:pt x="264" y="3506"/>
                    <a:pt x="665" y="5111"/>
                  </a:cubicBezTo>
                  <a:cubicBezTo>
                    <a:pt x="1400" y="7994"/>
                    <a:pt x="2883" y="10794"/>
                    <a:pt x="4020" y="13539"/>
                  </a:cubicBezTo>
                  <a:cubicBezTo>
                    <a:pt x="4077" y="13677"/>
                    <a:pt x="4159" y="13742"/>
                    <a:pt x="4238" y="13742"/>
                  </a:cubicBezTo>
                  <a:cubicBezTo>
                    <a:pt x="4332" y="13742"/>
                    <a:pt x="4420" y="13649"/>
                    <a:pt x="4450" y="13483"/>
                  </a:cubicBezTo>
                  <a:cubicBezTo>
                    <a:pt x="4990" y="10572"/>
                    <a:pt x="5087" y="7606"/>
                    <a:pt x="4755" y="4667"/>
                  </a:cubicBezTo>
                  <a:cubicBezTo>
                    <a:pt x="4491" y="2574"/>
                    <a:pt x="3868" y="730"/>
                    <a:pt x="1705" y="9"/>
                  </a:cubicBezTo>
                  <a:cubicBezTo>
                    <a:pt x="1686" y="4"/>
                    <a:pt x="1669" y="1"/>
                    <a:pt x="1652"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12"/>
            <p:cNvSpPr/>
            <p:nvPr/>
          </p:nvSpPr>
          <p:spPr>
            <a:xfrm>
              <a:off x="5934502" y="5169521"/>
              <a:ext cx="555916" cy="238637"/>
            </a:xfrm>
            <a:custGeom>
              <a:rect b="b" l="l" r="r" t="t"/>
              <a:pathLst>
                <a:path extrusionOk="0" h="5098" w="11876">
                  <a:moveTo>
                    <a:pt x="5316" y="1005"/>
                  </a:moveTo>
                  <a:cubicBezTo>
                    <a:pt x="7219" y="1005"/>
                    <a:pt x="9118" y="1332"/>
                    <a:pt x="10924" y="1982"/>
                  </a:cubicBezTo>
                  <a:lnTo>
                    <a:pt x="10924" y="1982"/>
                  </a:lnTo>
                  <a:cubicBezTo>
                    <a:pt x="9545" y="3193"/>
                    <a:pt x="7109" y="4103"/>
                    <a:pt x="4956" y="4103"/>
                  </a:cubicBezTo>
                  <a:cubicBezTo>
                    <a:pt x="3075" y="4103"/>
                    <a:pt x="1411" y="3409"/>
                    <a:pt x="855" y="1615"/>
                  </a:cubicBezTo>
                  <a:lnTo>
                    <a:pt x="855" y="1615"/>
                  </a:lnTo>
                  <a:cubicBezTo>
                    <a:pt x="2315" y="1208"/>
                    <a:pt x="3817" y="1005"/>
                    <a:pt x="5316" y="1005"/>
                  </a:cubicBezTo>
                  <a:close/>
                  <a:moveTo>
                    <a:pt x="5167" y="1"/>
                  </a:moveTo>
                  <a:cubicBezTo>
                    <a:pt x="3503" y="1"/>
                    <a:pt x="1835" y="250"/>
                    <a:pt x="217" y="751"/>
                  </a:cubicBezTo>
                  <a:cubicBezTo>
                    <a:pt x="0" y="819"/>
                    <a:pt x="195" y="1765"/>
                    <a:pt x="347" y="1765"/>
                  </a:cubicBezTo>
                  <a:cubicBezTo>
                    <a:pt x="350" y="1765"/>
                    <a:pt x="353" y="1764"/>
                    <a:pt x="356" y="1763"/>
                  </a:cubicBezTo>
                  <a:cubicBezTo>
                    <a:pt x="427" y="1741"/>
                    <a:pt x="497" y="1720"/>
                    <a:pt x="568" y="1698"/>
                  </a:cubicBezTo>
                  <a:lnTo>
                    <a:pt x="568" y="1698"/>
                  </a:lnTo>
                  <a:cubicBezTo>
                    <a:pt x="1130" y="4101"/>
                    <a:pt x="3217" y="5098"/>
                    <a:pt x="5494" y="5098"/>
                  </a:cubicBezTo>
                  <a:cubicBezTo>
                    <a:pt x="7884" y="5098"/>
                    <a:pt x="10485" y="3999"/>
                    <a:pt x="11751" y="2276"/>
                  </a:cubicBezTo>
                  <a:cubicBezTo>
                    <a:pt x="11875" y="2124"/>
                    <a:pt x="11834" y="1389"/>
                    <a:pt x="11626" y="1306"/>
                  </a:cubicBezTo>
                  <a:cubicBezTo>
                    <a:pt x="9565" y="437"/>
                    <a:pt x="7370" y="1"/>
                    <a:pt x="5167"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12"/>
            <p:cNvSpPr/>
            <p:nvPr/>
          </p:nvSpPr>
          <p:spPr>
            <a:xfrm>
              <a:off x="5634684" y="4349176"/>
              <a:ext cx="798859" cy="664936"/>
            </a:xfrm>
            <a:custGeom>
              <a:rect b="b" l="l" r="r" t="t"/>
              <a:pathLst>
                <a:path extrusionOk="0" h="14205" w="17066">
                  <a:moveTo>
                    <a:pt x="1102" y="1153"/>
                  </a:moveTo>
                  <a:lnTo>
                    <a:pt x="1102" y="1153"/>
                  </a:lnTo>
                  <a:cubicBezTo>
                    <a:pt x="7219" y="2771"/>
                    <a:pt x="10583" y="8977"/>
                    <a:pt x="15820" y="12197"/>
                  </a:cubicBezTo>
                  <a:lnTo>
                    <a:pt x="15820" y="12197"/>
                  </a:lnTo>
                  <a:cubicBezTo>
                    <a:pt x="14994" y="12891"/>
                    <a:pt x="13822" y="13142"/>
                    <a:pt x="12687" y="13142"/>
                  </a:cubicBezTo>
                  <a:cubicBezTo>
                    <a:pt x="12272" y="13142"/>
                    <a:pt x="11861" y="13109"/>
                    <a:pt x="11474" y="13050"/>
                  </a:cubicBezTo>
                  <a:cubicBezTo>
                    <a:pt x="9381" y="12745"/>
                    <a:pt x="7662" y="11609"/>
                    <a:pt x="6359" y="9959"/>
                  </a:cubicBezTo>
                  <a:cubicBezTo>
                    <a:pt x="4275" y="7316"/>
                    <a:pt x="2734" y="4129"/>
                    <a:pt x="1102" y="1153"/>
                  </a:cubicBezTo>
                  <a:close/>
                  <a:moveTo>
                    <a:pt x="341" y="0"/>
                  </a:moveTo>
                  <a:cubicBezTo>
                    <a:pt x="0" y="0"/>
                    <a:pt x="168" y="722"/>
                    <a:pt x="260" y="880"/>
                  </a:cubicBezTo>
                  <a:lnTo>
                    <a:pt x="4072" y="7547"/>
                  </a:lnTo>
                  <a:cubicBezTo>
                    <a:pt x="5056" y="9266"/>
                    <a:pt x="6082" y="11040"/>
                    <a:pt x="7621" y="12330"/>
                  </a:cubicBezTo>
                  <a:cubicBezTo>
                    <a:pt x="8874" y="13373"/>
                    <a:pt x="11026" y="14205"/>
                    <a:pt x="12995" y="14205"/>
                  </a:cubicBezTo>
                  <a:cubicBezTo>
                    <a:pt x="14663" y="14205"/>
                    <a:pt x="16200" y="13608"/>
                    <a:pt x="16950" y="12038"/>
                  </a:cubicBezTo>
                  <a:cubicBezTo>
                    <a:pt x="17065" y="11807"/>
                    <a:pt x="16863" y="11114"/>
                    <a:pt x="16688" y="11114"/>
                  </a:cubicBezTo>
                  <a:cubicBezTo>
                    <a:pt x="16653" y="11114"/>
                    <a:pt x="16619" y="11142"/>
                    <a:pt x="16589" y="11207"/>
                  </a:cubicBezTo>
                  <a:cubicBezTo>
                    <a:pt x="16533" y="11324"/>
                    <a:pt x="16470" y="11435"/>
                    <a:pt x="16402" y="11540"/>
                  </a:cubicBezTo>
                  <a:lnTo>
                    <a:pt x="16402" y="11540"/>
                  </a:lnTo>
                  <a:cubicBezTo>
                    <a:pt x="10610" y="8326"/>
                    <a:pt x="7227" y="1347"/>
                    <a:pt x="399" y="6"/>
                  </a:cubicBezTo>
                  <a:cubicBezTo>
                    <a:pt x="378" y="2"/>
                    <a:pt x="359" y="0"/>
                    <a:pt x="341"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12"/>
            <p:cNvSpPr/>
            <p:nvPr/>
          </p:nvSpPr>
          <p:spPr>
            <a:xfrm>
              <a:off x="6250283" y="4140544"/>
              <a:ext cx="307589" cy="788280"/>
            </a:xfrm>
            <a:custGeom>
              <a:rect b="b" l="l" r="r" t="t"/>
              <a:pathLst>
                <a:path extrusionOk="0" h="16840" w="6571">
                  <a:moveTo>
                    <a:pt x="1791" y="1772"/>
                  </a:moveTo>
                  <a:cubicBezTo>
                    <a:pt x="2583" y="3771"/>
                    <a:pt x="4241" y="5340"/>
                    <a:pt x="5074" y="7347"/>
                  </a:cubicBezTo>
                  <a:cubicBezTo>
                    <a:pt x="5476" y="8303"/>
                    <a:pt x="5725" y="9301"/>
                    <a:pt x="5836" y="10313"/>
                  </a:cubicBezTo>
                  <a:cubicBezTo>
                    <a:pt x="5947" y="11353"/>
                    <a:pt x="6086" y="13876"/>
                    <a:pt x="5088" y="14610"/>
                  </a:cubicBezTo>
                  <a:cubicBezTo>
                    <a:pt x="4444" y="15073"/>
                    <a:pt x="3718" y="15040"/>
                    <a:pt x="3194" y="15505"/>
                  </a:cubicBezTo>
                  <a:lnTo>
                    <a:pt x="3194" y="15505"/>
                  </a:lnTo>
                  <a:cubicBezTo>
                    <a:pt x="424" y="15125"/>
                    <a:pt x="703" y="9534"/>
                    <a:pt x="943" y="7638"/>
                  </a:cubicBezTo>
                  <a:cubicBezTo>
                    <a:pt x="1174" y="5675"/>
                    <a:pt x="1587" y="3741"/>
                    <a:pt x="1791" y="1772"/>
                  </a:cubicBezTo>
                  <a:close/>
                  <a:moveTo>
                    <a:pt x="1636" y="0"/>
                  </a:moveTo>
                  <a:cubicBezTo>
                    <a:pt x="1531" y="0"/>
                    <a:pt x="1429" y="140"/>
                    <a:pt x="1414" y="374"/>
                  </a:cubicBezTo>
                  <a:cubicBezTo>
                    <a:pt x="1220" y="3992"/>
                    <a:pt x="0" y="7541"/>
                    <a:pt x="389" y="11200"/>
                  </a:cubicBezTo>
                  <a:cubicBezTo>
                    <a:pt x="559" y="12772"/>
                    <a:pt x="1147" y="15714"/>
                    <a:pt x="2868" y="16394"/>
                  </a:cubicBezTo>
                  <a:lnTo>
                    <a:pt x="2868" y="16394"/>
                  </a:lnTo>
                  <a:cubicBezTo>
                    <a:pt x="2919" y="16624"/>
                    <a:pt x="3021" y="16840"/>
                    <a:pt x="3120" y="16840"/>
                  </a:cubicBezTo>
                  <a:cubicBezTo>
                    <a:pt x="3153" y="16840"/>
                    <a:pt x="3186" y="16815"/>
                    <a:pt x="3216" y="16759"/>
                  </a:cubicBezTo>
                  <a:cubicBezTo>
                    <a:pt x="3266" y="16672"/>
                    <a:pt x="3321" y="16593"/>
                    <a:pt x="3381" y="16523"/>
                  </a:cubicBezTo>
                  <a:lnTo>
                    <a:pt x="3381" y="16523"/>
                  </a:lnTo>
                  <a:cubicBezTo>
                    <a:pt x="3463" y="16532"/>
                    <a:pt x="3547" y="16537"/>
                    <a:pt x="3633" y="16537"/>
                  </a:cubicBezTo>
                  <a:cubicBezTo>
                    <a:pt x="3637" y="16537"/>
                    <a:pt x="3642" y="16537"/>
                    <a:pt x="3646" y="16537"/>
                  </a:cubicBezTo>
                  <a:cubicBezTo>
                    <a:pt x="3774" y="16537"/>
                    <a:pt x="3833" y="16360"/>
                    <a:pt x="3834" y="16154"/>
                  </a:cubicBezTo>
                  <a:lnTo>
                    <a:pt x="3834" y="16154"/>
                  </a:lnTo>
                  <a:cubicBezTo>
                    <a:pt x="4546" y="15739"/>
                    <a:pt x="5500" y="15680"/>
                    <a:pt x="5933" y="14763"/>
                  </a:cubicBezTo>
                  <a:cubicBezTo>
                    <a:pt x="6571" y="13418"/>
                    <a:pt x="6446" y="11380"/>
                    <a:pt x="6252" y="9953"/>
                  </a:cubicBezTo>
                  <a:cubicBezTo>
                    <a:pt x="6044" y="8442"/>
                    <a:pt x="5573" y="6972"/>
                    <a:pt x="4838" y="5628"/>
                  </a:cubicBezTo>
                  <a:cubicBezTo>
                    <a:pt x="3882" y="3826"/>
                    <a:pt x="2260" y="2356"/>
                    <a:pt x="1858" y="319"/>
                  </a:cubicBezTo>
                  <a:cubicBezTo>
                    <a:pt x="1814" y="98"/>
                    <a:pt x="1724" y="0"/>
                    <a:pt x="1636"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12"/>
            <p:cNvSpPr/>
            <p:nvPr/>
          </p:nvSpPr>
          <p:spPr>
            <a:xfrm>
              <a:off x="5685754" y="4989209"/>
              <a:ext cx="540468" cy="406779"/>
            </a:xfrm>
            <a:custGeom>
              <a:rect b="b" l="l" r="r" t="t"/>
              <a:pathLst>
                <a:path extrusionOk="0" h="8690" w="11546">
                  <a:moveTo>
                    <a:pt x="11235" y="1"/>
                  </a:moveTo>
                  <a:cubicBezTo>
                    <a:pt x="11233" y="1"/>
                    <a:pt x="11231" y="1"/>
                    <a:pt x="11229" y="1"/>
                  </a:cubicBezTo>
                  <a:cubicBezTo>
                    <a:pt x="6322" y="459"/>
                    <a:pt x="2468" y="3855"/>
                    <a:pt x="84" y="7999"/>
                  </a:cubicBezTo>
                  <a:cubicBezTo>
                    <a:pt x="1" y="8142"/>
                    <a:pt x="141" y="8689"/>
                    <a:pt x="270" y="8689"/>
                  </a:cubicBezTo>
                  <a:cubicBezTo>
                    <a:pt x="292" y="8689"/>
                    <a:pt x="313" y="8673"/>
                    <a:pt x="333" y="8637"/>
                  </a:cubicBezTo>
                  <a:cubicBezTo>
                    <a:pt x="2690" y="4548"/>
                    <a:pt x="6488" y="1207"/>
                    <a:pt x="11326" y="764"/>
                  </a:cubicBezTo>
                  <a:cubicBezTo>
                    <a:pt x="11546" y="750"/>
                    <a:pt x="11452" y="1"/>
                    <a:pt x="11235"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12"/>
            <p:cNvSpPr/>
            <p:nvPr/>
          </p:nvSpPr>
          <p:spPr>
            <a:xfrm>
              <a:off x="4348907" y="4556966"/>
              <a:ext cx="1894167" cy="458410"/>
            </a:xfrm>
            <a:custGeom>
              <a:rect b="b" l="l" r="r" t="t"/>
              <a:pathLst>
                <a:path extrusionOk="0" h="9793" w="40465">
                  <a:moveTo>
                    <a:pt x="3992" y="0"/>
                  </a:moveTo>
                  <a:cubicBezTo>
                    <a:pt x="2789" y="0"/>
                    <a:pt x="1566" y="209"/>
                    <a:pt x="254" y="710"/>
                  </a:cubicBezTo>
                  <a:cubicBezTo>
                    <a:pt x="0" y="812"/>
                    <a:pt x="118" y="1434"/>
                    <a:pt x="394" y="1434"/>
                  </a:cubicBezTo>
                  <a:cubicBezTo>
                    <a:pt x="420" y="1434"/>
                    <a:pt x="447" y="1429"/>
                    <a:pt x="475" y="1417"/>
                  </a:cubicBezTo>
                  <a:lnTo>
                    <a:pt x="489" y="1431"/>
                  </a:lnTo>
                  <a:cubicBezTo>
                    <a:pt x="1723" y="934"/>
                    <a:pt x="3042" y="681"/>
                    <a:pt x="4365" y="681"/>
                  </a:cubicBezTo>
                  <a:cubicBezTo>
                    <a:pt x="4960" y="681"/>
                    <a:pt x="5556" y="732"/>
                    <a:pt x="6145" y="835"/>
                  </a:cubicBezTo>
                  <a:cubicBezTo>
                    <a:pt x="7739" y="1126"/>
                    <a:pt x="9195" y="1916"/>
                    <a:pt x="10789" y="2235"/>
                  </a:cubicBezTo>
                  <a:cubicBezTo>
                    <a:pt x="11491" y="2383"/>
                    <a:pt x="12202" y="2396"/>
                    <a:pt x="12911" y="2396"/>
                  </a:cubicBezTo>
                  <a:cubicBezTo>
                    <a:pt x="13072" y="2396"/>
                    <a:pt x="13233" y="2396"/>
                    <a:pt x="13394" y="2396"/>
                  </a:cubicBezTo>
                  <a:cubicBezTo>
                    <a:pt x="14118" y="2396"/>
                    <a:pt x="14838" y="2410"/>
                    <a:pt x="15543" y="2568"/>
                  </a:cubicBezTo>
                  <a:cubicBezTo>
                    <a:pt x="17234" y="2928"/>
                    <a:pt x="18260" y="4273"/>
                    <a:pt x="19813" y="4924"/>
                  </a:cubicBezTo>
                  <a:cubicBezTo>
                    <a:pt x="21324" y="5562"/>
                    <a:pt x="22959" y="5728"/>
                    <a:pt x="24484" y="6393"/>
                  </a:cubicBezTo>
                  <a:cubicBezTo>
                    <a:pt x="26051" y="7073"/>
                    <a:pt x="27548" y="7627"/>
                    <a:pt x="29225" y="7960"/>
                  </a:cubicBezTo>
                  <a:cubicBezTo>
                    <a:pt x="32829" y="8653"/>
                    <a:pt x="36489" y="9180"/>
                    <a:pt x="40107" y="9790"/>
                  </a:cubicBezTo>
                  <a:cubicBezTo>
                    <a:pt x="40119" y="9792"/>
                    <a:pt x="40132" y="9793"/>
                    <a:pt x="40144" y="9793"/>
                  </a:cubicBezTo>
                  <a:cubicBezTo>
                    <a:pt x="40465" y="9793"/>
                    <a:pt x="40428" y="9094"/>
                    <a:pt x="40134" y="9027"/>
                  </a:cubicBezTo>
                  <a:cubicBezTo>
                    <a:pt x="36419" y="8417"/>
                    <a:pt x="32649" y="7904"/>
                    <a:pt x="28948" y="7142"/>
                  </a:cubicBezTo>
                  <a:cubicBezTo>
                    <a:pt x="27160" y="6782"/>
                    <a:pt x="25621" y="6089"/>
                    <a:pt x="23957" y="5395"/>
                  </a:cubicBezTo>
                  <a:cubicBezTo>
                    <a:pt x="22072" y="4619"/>
                    <a:pt x="20104" y="4536"/>
                    <a:pt x="18413" y="3302"/>
                  </a:cubicBezTo>
                  <a:cubicBezTo>
                    <a:pt x="17276" y="2471"/>
                    <a:pt x="16361" y="1875"/>
                    <a:pt x="14920" y="1722"/>
                  </a:cubicBezTo>
                  <a:cubicBezTo>
                    <a:pt x="13007" y="1528"/>
                    <a:pt x="11232" y="1694"/>
                    <a:pt x="9347" y="1071"/>
                  </a:cubicBezTo>
                  <a:cubicBezTo>
                    <a:pt x="7463" y="445"/>
                    <a:pt x="5749" y="0"/>
                    <a:pt x="3992"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1" name="Google Shape;701;p12"/>
          <p:cNvGrpSpPr/>
          <p:nvPr/>
        </p:nvGrpSpPr>
        <p:grpSpPr>
          <a:xfrm rot="2213250">
            <a:off x="-86676" y="4197289"/>
            <a:ext cx="1748535" cy="1517775"/>
            <a:chOff x="972034" y="4038077"/>
            <a:chExt cx="1579697" cy="1371393"/>
          </a:xfrm>
        </p:grpSpPr>
        <p:sp>
          <p:nvSpPr>
            <p:cNvPr id="702" name="Google Shape;702;p12"/>
            <p:cNvSpPr/>
            <p:nvPr/>
          </p:nvSpPr>
          <p:spPr>
            <a:xfrm>
              <a:off x="1874296" y="5118358"/>
              <a:ext cx="279690" cy="109723"/>
            </a:xfrm>
            <a:custGeom>
              <a:rect b="b" l="l" r="r" t="t"/>
              <a:pathLst>
                <a:path extrusionOk="0" h="2344" w="5975">
                  <a:moveTo>
                    <a:pt x="5614" y="1"/>
                  </a:moveTo>
                  <a:cubicBezTo>
                    <a:pt x="3909" y="999"/>
                    <a:pt x="1982" y="1553"/>
                    <a:pt x="0" y="1623"/>
                  </a:cubicBezTo>
                  <a:lnTo>
                    <a:pt x="28" y="2343"/>
                  </a:lnTo>
                  <a:cubicBezTo>
                    <a:pt x="2121" y="2260"/>
                    <a:pt x="4172" y="1678"/>
                    <a:pt x="5975" y="624"/>
                  </a:cubicBezTo>
                  <a:lnTo>
                    <a:pt x="5614" y="1"/>
                  </a:ln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12"/>
            <p:cNvSpPr/>
            <p:nvPr/>
          </p:nvSpPr>
          <p:spPr>
            <a:xfrm>
              <a:off x="1854168" y="4845830"/>
              <a:ext cx="70121" cy="200581"/>
            </a:xfrm>
            <a:custGeom>
              <a:rect b="b" l="l" r="r" t="t"/>
              <a:pathLst>
                <a:path extrusionOk="0" h="4285" w="1498">
                  <a:moveTo>
                    <a:pt x="790" y="1"/>
                  </a:moveTo>
                  <a:lnTo>
                    <a:pt x="0" y="4145"/>
                  </a:lnTo>
                  <a:lnTo>
                    <a:pt x="707" y="4284"/>
                  </a:lnTo>
                  <a:lnTo>
                    <a:pt x="1497" y="125"/>
                  </a:lnTo>
                  <a:lnTo>
                    <a:pt x="790" y="1"/>
                  </a:ln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04" name="Google Shape;704;p12"/>
            <p:cNvGrpSpPr/>
            <p:nvPr/>
          </p:nvGrpSpPr>
          <p:grpSpPr>
            <a:xfrm>
              <a:off x="972034" y="4038077"/>
              <a:ext cx="1579697" cy="1371393"/>
              <a:chOff x="972034" y="4038077"/>
              <a:chExt cx="1579697" cy="1371393"/>
            </a:xfrm>
          </p:grpSpPr>
          <p:sp>
            <p:nvSpPr>
              <p:cNvPr id="705" name="Google Shape;705;p12"/>
              <p:cNvSpPr/>
              <p:nvPr/>
            </p:nvSpPr>
            <p:spPr>
              <a:xfrm>
                <a:off x="1241613" y="4544093"/>
                <a:ext cx="1310118" cy="646540"/>
              </a:xfrm>
              <a:custGeom>
                <a:rect b="b" l="l" r="r" t="t"/>
                <a:pathLst>
                  <a:path extrusionOk="0" h="13812" w="27988">
                    <a:moveTo>
                      <a:pt x="583" y="1"/>
                    </a:moveTo>
                    <a:lnTo>
                      <a:pt x="1" y="431"/>
                    </a:lnTo>
                    <a:lnTo>
                      <a:pt x="15" y="431"/>
                    </a:lnTo>
                    <a:cubicBezTo>
                      <a:pt x="6389" y="8881"/>
                      <a:pt x="16334" y="13812"/>
                      <a:pt x="26875" y="13812"/>
                    </a:cubicBezTo>
                    <a:cubicBezTo>
                      <a:pt x="27245" y="13812"/>
                      <a:pt x="27616" y="13806"/>
                      <a:pt x="27988" y="13793"/>
                    </a:cubicBezTo>
                    <a:lnTo>
                      <a:pt x="27960" y="13087"/>
                    </a:lnTo>
                    <a:cubicBezTo>
                      <a:pt x="27603" y="13098"/>
                      <a:pt x="27247" y="13104"/>
                      <a:pt x="26891" y="13104"/>
                    </a:cubicBezTo>
                    <a:cubicBezTo>
                      <a:pt x="16568" y="13104"/>
                      <a:pt x="6814" y="8269"/>
                      <a:pt x="583" y="1"/>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12"/>
              <p:cNvSpPr/>
              <p:nvPr/>
            </p:nvSpPr>
            <p:spPr>
              <a:xfrm>
                <a:off x="972034" y="4261454"/>
                <a:ext cx="564248" cy="538689"/>
              </a:xfrm>
              <a:custGeom>
                <a:rect b="b" l="l" r="r" t="t"/>
                <a:pathLst>
                  <a:path extrusionOk="0" h="11508" w="12054">
                    <a:moveTo>
                      <a:pt x="549" y="0"/>
                    </a:moveTo>
                    <a:cubicBezTo>
                      <a:pt x="211" y="0"/>
                      <a:pt x="1" y="472"/>
                      <a:pt x="173" y="771"/>
                    </a:cubicBezTo>
                    <a:cubicBezTo>
                      <a:pt x="2294" y="4500"/>
                      <a:pt x="4387" y="8687"/>
                      <a:pt x="8283" y="10863"/>
                    </a:cubicBezTo>
                    <a:lnTo>
                      <a:pt x="8338" y="10891"/>
                    </a:lnTo>
                    <a:cubicBezTo>
                      <a:pt x="8722" y="11092"/>
                      <a:pt x="9693" y="11507"/>
                      <a:pt x="10359" y="11507"/>
                    </a:cubicBezTo>
                    <a:cubicBezTo>
                      <a:pt x="10653" y="11507"/>
                      <a:pt x="10888" y="11426"/>
                      <a:pt x="10986" y="11209"/>
                    </a:cubicBezTo>
                    <a:cubicBezTo>
                      <a:pt x="12053" y="8881"/>
                      <a:pt x="11332" y="6330"/>
                      <a:pt x="9516" y="4583"/>
                    </a:cubicBezTo>
                    <a:cubicBezTo>
                      <a:pt x="7090" y="2255"/>
                      <a:pt x="3597" y="1700"/>
                      <a:pt x="769" y="64"/>
                    </a:cubicBezTo>
                    <a:cubicBezTo>
                      <a:pt x="692" y="20"/>
                      <a:pt x="618" y="0"/>
                      <a:pt x="549"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2"/>
              <p:cNvSpPr/>
              <p:nvPr/>
            </p:nvSpPr>
            <p:spPr>
              <a:xfrm>
                <a:off x="1741262" y="4038077"/>
                <a:ext cx="382204" cy="890747"/>
              </a:xfrm>
              <a:custGeom>
                <a:rect b="b" l="l" r="r" t="t"/>
                <a:pathLst>
                  <a:path extrusionOk="0" h="19029" w="8165">
                    <a:moveTo>
                      <a:pt x="2211" y="0"/>
                    </a:moveTo>
                    <a:cubicBezTo>
                      <a:pt x="1998" y="0"/>
                      <a:pt x="1785" y="133"/>
                      <a:pt x="1733" y="387"/>
                    </a:cubicBezTo>
                    <a:cubicBezTo>
                      <a:pt x="818" y="3589"/>
                      <a:pt x="0" y="6833"/>
                      <a:pt x="291" y="10187"/>
                    </a:cubicBezTo>
                    <a:cubicBezTo>
                      <a:pt x="569" y="13140"/>
                      <a:pt x="1442" y="16023"/>
                      <a:pt x="2842" y="18629"/>
                    </a:cubicBezTo>
                    <a:cubicBezTo>
                      <a:pt x="2919" y="18770"/>
                      <a:pt x="3056" y="18852"/>
                      <a:pt x="3208" y="18852"/>
                    </a:cubicBezTo>
                    <a:cubicBezTo>
                      <a:pt x="3220" y="18852"/>
                      <a:pt x="3232" y="18852"/>
                      <a:pt x="3244" y="18851"/>
                    </a:cubicBezTo>
                    <a:cubicBezTo>
                      <a:pt x="3311" y="18969"/>
                      <a:pt x="3432" y="19028"/>
                      <a:pt x="3552" y="19028"/>
                    </a:cubicBezTo>
                    <a:cubicBezTo>
                      <a:pt x="3658" y="19028"/>
                      <a:pt x="3762" y="18983"/>
                      <a:pt x="3826" y="18892"/>
                    </a:cubicBezTo>
                    <a:cubicBezTo>
                      <a:pt x="8165" y="13140"/>
                      <a:pt x="5601" y="6001"/>
                      <a:pt x="2662" y="304"/>
                    </a:cubicBezTo>
                    <a:cubicBezTo>
                      <a:pt x="2579" y="99"/>
                      <a:pt x="2395" y="0"/>
                      <a:pt x="2211"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2"/>
              <p:cNvSpPr/>
              <p:nvPr/>
            </p:nvSpPr>
            <p:spPr>
              <a:xfrm>
                <a:off x="1106659" y="5137878"/>
                <a:ext cx="920144" cy="271592"/>
              </a:xfrm>
              <a:custGeom>
                <a:rect b="b" l="l" r="r" t="t"/>
                <a:pathLst>
                  <a:path extrusionOk="0" h="5802" w="19657">
                    <a:moveTo>
                      <a:pt x="15184" y="1"/>
                    </a:moveTo>
                    <a:cubicBezTo>
                      <a:pt x="13482" y="1"/>
                      <a:pt x="11759" y="296"/>
                      <a:pt x="10161" y="651"/>
                    </a:cubicBezTo>
                    <a:cubicBezTo>
                      <a:pt x="8567" y="1011"/>
                      <a:pt x="7001" y="1483"/>
                      <a:pt x="5462" y="2037"/>
                    </a:cubicBezTo>
                    <a:cubicBezTo>
                      <a:pt x="4506" y="2384"/>
                      <a:pt x="3577" y="2841"/>
                      <a:pt x="2606" y="3215"/>
                    </a:cubicBezTo>
                    <a:cubicBezTo>
                      <a:pt x="1789" y="3520"/>
                      <a:pt x="749" y="3645"/>
                      <a:pt x="222" y="4435"/>
                    </a:cubicBezTo>
                    <a:cubicBezTo>
                      <a:pt x="0" y="4782"/>
                      <a:pt x="181" y="4990"/>
                      <a:pt x="499" y="5115"/>
                    </a:cubicBezTo>
                    <a:cubicBezTo>
                      <a:pt x="901" y="5267"/>
                      <a:pt x="1553" y="5281"/>
                      <a:pt x="1789" y="5323"/>
                    </a:cubicBezTo>
                    <a:cubicBezTo>
                      <a:pt x="2690" y="5461"/>
                      <a:pt x="3591" y="5572"/>
                      <a:pt x="4492" y="5655"/>
                    </a:cubicBezTo>
                    <a:cubicBezTo>
                      <a:pt x="5475" y="5753"/>
                      <a:pt x="6459" y="5802"/>
                      <a:pt x="7443" y="5802"/>
                    </a:cubicBezTo>
                    <a:cubicBezTo>
                      <a:pt x="8275" y="5802"/>
                      <a:pt x="9107" y="5767"/>
                      <a:pt x="9939" y="5697"/>
                    </a:cubicBezTo>
                    <a:cubicBezTo>
                      <a:pt x="13502" y="5364"/>
                      <a:pt x="17009" y="4117"/>
                      <a:pt x="19449" y="1400"/>
                    </a:cubicBezTo>
                    <a:cubicBezTo>
                      <a:pt x="19657" y="1178"/>
                      <a:pt x="19490" y="845"/>
                      <a:pt x="19255" y="748"/>
                    </a:cubicBezTo>
                    <a:cubicBezTo>
                      <a:pt x="19213" y="720"/>
                      <a:pt x="19171" y="693"/>
                      <a:pt x="19130" y="679"/>
                    </a:cubicBezTo>
                    <a:cubicBezTo>
                      <a:pt x="17877" y="188"/>
                      <a:pt x="16537" y="1"/>
                      <a:pt x="15184" y="1"/>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09" name="Google Shape;709;p12"/>
          <p:cNvGrpSpPr/>
          <p:nvPr/>
        </p:nvGrpSpPr>
        <p:grpSpPr>
          <a:xfrm rot="-7926131">
            <a:off x="-916569" y="-1300627"/>
            <a:ext cx="3774778" cy="1979962"/>
            <a:chOff x="6797960" y="203729"/>
            <a:chExt cx="3774524" cy="1979829"/>
          </a:xfrm>
        </p:grpSpPr>
        <p:sp>
          <p:nvSpPr>
            <p:cNvPr id="710" name="Google Shape;710;p12"/>
            <p:cNvSpPr/>
            <p:nvPr/>
          </p:nvSpPr>
          <p:spPr>
            <a:xfrm>
              <a:off x="7296299" y="282183"/>
              <a:ext cx="3276185" cy="1482192"/>
            </a:xfrm>
            <a:custGeom>
              <a:rect b="b" l="l" r="r" t="t"/>
              <a:pathLst>
                <a:path extrusionOk="0" h="31664" w="69989">
                  <a:moveTo>
                    <a:pt x="63720" y="0"/>
                  </a:moveTo>
                  <a:cubicBezTo>
                    <a:pt x="56473" y="0"/>
                    <a:pt x="49100" y="1157"/>
                    <a:pt x="42085" y="3413"/>
                  </a:cubicBezTo>
                  <a:cubicBezTo>
                    <a:pt x="33047" y="6338"/>
                    <a:pt x="24591" y="11093"/>
                    <a:pt x="17605" y="17178"/>
                  </a:cubicBezTo>
                  <a:cubicBezTo>
                    <a:pt x="16108" y="18481"/>
                    <a:pt x="14638" y="19881"/>
                    <a:pt x="13211" y="21240"/>
                  </a:cubicBezTo>
                  <a:cubicBezTo>
                    <a:pt x="9205" y="25052"/>
                    <a:pt x="5060" y="28974"/>
                    <a:pt x="0" y="31248"/>
                  </a:cubicBezTo>
                  <a:lnTo>
                    <a:pt x="180" y="31664"/>
                  </a:lnTo>
                  <a:cubicBezTo>
                    <a:pt x="5323" y="29363"/>
                    <a:pt x="9496" y="25398"/>
                    <a:pt x="13529" y="21572"/>
                  </a:cubicBezTo>
                  <a:cubicBezTo>
                    <a:pt x="14943" y="20228"/>
                    <a:pt x="16427" y="18828"/>
                    <a:pt x="17910" y="17525"/>
                  </a:cubicBezTo>
                  <a:cubicBezTo>
                    <a:pt x="30400" y="6625"/>
                    <a:pt x="47167" y="463"/>
                    <a:pt x="63772" y="463"/>
                  </a:cubicBezTo>
                  <a:cubicBezTo>
                    <a:pt x="65836" y="463"/>
                    <a:pt x="67897" y="559"/>
                    <a:pt x="69947" y="752"/>
                  </a:cubicBezTo>
                  <a:lnTo>
                    <a:pt x="69989" y="294"/>
                  </a:lnTo>
                  <a:cubicBezTo>
                    <a:pt x="67918" y="98"/>
                    <a:pt x="65824" y="0"/>
                    <a:pt x="63720"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2"/>
            <p:cNvSpPr/>
            <p:nvPr/>
          </p:nvSpPr>
          <p:spPr>
            <a:xfrm>
              <a:off x="6797960" y="1254052"/>
              <a:ext cx="1174557" cy="929506"/>
            </a:xfrm>
            <a:custGeom>
              <a:rect b="b" l="l" r="r" t="t"/>
              <a:pathLst>
                <a:path extrusionOk="0" h="19857" w="25092">
                  <a:moveTo>
                    <a:pt x="24242" y="0"/>
                  </a:moveTo>
                  <a:cubicBezTo>
                    <a:pt x="23656" y="0"/>
                    <a:pt x="22776" y="419"/>
                    <a:pt x="21888" y="824"/>
                  </a:cubicBezTo>
                  <a:cubicBezTo>
                    <a:pt x="17744" y="2695"/>
                    <a:pt x="13848" y="5274"/>
                    <a:pt x="10369" y="8185"/>
                  </a:cubicBezTo>
                  <a:cubicBezTo>
                    <a:pt x="6363" y="11539"/>
                    <a:pt x="2870" y="15476"/>
                    <a:pt x="0" y="19856"/>
                  </a:cubicBezTo>
                  <a:cubicBezTo>
                    <a:pt x="416" y="19219"/>
                    <a:pt x="5088" y="18595"/>
                    <a:pt x="6030" y="18235"/>
                  </a:cubicBezTo>
                  <a:cubicBezTo>
                    <a:pt x="7985" y="17500"/>
                    <a:pt x="9870" y="16599"/>
                    <a:pt x="11658" y="15532"/>
                  </a:cubicBezTo>
                  <a:cubicBezTo>
                    <a:pt x="15359" y="13314"/>
                    <a:pt x="18617" y="10444"/>
                    <a:pt x="21292" y="7076"/>
                  </a:cubicBezTo>
                  <a:cubicBezTo>
                    <a:pt x="22429" y="5634"/>
                    <a:pt x="24508" y="3347"/>
                    <a:pt x="24869" y="1517"/>
                  </a:cubicBezTo>
                  <a:cubicBezTo>
                    <a:pt x="25092" y="381"/>
                    <a:pt x="24800" y="0"/>
                    <a:pt x="24242"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12"/>
            <p:cNvSpPr/>
            <p:nvPr/>
          </p:nvSpPr>
          <p:spPr>
            <a:xfrm>
              <a:off x="7140562" y="781271"/>
              <a:ext cx="1312084" cy="320134"/>
            </a:xfrm>
            <a:custGeom>
              <a:rect b="b" l="l" r="r" t="t"/>
              <a:pathLst>
                <a:path extrusionOk="0" h="6839" w="28030">
                  <a:moveTo>
                    <a:pt x="24086" y="0"/>
                  </a:moveTo>
                  <a:cubicBezTo>
                    <a:pt x="20429" y="0"/>
                    <a:pt x="15390" y="1182"/>
                    <a:pt x="13945" y="1567"/>
                  </a:cubicBezTo>
                  <a:cubicBezTo>
                    <a:pt x="9135" y="2815"/>
                    <a:pt x="4547" y="4825"/>
                    <a:pt x="0" y="6835"/>
                  </a:cubicBezTo>
                  <a:cubicBezTo>
                    <a:pt x="665" y="6837"/>
                    <a:pt x="1330" y="6838"/>
                    <a:pt x="1995" y="6838"/>
                  </a:cubicBezTo>
                  <a:cubicBezTo>
                    <a:pt x="6395" y="6838"/>
                    <a:pt x="10804" y="6759"/>
                    <a:pt x="15151" y="6072"/>
                  </a:cubicBezTo>
                  <a:cubicBezTo>
                    <a:pt x="19421" y="5407"/>
                    <a:pt x="24633" y="4201"/>
                    <a:pt x="28029" y="1373"/>
                  </a:cubicBezTo>
                  <a:cubicBezTo>
                    <a:pt x="27662" y="351"/>
                    <a:pt x="26079" y="0"/>
                    <a:pt x="24086"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12"/>
            <p:cNvSpPr/>
            <p:nvPr/>
          </p:nvSpPr>
          <p:spPr>
            <a:xfrm>
              <a:off x="7614888" y="203729"/>
              <a:ext cx="1593693" cy="341245"/>
            </a:xfrm>
            <a:custGeom>
              <a:rect b="b" l="l" r="r" t="t"/>
              <a:pathLst>
                <a:path extrusionOk="0" h="7290" w="34046">
                  <a:moveTo>
                    <a:pt x="7742" y="1"/>
                  </a:moveTo>
                  <a:cubicBezTo>
                    <a:pt x="5160" y="1"/>
                    <a:pt x="2576" y="131"/>
                    <a:pt x="0" y="390"/>
                  </a:cubicBezTo>
                  <a:cubicBezTo>
                    <a:pt x="5268" y="2455"/>
                    <a:pt x="10549" y="4521"/>
                    <a:pt x="16039" y="5810"/>
                  </a:cubicBezTo>
                  <a:cubicBezTo>
                    <a:pt x="18451" y="6378"/>
                    <a:pt x="20890" y="6753"/>
                    <a:pt x="23358" y="6947"/>
                  </a:cubicBezTo>
                  <a:cubicBezTo>
                    <a:pt x="24374" y="7019"/>
                    <a:pt x="26411" y="7289"/>
                    <a:pt x="28231" y="7289"/>
                  </a:cubicBezTo>
                  <a:cubicBezTo>
                    <a:pt x="29565" y="7289"/>
                    <a:pt x="30782" y="7144"/>
                    <a:pt x="31398" y="6669"/>
                  </a:cubicBezTo>
                  <a:cubicBezTo>
                    <a:pt x="34045" y="4618"/>
                    <a:pt x="23122" y="1540"/>
                    <a:pt x="21486" y="1249"/>
                  </a:cubicBezTo>
                  <a:cubicBezTo>
                    <a:pt x="16948" y="415"/>
                    <a:pt x="12347" y="1"/>
                    <a:pt x="7742" y="1"/>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12"/>
            <p:cNvSpPr/>
            <p:nvPr/>
          </p:nvSpPr>
          <p:spPr>
            <a:xfrm>
              <a:off x="8758830" y="342006"/>
              <a:ext cx="944813" cy="1318544"/>
            </a:xfrm>
            <a:custGeom>
              <a:rect b="b" l="l" r="r" t="t"/>
              <a:pathLst>
                <a:path extrusionOk="0" h="28168" w="20184">
                  <a:moveTo>
                    <a:pt x="19477" y="0"/>
                  </a:moveTo>
                  <a:lnTo>
                    <a:pt x="19477" y="0"/>
                  </a:lnTo>
                  <a:cubicBezTo>
                    <a:pt x="14611" y="2149"/>
                    <a:pt x="10522" y="8110"/>
                    <a:pt x="7791" y="12490"/>
                  </a:cubicBezTo>
                  <a:cubicBezTo>
                    <a:pt x="4701" y="17437"/>
                    <a:pt x="2345" y="22813"/>
                    <a:pt x="3" y="28162"/>
                  </a:cubicBezTo>
                  <a:lnTo>
                    <a:pt x="3" y="28162"/>
                  </a:lnTo>
                  <a:cubicBezTo>
                    <a:pt x="307" y="27483"/>
                    <a:pt x="2983" y="26461"/>
                    <a:pt x="3674" y="25978"/>
                  </a:cubicBezTo>
                  <a:cubicBezTo>
                    <a:pt x="4908" y="25146"/>
                    <a:pt x="6086" y="24231"/>
                    <a:pt x="7209" y="23247"/>
                  </a:cubicBezTo>
                  <a:cubicBezTo>
                    <a:pt x="9496" y="21251"/>
                    <a:pt x="11534" y="18977"/>
                    <a:pt x="13267" y="16482"/>
                  </a:cubicBezTo>
                  <a:cubicBezTo>
                    <a:pt x="14986" y="14042"/>
                    <a:pt x="16399" y="11395"/>
                    <a:pt x="17508" y="8622"/>
                  </a:cubicBezTo>
                  <a:cubicBezTo>
                    <a:pt x="18382" y="6391"/>
                    <a:pt x="20184" y="2288"/>
                    <a:pt x="19477" y="0"/>
                  </a:cubicBezTo>
                  <a:close/>
                  <a:moveTo>
                    <a:pt x="3" y="28162"/>
                  </a:moveTo>
                  <a:cubicBezTo>
                    <a:pt x="3" y="28164"/>
                    <a:pt x="2" y="28166"/>
                    <a:pt x="1" y="28168"/>
                  </a:cubicBezTo>
                  <a:cubicBezTo>
                    <a:pt x="2" y="28166"/>
                    <a:pt x="3" y="28164"/>
                    <a:pt x="3" y="28162"/>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12"/>
            <p:cNvSpPr/>
            <p:nvPr/>
          </p:nvSpPr>
          <p:spPr>
            <a:xfrm>
              <a:off x="8145666" y="688915"/>
              <a:ext cx="601696" cy="1218886"/>
            </a:xfrm>
            <a:custGeom>
              <a:rect b="b" l="l" r="r" t="t"/>
              <a:pathLst>
                <a:path extrusionOk="0" h="26039" w="12854">
                  <a:moveTo>
                    <a:pt x="12263" y="0"/>
                  </a:moveTo>
                  <a:cubicBezTo>
                    <a:pt x="11009" y="0"/>
                    <a:pt x="8007" y="3504"/>
                    <a:pt x="7472" y="4178"/>
                  </a:cubicBezTo>
                  <a:cubicBezTo>
                    <a:pt x="5712" y="6451"/>
                    <a:pt x="4270" y="8946"/>
                    <a:pt x="3216" y="11622"/>
                  </a:cubicBezTo>
                  <a:cubicBezTo>
                    <a:pt x="1373" y="16210"/>
                    <a:pt x="499" y="21131"/>
                    <a:pt x="0" y="26038"/>
                  </a:cubicBezTo>
                  <a:cubicBezTo>
                    <a:pt x="6626" y="19163"/>
                    <a:pt x="12268" y="10638"/>
                    <a:pt x="12809" y="1087"/>
                  </a:cubicBezTo>
                  <a:cubicBezTo>
                    <a:pt x="12853" y="308"/>
                    <a:pt x="12635" y="0"/>
                    <a:pt x="12263"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6" name="Google Shape;716;p12"/>
          <p:cNvGrpSpPr/>
          <p:nvPr/>
        </p:nvGrpSpPr>
        <p:grpSpPr>
          <a:xfrm>
            <a:off x="1292520" y="1055017"/>
            <a:ext cx="6488456" cy="4088483"/>
            <a:chOff x="6919171" y="1185000"/>
            <a:chExt cx="983845" cy="1483108"/>
          </a:xfrm>
        </p:grpSpPr>
        <p:sp>
          <p:nvSpPr>
            <p:cNvPr id="717" name="Google Shape;717;p12"/>
            <p:cNvSpPr/>
            <p:nvPr/>
          </p:nvSpPr>
          <p:spPr>
            <a:xfrm>
              <a:off x="6919171" y="1185000"/>
              <a:ext cx="983845" cy="1483108"/>
            </a:xfrm>
            <a:custGeom>
              <a:rect b="b" l="l" r="r" t="t"/>
              <a:pathLst>
                <a:path extrusionOk="0" h="67483" w="44766">
                  <a:moveTo>
                    <a:pt x="0" y="1"/>
                  </a:moveTo>
                  <a:lnTo>
                    <a:pt x="0" y="67482"/>
                  </a:lnTo>
                  <a:lnTo>
                    <a:pt x="44765" y="67482"/>
                  </a:lnTo>
                  <a:lnTo>
                    <a:pt x="44765"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12"/>
            <p:cNvSpPr/>
            <p:nvPr/>
          </p:nvSpPr>
          <p:spPr>
            <a:xfrm>
              <a:off x="7010785" y="1539782"/>
              <a:ext cx="5165" cy="5143"/>
            </a:xfrm>
            <a:custGeom>
              <a:rect b="b" l="l" r="r" t="t"/>
              <a:pathLst>
                <a:path extrusionOk="0" h="234" w="235">
                  <a:moveTo>
                    <a:pt x="1" y="0"/>
                  </a:moveTo>
                  <a:lnTo>
                    <a:pt x="1" y="234"/>
                  </a:lnTo>
                  <a:lnTo>
                    <a:pt x="234" y="234"/>
                  </a:lnTo>
                  <a:lnTo>
                    <a:pt x="2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12"/>
            <p:cNvSpPr/>
            <p:nvPr/>
          </p:nvSpPr>
          <p:spPr>
            <a:xfrm>
              <a:off x="7043044" y="1539782"/>
              <a:ext cx="827695" cy="5143"/>
            </a:xfrm>
            <a:custGeom>
              <a:rect b="b" l="l" r="r" t="t"/>
              <a:pathLst>
                <a:path extrusionOk="0" h="234" w="37661">
                  <a:moveTo>
                    <a:pt x="0" y="0"/>
                  </a:moveTo>
                  <a:lnTo>
                    <a:pt x="0" y="234"/>
                  </a:lnTo>
                  <a:lnTo>
                    <a:pt x="401" y="234"/>
                  </a:lnTo>
                  <a:lnTo>
                    <a:pt x="401" y="0"/>
                  </a:lnTo>
                  <a:close/>
                  <a:moveTo>
                    <a:pt x="1702" y="0"/>
                  </a:moveTo>
                  <a:lnTo>
                    <a:pt x="1702" y="234"/>
                  </a:lnTo>
                  <a:lnTo>
                    <a:pt x="2102" y="234"/>
                  </a:lnTo>
                  <a:lnTo>
                    <a:pt x="2102" y="0"/>
                  </a:lnTo>
                  <a:close/>
                  <a:moveTo>
                    <a:pt x="3369" y="0"/>
                  </a:moveTo>
                  <a:lnTo>
                    <a:pt x="3369" y="234"/>
                  </a:lnTo>
                  <a:lnTo>
                    <a:pt x="3803" y="234"/>
                  </a:lnTo>
                  <a:lnTo>
                    <a:pt x="3803" y="0"/>
                  </a:lnTo>
                  <a:close/>
                  <a:moveTo>
                    <a:pt x="5071" y="0"/>
                  </a:moveTo>
                  <a:lnTo>
                    <a:pt x="5071" y="234"/>
                  </a:lnTo>
                  <a:lnTo>
                    <a:pt x="5504" y="234"/>
                  </a:lnTo>
                  <a:lnTo>
                    <a:pt x="5504" y="0"/>
                  </a:lnTo>
                  <a:close/>
                  <a:moveTo>
                    <a:pt x="6772" y="0"/>
                  </a:moveTo>
                  <a:lnTo>
                    <a:pt x="6772" y="234"/>
                  </a:lnTo>
                  <a:lnTo>
                    <a:pt x="7172" y="234"/>
                  </a:lnTo>
                  <a:lnTo>
                    <a:pt x="7172" y="0"/>
                  </a:lnTo>
                  <a:close/>
                  <a:moveTo>
                    <a:pt x="8473" y="0"/>
                  </a:moveTo>
                  <a:lnTo>
                    <a:pt x="8473" y="234"/>
                  </a:lnTo>
                  <a:lnTo>
                    <a:pt x="8873" y="234"/>
                  </a:lnTo>
                  <a:lnTo>
                    <a:pt x="8873" y="0"/>
                  </a:lnTo>
                  <a:close/>
                  <a:moveTo>
                    <a:pt x="10141" y="0"/>
                  </a:moveTo>
                  <a:lnTo>
                    <a:pt x="10141" y="234"/>
                  </a:lnTo>
                  <a:lnTo>
                    <a:pt x="10575" y="234"/>
                  </a:lnTo>
                  <a:lnTo>
                    <a:pt x="10575" y="0"/>
                  </a:lnTo>
                  <a:close/>
                  <a:moveTo>
                    <a:pt x="11842" y="0"/>
                  </a:moveTo>
                  <a:lnTo>
                    <a:pt x="11842" y="234"/>
                  </a:lnTo>
                  <a:lnTo>
                    <a:pt x="12276" y="234"/>
                  </a:lnTo>
                  <a:lnTo>
                    <a:pt x="12276" y="0"/>
                  </a:lnTo>
                  <a:close/>
                  <a:moveTo>
                    <a:pt x="13543" y="0"/>
                  </a:moveTo>
                  <a:lnTo>
                    <a:pt x="13543" y="234"/>
                  </a:lnTo>
                  <a:lnTo>
                    <a:pt x="13944" y="234"/>
                  </a:lnTo>
                  <a:lnTo>
                    <a:pt x="13944" y="0"/>
                  </a:lnTo>
                  <a:close/>
                  <a:moveTo>
                    <a:pt x="15245" y="0"/>
                  </a:moveTo>
                  <a:lnTo>
                    <a:pt x="15245" y="234"/>
                  </a:lnTo>
                  <a:lnTo>
                    <a:pt x="15645" y="234"/>
                  </a:lnTo>
                  <a:lnTo>
                    <a:pt x="15645" y="0"/>
                  </a:lnTo>
                  <a:close/>
                  <a:moveTo>
                    <a:pt x="16912" y="0"/>
                  </a:moveTo>
                  <a:lnTo>
                    <a:pt x="16912" y="234"/>
                  </a:lnTo>
                  <a:lnTo>
                    <a:pt x="17346" y="234"/>
                  </a:lnTo>
                  <a:lnTo>
                    <a:pt x="17346" y="0"/>
                  </a:lnTo>
                  <a:close/>
                  <a:moveTo>
                    <a:pt x="18614" y="0"/>
                  </a:moveTo>
                  <a:lnTo>
                    <a:pt x="18614" y="234"/>
                  </a:lnTo>
                  <a:lnTo>
                    <a:pt x="19047" y="234"/>
                  </a:lnTo>
                  <a:lnTo>
                    <a:pt x="19047" y="0"/>
                  </a:lnTo>
                  <a:close/>
                  <a:moveTo>
                    <a:pt x="20315" y="0"/>
                  </a:moveTo>
                  <a:lnTo>
                    <a:pt x="20315" y="234"/>
                  </a:lnTo>
                  <a:lnTo>
                    <a:pt x="20715" y="234"/>
                  </a:lnTo>
                  <a:lnTo>
                    <a:pt x="20715" y="0"/>
                  </a:lnTo>
                  <a:close/>
                  <a:moveTo>
                    <a:pt x="22016" y="0"/>
                  </a:moveTo>
                  <a:lnTo>
                    <a:pt x="22016" y="234"/>
                  </a:lnTo>
                  <a:lnTo>
                    <a:pt x="22416" y="234"/>
                  </a:lnTo>
                  <a:lnTo>
                    <a:pt x="22416" y="0"/>
                  </a:lnTo>
                  <a:close/>
                  <a:moveTo>
                    <a:pt x="23684" y="0"/>
                  </a:moveTo>
                  <a:lnTo>
                    <a:pt x="23684" y="234"/>
                  </a:lnTo>
                  <a:lnTo>
                    <a:pt x="24118" y="234"/>
                  </a:lnTo>
                  <a:lnTo>
                    <a:pt x="24118" y="0"/>
                  </a:lnTo>
                  <a:close/>
                  <a:moveTo>
                    <a:pt x="25385" y="0"/>
                  </a:moveTo>
                  <a:lnTo>
                    <a:pt x="25385" y="234"/>
                  </a:lnTo>
                  <a:lnTo>
                    <a:pt x="25819" y="234"/>
                  </a:lnTo>
                  <a:lnTo>
                    <a:pt x="25819" y="0"/>
                  </a:lnTo>
                  <a:close/>
                  <a:moveTo>
                    <a:pt x="27086" y="0"/>
                  </a:moveTo>
                  <a:lnTo>
                    <a:pt x="27086" y="234"/>
                  </a:lnTo>
                  <a:lnTo>
                    <a:pt x="27487" y="234"/>
                  </a:lnTo>
                  <a:lnTo>
                    <a:pt x="27487" y="0"/>
                  </a:lnTo>
                  <a:close/>
                  <a:moveTo>
                    <a:pt x="28788" y="0"/>
                  </a:moveTo>
                  <a:lnTo>
                    <a:pt x="28788" y="234"/>
                  </a:lnTo>
                  <a:lnTo>
                    <a:pt x="29188" y="234"/>
                  </a:lnTo>
                  <a:lnTo>
                    <a:pt x="29188" y="0"/>
                  </a:lnTo>
                  <a:close/>
                  <a:moveTo>
                    <a:pt x="30455" y="0"/>
                  </a:moveTo>
                  <a:lnTo>
                    <a:pt x="30455" y="234"/>
                  </a:lnTo>
                  <a:lnTo>
                    <a:pt x="30889" y="234"/>
                  </a:lnTo>
                  <a:lnTo>
                    <a:pt x="30889" y="0"/>
                  </a:lnTo>
                  <a:close/>
                  <a:moveTo>
                    <a:pt x="32157" y="0"/>
                  </a:moveTo>
                  <a:lnTo>
                    <a:pt x="32157" y="234"/>
                  </a:lnTo>
                  <a:lnTo>
                    <a:pt x="32590" y="234"/>
                  </a:lnTo>
                  <a:lnTo>
                    <a:pt x="32590" y="0"/>
                  </a:lnTo>
                  <a:close/>
                  <a:moveTo>
                    <a:pt x="33858" y="0"/>
                  </a:moveTo>
                  <a:lnTo>
                    <a:pt x="33858" y="234"/>
                  </a:lnTo>
                  <a:lnTo>
                    <a:pt x="34258" y="234"/>
                  </a:lnTo>
                  <a:lnTo>
                    <a:pt x="34258" y="0"/>
                  </a:lnTo>
                  <a:close/>
                  <a:moveTo>
                    <a:pt x="35559" y="0"/>
                  </a:moveTo>
                  <a:lnTo>
                    <a:pt x="35559" y="234"/>
                  </a:lnTo>
                  <a:lnTo>
                    <a:pt x="35959" y="234"/>
                  </a:lnTo>
                  <a:lnTo>
                    <a:pt x="35959" y="0"/>
                  </a:lnTo>
                  <a:close/>
                  <a:moveTo>
                    <a:pt x="37227" y="0"/>
                  </a:moveTo>
                  <a:lnTo>
                    <a:pt x="37227" y="234"/>
                  </a:lnTo>
                  <a:lnTo>
                    <a:pt x="37661" y="234"/>
                  </a:lnTo>
                  <a:lnTo>
                    <a:pt x="3766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12"/>
            <p:cNvSpPr/>
            <p:nvPr/>
          </p:nvSpPr>
          <p:spPr>
            <a:xfrm>
              <a:off x="7898492" y="1539782"/>
              <a:ext cx="4417" cy="5143"/>
            </a:xfrm>
            <a:custGeom>
              <a:rect b="b" l="l" r="r" t="t"/>
              <a:pathLst>
                <a:path extrusionOk="0" h="234" w="201">
                  <a:moveTo>
                    <a:pt x="0" y="0"/>
                  </a:moveTo>
                  <a:lnTo>
                    <a:pt x="0" y="234"/>
                  </a:lnTo>
                  <a:lnTo>
                    <a:pt x="200" y="234"/>
                  </a:lnTo>
                  <a:lnTo>
                    <a:pt x="20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12"/>
            <p:cNvSpPr/>
            <p:nvPr/>
          </p:nvSpPr>
          <p:spPr>
            <a:xfrm>
              <a:off x="7010785" y="1646799"/>
              <a:ext cx="5165" cy="4417"/>
            </a:xfrm>
            <a:custGeom>
              <a:rect b="b" l="l" r="r" t="t"/>
              <a:pathLst>
                <a:path extrusionOk="0" h="201" w="235">
                  <a:moveTo>
                    <a:pt x="1" y="1"/>
                  </a:moveTo>
                  <a:lnTo>
                    <a:pt x="1" y="201"/>
                  </a:lnTo>
                  <a:lnTo>
                    <a:pt x="234" y="201"/>
                  </a:lnTo>
                  <a:lnTo>
                    <a:pt x="2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12"/>
            <p:cNvSpPr/>
            <p:nvPr/>
          </p:nvSpPr>
          <p:spPr>
            <a:xfrm>
              <a:off x="7043044" y="1646799"/>
              <a:ext cx="827695" cy="4417"/>
            </a:xfrm>
            <a:custGeom>
              <a:rect b="b" l="l" r="r" t="t"/>
              <a:pathLst>
                <a:path extrusionOk="0" h="201" w="37661">
                  <a:moveTo>
                    <a:pt x="0" y="1"/>
                  </a:moveTo>
                  <a:lnTo>
                    <a:pt x="0" y="201"/>
                  </a:lnTo>
                  <a:lnTo>
                    <a:pt x="401" y="201"/>
                  </a:lnTo>
                  <a:lnTo>
                    <a:pt x="401" y="1"/>
                  </a:lnTo>
                  <a:close/>
                  <a:moveTo>
                    <a:pt x="1702" y="1"/>
                  </a:moveTo>
                  <a:lnTo>
                    <a:pt x="1702" y="201"/>
                  </a:lnTo>
                  <a:lnTo>
                    <a:pt x="2102" y="201"/>
                  </a:lnTo>
                  <a:lnTo>
                    <a:pt x="2102" y="1"/>
                  </a:lnTo>
                  <a:close/>
                  <a:moveTo>
                    <a:pt x="3369" y="1"/>
                  </a:moveTo>
                  <a:lnTo>
                    <a:pt x="3369" y="201"/>
                  </a:lnTo>
                  <a:lnTo>
                    <a:pt x="3803" y="201"/>
                  </a:lnTo>
                  <a:lnTo>
                    <a:pt x="3803" y="1"/>
                  </a:lnTo>
                  <a:close/>
                  <a:moveTo>
                    <a:pt x="5071" y="1"/>
                  </a:moveTo>
                  <a:lnTo>
                    <a:pt x="5071" y="201"/>
                  </a:lnTo>
                  <a:lnTo>
                    <a:pt x="5504" y="201"/>
                  </a:lnTo>
                  <a:lnTo>
                    <a:pt x="5504" y="1"/>
                  </a:lnTo>
                  <a:close/>
                  <a:moveTo>
                    <a:pt x="6772" y="1"/>
                  </a:moveTo>
                  <a:lnTo>
                    <a:pt x="6772" y="201"/>
                  </a:lnTo>
                  <a:lnTo>
                    <a:pt x="7172" y="201"/>
                  </a:lnTo>
                  <a:lnTo>
                    <a:pt x="7172" y="1"/>
                  </a:lnTo>
                  <a:close/>
                  <a:moveTo>
                    <a:pt x="8473" y="1"/>
                  </a:moveTo>
                  <a:lnTo>
                    <a:pt x="8473" y="201"/>
                  </a:lnTo>
                  <a:lnTo>
                    <a:pt x="8873" y="201"/>
                  </a:lnTo>
                  <a:lnTo>
                    <a:pt x="8873" y="1"/>
                  </a:lnTo>
                  <a:close/>
                  <a:moveTo>
                    <a:pt x="10141" y="1"/>
                  </a:moveTo>
                  <a:lnTo>
                    <a:pt x="10141" y="201"/>
                  </a:lnTo>
                  <a:lnTo>
                    <a:pt x="10575" y="201"/>
                  </a:lnTo>
                  <a:lnTo>
                    <a:pt x="10575" y="1"/>
                  </a:lnTo>
                  <a:close/>
                  <a:moveTo>
                    <a:pt x="11842" y="1"/>
                  </a:moveTo>
                  <a:lnTo>
                    <a:pt x="11842" y="201"/>
                  </a:lnTo>
                  <a:lnTo>
                    <a:pt x="12276" y="201"/>
                  </a:lnTo>
                  <a:lnTo>
                    <a:pt x="12276" y="1"/>
                  </a:lnTo>
                  <a:close/>
                  <a:moveTo>
                    <a:pt x="13543" y="1"/>
                  </a:moveTo>
                  <a:lnTo>
                    <a:pt x="13543" y="201"/>
                  </a:lnTo>
                  <a:lnTo>
                    <a:pt x="13944" y="201"/>
                  </a:lnTo>
                  <a:lnTo>
                    <a:pt x="13944" y="1"/>
                  </a:lnTo>
                  <a:close/>
                  <a:moveTo>
                    <a:pt x="15245" y="1"/>
                  </a:moveTo>
                  <a:lnTo>
                    <a:pt x="15245" y="201"/>
                  </a:lnTo>
                  <a:lnTo>
                    <a:pt x="15645" y="201"/>
                  </a:lnTo>
                  <a:lnTo>
                    <a:pt x="15645" y="1"/>
                  </a:lnTo>
                  <a:close/>
                  <a:moveTo>
                    <a:pt x="16912" y="1"/>
                  </a:moveTo>
                  <a:lnTo>
                    <a:pt x="16912" y="201"/>
                  </a:lnTo>
                  <a:lnTo>
                    <a:pt x="17346" y="201"/>
                  </a:lnTo>
                  <a:lnTo>
                    <a:pt x="17346" y="1"/>
                  </a:lnTo>
                  <a:close/>
                  <a:moveTo>
                    <a:pt x="18614" y="1"/>
                  </a:moveTo>
                  <a:lnTo>
                    <a:pt x="18614" y="201"/>
                  </a:lnTo>
                  <a:lnTo>
                    <a:pt x="19047" y="201"/>
                  </a:lnTo>
                  <a:lnTo>
                    <a:pt x="19047" y="1"/>
                  </a:lnTo>
                  <a:close/>
                  <a:moveTo>
                    <a:pt x="20315" y="1"/>
                  </a:moveTo>
                  <a:lnTo>
                    <a:pt x="20315" y="201"/>
                  </a:lnTo>
                  <a:lnTo>
                    <a:pt x="20715" y="201"/>
                  </a:lnTo>
                  <a:lnTo>
                    <a:pt x="20715" y="1"/>
                  </a:lnTo>
                  <a:close/>
                  <a:moveTo>
                    <a:pt x="22016" y="1"/>
                  </a:moveTo>
                  <a:lnTo>
                    <a:pt x="22016" y="201"/>
                  </a:lnTo>
                  <a:lnTo>
                    <a:pt x="22416" y="201"/>
                  </a:lnTo>
                  <a:lnTo>
                    <a:pt x="22416" y="1"/>
                  </a:lnTo>
                  <a:close/>
                  <a:moveTo>
                    <a:pt x="23684" y="1"/>
                  </a:moveTo>
                  <a:lnTo>
                    <a:pt x="23684" y="201"/>
                  </a:lnTo>
                  <a:lnTo>
                    <a:pt x="24118" y="201"/>
                  </a:lnTo>
                  <a:lnTo>
                    <a:pt x="24118" y="1"/>
                  </a:lnTo>
                  <a:close/>
                  <a:moveTo>
                    <a:pt x="25385" y="1"/>
                  </a:moveTo>
                  <a:lnTo>
                    <a:pt x="25385" y="201"/>
                  </a:lnTo>
                  <a:lnTo>
                    <a:pt x="25819" y="201"/>
                  </a:lnTo>
                  <a:lnTo>
                    <a:pt x="25819" y="1"/>
                  </a:lnTo>
                  <a:close/>
                  <a:moveTo>
                    <a:pt x="27086" y="1"/>
                  </a:moveTo>
                  <a:lnTo>
                    <a:pt x="27086" y="201"/>
                  </a:lnTo>
                  <a:lnTo>
                    <a:pt x="27487" y="201"/>
                  </a:lnTo>
                  <a:lnTo>
                    <a:pt x="27487" y="1"/>
                  </a:lnTo>
                  <a:close/>
                  <a:moveTo>
                    <a:pt x="28788" y="1"/>
                  </a:moveTo>
                  <a:lnTo>
                    <a:pt x="28788" y="201"/>
                  </a:lnTo>
                  <a:lnTo>
                    <a:pt x="29188" y="201"/>
                  </a:lnTo>
                  <a:lnTo>
                    <a:pt x="29188" y="1"/>
                  </a:lnTo>
                  <a:close/>
                  <a:moveTo>
                    <a:pt x="30455" y="1"/>
                  </a:moveTo>
                  <a:lnTo>
                    <a:pt x="30455" y="201"/>
                  </a:lnTo>
                  <a:lnTo>
                    <a:pt x="30889" y="201"/>
                  </a:lnTo>
                  <a:lnTo>
                    <a:pt x="30889" y="1"/>
                  </a:lnTo>
                  <a:close/>
                  <a:moveTo>
                    <a:pt x="32157" y="1"/>
                  </a:moveTo>
                  <a:lnTo>
                    <a:pt x="32157" y="201"/>
                  </a:lnTo>
                  <a:lnTo>
                    <a:pt x="32590" y="201"/>
                  </a:lnTo>
                  <a:lnTo>
                    <a:pt x="32590" y="1"/>
                  </a:lnTo>
                  <a:close/>
                  <a:moveTo>
                    <a:pt x="33858" y="1"/>
                  </a:moveTo>
                  <a:lnTo>
                    <a:pt x="33858" y="201"/>
                  </a:lnTo>
                  <a:lnTo>
                    <a:pt x="34258" y="201"/>
                  </a:lnTo>
                  <a:lnTo>
                    <a:pt x="34258" y="1"/>
                  </a:lnTo>
                  <a:close/>
                  <a:moveTo>
                    <a:pt x="35559" y="1"/>
                  </a:moveTo>
                  <a:lnTo>
                    <a:pt x="35559" y="201"/>
                  </a:lnTo>
                  <a:lnTo>
                    <a:pt x="35959" y="201"/>
                  </a:lnTo>
                  <a:lnTo>
                    <a:pt x="35959" y="1"/>
                  </a:lnTo>
                  <a:close/>
                  <a:moveTo>
                    <a:pt x="37227" y="1"/>
                  </a:moveTo>
                  <a:lnTo>
                    <a:pt x="37227" y="201"/>
                  </a:lnTo>
                  <a:lnTo>
                    <a:pt x="37661" y="201"/>
                  </a:lnTo>
                  <a:lnTo>
                    <a:pt x="3766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12"/>
            <p:cNvSpPr/>
            <p:nvPr/>
          </p:nvSpPr>
          <p:spPr>
            <a:xfrm>
              <a:off x="7898492" y="1646799"/>
              <a:ext cx="4417" cy="4417"/>
            </a:xfrm>
            <a:custGeom>
              <a:rect b="b" l="l" r="r" t="t"/>
              <a:pathLst>
                <a:path extrusionOk="0" h="201" w="201">
                  <a:moveTo>
                    <a:pt x="0" y="1"/>
                  </a:moveTo>
                  <a:lnTo>
                    <a:pt x="0" y="201"/>
                  </a:lnTo>
                  <a:lnTo>
                    <a:pt x="200" y="201"/>
                  </a:lnTo>
                  <a:lnTo>
                    <a:pt x="2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12"/>
            <p:cNvSpPr/>
            <p:nvPr/>
          </p:nvSpPr>
          <p:spPr>
            <a:xfrm>
              <a:off x="7010785" y="1753091"/>
              <a:ext cx="5165" cy="4417"/>
            </a:xfrm>
            <a:custGeom>
              <a:rect b="b" l="l" r="r" t="t"/>
              <a:pathLst>
                <a:path extrusionOk="0" h="201" w="235">
                  <a:moveTo>
                    <a:pt x="1" y="0"/>
                  </a:moveTo>
                  <a:lnTo>
                    <a:pt x="1" y="201"/>
                  </a:lnTo>
                  <a:lnTo>
                    <a:pt x="234" y="201"/>
                  </a:lnTo>
                  <a:lnTo>
                    <a:pt x="2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12"/>
            <p:cNvSpPr/>
            <p:nvPr/>
          </p:nvSpPr>
          <p:spPr>
            <a:xfrm>
              <a:off x="7043044" y="1753091"/>
              <a:ext cx="827695" cy="4417"/>
            </a:xfrm>
            <a:custGeom>
              <a:rect b="b" l="l" r="r" t="t"/>
              <a:pathLst>
                <a:path extrusionOk="0" h="201" w="37661">
                  <a:moveTo>
                    <a:pt x="0" y="0"/>
                  </a:moveTo>
                  <a:lnTo>
                    <a:pt x="0" y="201"/>
                  </a:lnTo>
                  <a:lnTo>
                    <a:pt x="401" y="201"/>
                  </a:lnTo>
                  <a:lnTo>
                    <a:pt x="401" y="0"/>
                  </a:lnTo>
                  <a:close/>
                  <a:moveTo>
                    <a:pt x="1702" y="0"/>
                  </a:moveTo>
                  <a:lnTo>
                    <a:pt x="1702" y="201"/>
                  </a:lnTo>
                  <a:lnTo>
                    <a:pt x="2102" y="201"/>
                  </a:lnTo>
                  <a:lnTo>
                    <a:pt x="2102" y="0"/>
                  </a:lnTo>
                  <a:close/>
                  <a:moveTo>
                    <a:pt x="3369" y="0"/>
                  </a:moveTo>
                  <a:lnTo>
                    <a:pt x="3369" y="201"/>
                  </a:lnTo>
                  <a:lnTo>
                    <a:pt x="3803" y="201"/>
                  </a:lnTo>
                  <a:lnTo>
                    <a:pt x="3803" y="0"/>
                  </a:lnTo>
                  <a:close/>
                  <a:moveTo>
                    <a:pt x="5071" y="0"/>
                  </a:moveTo>
                  <a:lnTo>
                    <a:pt x="5071" y="201"/>
                  </a:lnTo>
                  <a:lnTo>
                    <a:pt x="5504" y="201"/>
                  </a:lnTo>
                  <a:lnTo>
                    <a:pt x="5504" y="0"/>
                  </a:lnTo>
                  <a:close/>
                  <a:moveTo>
                    <a:pt x="6772" y="0"/>
                  </a:moveTo>
                  <a:lnTo>
                    <a:pt x="6772" y="201"/>
                  </a:lnTo>
                  <a:lnTo>
                    <a:pt x="7172" y="201"/>
                  </a:lnTo>
                  <a:lnTo>
                    <a:pt x="7172" y="0"/>
                  </a:lnTo>
                  <a:close/>
                  <a:moveTo>
                    <a:pt x="8473" y="0"/>
                  </a:moveTo>
                  <a:lnTo>
                    <a:pt x="8473" y="201"/>
                  </a:lnTo>
                  <a:lnTo>
                    <a:pt x="8873" y="201"/>
                  </a:lnTo>
                  <a:lnTo>
                    <a:pt x="8873" y="0"/>
                  </a:lnTo>
                  <a:close/>
                  <a:moveTo>
                    <a:pt x="10141" y="0"/>
                  </a:moveTo>
                  <a:lnTo>
                    <a:pt x="10141" y="201"/>
                  </a:lnTo>
                  <a:lnTo>
                    <a:pt x="10575" y="201"/>
                  </a:lnTo>
                  <a:lnTo>
                    <a:pt x="10575" y="0"/>
                  </a:lnTo>
                  <a:close/>
                  <a:moveTo>
                    <a:pt x="11842" y="0"/>
                  </a:moveTo>
                  <a:lnTo>
                    <a:pt x="11842" y="201"/>
                  </a:lnTo>
                  <a:lnTo>
                    <a:pt x="12276" y="201"/>
                  </a:lnTo>
                  <a:lnTo>
                    <a:pt x="12276" y="0"/>
                  </a:lnTo>
                  <a:close/>
                  <a:moveTo>
                    <a:pt x="13543" y="0"/>
                  </a:moveTo>
                  <a:lnTo>
                    <a:pt x="13543" y="201"/>
                  </a:lnTo>
                  <a:lnTo>
                    <a:pt x="13944" y="201"/>
                  </a:lnTo>
                  <a:lnTo>
                    <a:pt x="13944" y="0"/>
                  </a:lnTo>
                  <a:close/>
                  <a:moveTo>
                    <a:pt x="15245" y="0"/>
                  </a:moveTo>
                  <a:lnTo>
                    <a:pt x="15245" y="201"/>
                  </a:lnTo>
                  <a:lnTo>
                    <a:pt x="15645" y="201"/>
                  </a:lnTo>
                  <a:lnTo>
                    <a:pt x="15645" y="0"/>
                  </a:lnTo>
                  <a:close/>
                  <a:moveTo>
                    <a:pt x="16912" y="0"/>
                  </a:moveTo>
                  <a:lnTo>
                    <a:pt x="16912" y="201"/>
                  </a:lnTo>
                  <a:lnTo>
                    <a:pt x="17346" y="201"/>
                  </a:lnTo>
                  <a:lnTo>
                    <a:pt x="17346" y="0"/>
                  </a:lnTo>
                  <a:close/>
                  <a:moveTo>
                    <a:pt x="18614" y="0"/>
                  </a:moveTo>
                  <a:lnTo>
                    <a:pt x="18614" y="201"/>
                  </a:lnTo>
                  <a:lnTo>
                    <a:pt x="19047" y="201"/>
                  </a:lnTo>
                  <a:lnTo>
                    <a:pt x="19047" y="0"/>
                  </a:lnTo>
                  <a:close/>
                  <a:moveTo>
                    <a:pt x="20315" y="0"/>
                  </a:moveTo>
                  <a:lnTo>
                    <a:pt x="20315" y="201"/>
                  </a:lnTo>
                  <a:lnTo>
                    <a:pt x="20715" y="201"/>
                  </a:lnTo>
                  <a:lnTo>
                    <a:pt x="20715" y="0"/>
                  </a:lnTo>
                  <a:close/>
                  <a:moveTo>
                    <a:pt x="22016" y="0"/>
                  </a:moveTo>
                  <a:lnTo>
                    <a:pt x="22016" y="201"/>
                  </a:lnTo>
                  <a:lnTo>
                    <a:pt x="22416" y="201"/>
                  </a:lnTo>
                  <a:lnTo>
                    <a:pt x="22416" y="0"/>
                  </a:lnTo>
                  <a:close/>
                  <a:moveTo>
                    <a:pt x="23684" y="0"/>
                  </a:moveTo>
                  <a:lnTo>
                    <a:pt x="23684" y="201"/>
                  </a:lnTo>
                  <a:lnTo>
                    <a:pt x="24118" y="201"/>
                  </a:lnTo>
                  <a:lnTo>
                    <a:pt x="24118" y="0"/>
                  </a:lnTo>
                  <a:close/>
                  <a:moveTo>
                    <a:pt x="25385" y="0"/>
                  </a:moveTo>
                  <a:lnTo>
                    <a:pt x="25385" y="201"/>
                  </a:lnTo>
                  <a:lnTo>
                    <a:pt x="25819" y="201"/>
                  </a:lnTo>
                  <a:lnTo>
                    <a:pt x="25819" y="0"/>
                  </a:lnTo>
                  <a:close/>
                  <a:moveTo>
                    <a:pt x="27086" y="0"/>
                  </a:moveTo>
                  <a:lnTo>
                    <a:pt x="27086" y="201"/>
                  </a:lnTo>
                  <a:lnTo>
                    <a:pt x="27487" y="201"/>
                  </a:lnTo>
                  <a:lnTo>
                    <a:pt x="27487" y="0"/>
                  </a:lnTo>
                  <a:close/>
                  <a:moveTo>
                    <a:pt x="28788" y="0"/>
                  </a:moveTo>
                  <a:lnTo>
                    <a:pt x="28788" y="201"/>
                  </a:lnTo>
                  <a:lnTo>
                    <a:pt x="29188" y="201"/>
                  </a:lnTo>
                  <a:lnTo>
                    <a:pt x="29188" y="0"/>
                  </a:lnTo>
                  <a:close/>
                  <a:moveTo>
                    <a:pt x="30455" y="0"/>
                  </a:moveTo>
                  <a:lnTo>
                    <a:pt x="30455" y="201"/>
                  </a:lnTo>
                  <a:lnTo>
                    <a:pt x="30889" y="201"/>
                  </a:lnTo>
                  <a:lnTo>
                    <a:pt x="30889" y="0"/>
                  </a:lnTo>
                  <a:close/>
                  <a:moveTo>
                    <a:pt x="32157" y="0"/>
                  </a:moveTo>
                  <a:lnTo>
                    <a:pt x="32157" y="201"/>
                  </a:lnTo>
                  <a:lnTo>
                    <a:pt x="32590" y="201"/>
                  </a:lnTo>
                  <a:lnTo>
                    <a:pt x="32590" y="0"/>
                  </a:lnTo>
                  <a:close/>
                  <a:moveTo>
                    <a:pt x="33858" y="0"/>
                  </a:moveTo>
                  <a:lnTo>
                    <a:pt x="33858" y="201"/>
                  </a:lnTo>
                  <a:lnTo>
                    <a:pt x="34258" y="201"/>
                  </a:lnTo>
                  <a:lnTo>
                    <a:pt x="34258" y="0"/>
                  </a:lnTo>
                  <a:close/>
                  <a:moveTo>
                    <a:pt x="35559" y="0"/>
                  </a:moveTo>
                  <a:lnTo>
                    <a:pt x="35559" y="201"/>
                  </a:lnTo>
                  <a:lnTo>
                    <a:pt x="35959" y="201"/>
                  </a:lnTo>
                  <a:lnTo>
                    <a:pt x="35959" y="0"/>
                  </a:lnTo>
                  <a:close/>
                  <a:moveTo>
                    <a:pt x="37227" y="0"/>
                  </a:moveTo>
                  <a:lnTo>
                    <a:pt x="37227" y="201"/>
                  </a:lnTo>
                  <a:lnTo>
                    <a:pt x="37661" y="201"/>
                  </a:lnTo>
                  <a:lnTo>
                    <a:pt x="3766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12"/>
            <p:cNvSpPr/>
            <p:nvPr/>
          </p:nvSpPr>
          <p:spPr>
            <a:xfrm>
              <a:off x="7898492" y="1753091"/>
              <a:ext cx="4417" cy="4417"/>
            </a:xfrm>
            <a:custGeom>
              <a:rect b="b" l="l" r="r" t="t"/>
              <a:pathLst>
                <a:path extrusionOk="0" h="201" w="201">
                  <a:moveTo>
                    <a:pt x="0" y="0"/>
                  </a:moveTo>
                  <a:lnTo>
                    <a:pt x="0" y="201"/>
                  </a:lnTo>
                  <a:lnTo>
                    <a:pt x="200" y="201"/>
                  </a:lnTo>
                  <a:lnTo>
                    <a:pt x="20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12"/>
            <p:cNvSpPr/>
            <p:nvPr/>
          </p:nvSpPr>
          <p:spPr>
            <a:xfrm>
              <a:off x="7010785" y="1859383"/>
              <a:ext cx="5165" cy="4417"/>
            </a:xfrm>
            <a:custGeom>
              <a:rect b="b" l="l" r="r" t="t"/>
              <a:pathLst>
                <a:path extrusionOk="0" h="201" w="235">
                  <a:moveTo>
                    <a:pt x="1" y="0"/>
                  </a:moveTo>
                  <a:lnTo>
                    <a:pt x="1" y="200"/>
                  </a:lnTo>
                  <a:lnTo>
                    <a:pt x="234" y="200"/>
                  </a:lnTo>
                  <a:lnTo>
                    <a:pt x="2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12"/>
            <p:cNvSpPr/>
            <p:nvPr/>
          </p:nvSpPr>
          <p:spPr>
            <a:xfrm>
              <a:off x="7043044" y="1859383"/>
              <a:ext cx="827695" cy="4417"/>
            </a:xfrm>
            <a:custGeom>
              <a:rect b="b" l="l" r="r" t="t"/>
              <a:pathLst>
                <a:path extrusionOk="0" h="201" w="37661">
                  <a:moveTo>
                    <a:pt x="0" y="0"/>
                  </a:moveTo>
                  <a:lnTo>
                    <a:pt x="0" y="200"/>
                  </a:lnTo>
                  <a:lnTo>
                    <a:pt x="401" y="200"/>
                  </a:lnTo>
                  <a:lnTo>
                    <a:pt x="401" y="0"/>
                  </a:lnTo>
                  <a:close/>
                  <a:moveTo>
                    <a:pt x="1702" y="0"/>
                  </a:moveTo>
                  <a:lnTo>
                    <a:pt x="1702" y="200"/>
                  </a:lnTo>
                  <a:lnTo>
                    <a:pt x="2102" y="200"/>
                  </a:lnTo>
                  <a:lnTo>
                    <a:pt x="2102" y="0"/>
                  </a:lnTo>
                  <a:close/>
                  <a:moveTo>
                    <a:pt x="3369" y="0"/>
                  </a:moveTo>
                  <a:lnTo>
                    <a:pt x="3369" y="200"/>
                  </a:lnTo>
                  <a:lnTo>
                    <a:pt x="3803" y="200"/>
                  </a:lnTo>
                  <a:lnTo>
                    <a:pt x="3803" y="0"/>
                  </a:lnTo>
                  <a:close/>
                  <a:moveTo>
                    <a:pt x="5071" y="0"/>
                  </a:moveTo>
                  <a:lnTo>
                    <a:pt x="5071" y="200"/>
                  </a:lnTo>
                  <a:lnTo>
                    <a:pt x="5504" y="200"/>
                  </a:lnTo>
                  <a:lnTo>
                    <a:pt x="5504" y="0"/>
                  </a:lnTo>
                  <a:close/>
                  <a:moveTo>
                    <a:pt x="6772" y="0"/>
                  </a:moveTo>
                  <a:lnTo>
                    <a:pt x="6772" y="200"/>
                  </a:lnTo>
                  <a:lnTo>
                    <a:pt x="7172" y="200"/>
                  </a:lnTo>
                  <a:lnTo>
                    <a:pt x="7172" y="0"/>
                  </a:lnTo>
                  <a:close/>
                  <a:moveTo>
                    <a:pt x="8473" y="0"/>
                  </a:moveTo>
                  <a:lnTo>
                    <a:pt x="8473" y="200"/>
                  </a:lnTo>
                  <a:lnTo>
                    <a:pt x="8873" y="200"/>
                  </a:lnTo>
                  <a:lnTo>
                    <a:pt x="8873" y="0"/>
                  </a:lnTo>
                  <a:close/>
                  <a:moveTo>
                    <a:pt x="10141" y="0"/>
                  </a:moveTo>
                  <a:lnTo>
                    <a:pt x="10141" y="200"/>
                  </a:lnTo>
                  <a:lnTo>
                    <a:pt x="10575" y="200"/>
                  </a:lnTo>
                  <a:lnTo>
                    <a:pt x="10575" y="0"/>
                  </a:lnTo>
                  <a:close/>
                  <a:moveTo>
                    <a:pt x="11842" y="0"/>
                  </a:moveTo>
                  <a:lnTo>
                    <a:pt x="11842" y="200"/>
                  </a:lnTo>
                  <a:lnTo>
                    <a:pt x="12276" y="200"/>
                  </a:lnTo>
                  <a:lnTo>
                    <a:pt x="12276" y="0"/>
                  </a:lnTo>
                  <a:close/>
                  <a:moveTo>
                    <a:pt x="13543" y="0"/>
                  </a:moveTo>
                  <a:lnTo>
                    <a:pt x="13543" y="200"/>
                  </a:lnTo>
                  <a:lnTo>
                    <a:pt x="13944" y="200"/>
                  </a:lnTo>
                  <a:lnTo>
                    <a:pt x="13944" y="0"/>
                  </a:lnTo>
                  <a:close/>
                  <a:moveTo>
                    <a:pt x="15245" y="0"/>
                  </a:moveTo>
                  <a:lnTo>
                    <a:pt x="15245" y="200"/>
                  </a:lnTo>
                  <a:lnTo>
                    <a:pt x="15645" y="200"/>
                  </a:lnTo>
                  <a:lnTo>
                    <a:pt x="15645" y="0"/>
                  </a:lnTo>
                  <a:close/>
                  <a:moveTo>
                    <a:pt x="16912" y="0"/>
                  </a:moveTo>
                  <a:lnTo>
                    <a:pt x="16912" y="200"/>
                  </a:lnTo>
                  <a:lnTo>
                    <a:pt x="17346" y="200"/>
                  </a:lnTo>
                  <a:lnTo>
                    <a:pt x="17346" y="0"/>
                  </a:lnTo>
                  <a:close/>
                  <a:moveTo>
                    <a:pt x="18614" y="0"/>
                  </a:moveTo>
                  <a:lnTo>
                    <a:pt x="18614" y="200"/>
                  </a:lnTo>
                  <a:lnTo>
                    <a:pt x="19047" y="200"/>
                  </a:lnTo>
                  <a:lnTo>
                    <a:pt x="19047" y="0"/>
                  </a:lnTo>
                  <a:close/>
                  <a:moveTo>
                    <a:pt x="20315" y="0"/>
                  </a:moveTo>
                  <a:lnTo>
                    <a:pt x="20315" y="200"/>
                  </a:lnTo>
                  <a:lnTo>
                    <a:pt x="20715" y="200"/>
                  </a:lnTo>
                  <a:lnTo>
                    <a:pt x="20715" y="0"/>
                  </a:lnTo>
                  <a:close/>
                  <a:moveTo>
                    <a:pt x="22016" y="0"/>
                  </a:moveTo>
                  <a:lnTo>
                    <a:pt x="22016" y="200"/>
                  </a:lnTo>
                  <a:lnTo>
                    <a:pt x="22416" y="200"/>
                  </a:lnTo>
                  <a:lnTo>
                    <a:pt x="22416" y="0"/>
                  </a:lnTo>
                  <a:close/>
                  <a:moveTo>
                    <a:pt x="23684" y="0"/>
                  </a:moveTo>
                  <a:lnTo>
                    <a:pt x="23684" y="200"/>
                  </a:lnTo>
                  <a:lnTo>
                    <a:pt x="24118" y="200"/>
                  </a:lnTo>
                  <a:lnTo>
                    <a:pt x="24118" y="0"/>
                  </a:lnTo>
                  <a:close/>
                  <a:moveTo>
                    <a:pt x="25385" y="0"/>
                  </a:moveTo>
                  <a:lnTo>
                    <a:pt x="25385" y="200"/>
                  </a:lnTo>
                  <a:lnTo>
                    <a:pt x="25819" y="200"/>
                  </a:lnTo>
                  <a:lnTo>
                    <a:pt x="25819" y="0"/>
                  </a:lnTo>
                  <a:close/>
                  <a:moveTo>
                    <a:pt x="27086" y="0"/>
                  </a:moveTo>
                  <a:lnTo>
                    <a:pt x="27086" y="200"/>
                  </a:lnTo>
                  <a:lnTo>
                    <a:pt x="27487" y="200"/>
                  </a:lnTo>
                  <a:lnTo>
                    <a:pt x="27487" y="0"/>
                  </a:lnTo>
                  <a:close/>
                  <a:moveTo>
                    <a:pt x="28788" y="0"/>
                  </a:moveTo>
                  <a:lnTo>
                    <a:pt x="28788" y="200"/>
                  </a:lnTo>
                  <a:lnTo>
                    <a:pt x="29188" y="200"/>
                  </a:lnTo>
                  <a:lnTo>
                    <a:pt x="29188" y="0"/>
                  </a:lnTo>
                  <a:close/>
                  <a:moveTo>
                    <a:pt x="30455" y="0"/>
                  </a:moveTo>
                  <a:lnTo>
                    <a:pt x="30455" y="200"/>
                  </a:lnTo>
                  <a:lnTo>
                    <a:pt x="30889" y="200"/>
                  </a:lnTo>
                  <a:lnTo>
                    <a:pt x="30889" y="0"/>
                  </a:lnTo>
                  <a:close/>
                  <a:moveTo>
                    <a:pt x="32157" y="0"/>
                  </a:moveTo>
                  <a:lnTo>
                    <a:pt x="32157" y="200"/>
                  </a:lnTo>
                  <a:lnTo>
                    <a:pt x="32590" y="200"/>
                  </a:lnTo>
                  <a:lnTo>
                    <a:pt x="32590" y="0"/>
                  </a:lnTo>
                  <a:close/>
                  <a:moveTo>
                    <a:pt x="33858" y="0"/>
                  </a:moveTo>
                  <a:lnTo>
                    <a:pt x="33858" y="200"/>
                  </a:lnTo>
                  <a:lnTo>
                    <a:pt x="34258" y="200"/>
                  </a:lnTo>
                  <a:lnTo>
                    <a:pt x="34258" y="0"/>
                  </a:lnTo>
                  <a:close/>
                  <a:moveTo>
                    <a:pt x="35559" y="0"/>
                  </a:moveTo>
                  <a:lnTo>
                    <a:pt x="35559" y="200"/>
                  </a:lnTo>
                  <a:lnTo>
                    <a:pt x="35959" y="200"/>
                  </a:lnTo>
                  <a:lnTo>
                    <a:pt x="35959" y="0"/>
                  </a:lnTo>
                  <a:close/>
                  <a:moveTo>
                    <a:pt x="37227" y="0"/>
                  </a:moveTo>
                  <a:lnTo>
                    <a:pt x="37227" y="200"/>
                  </a:lnTo>
                  <a:lnTo>
                    <a:pt x="37661" y="200"/>
                  </a:lnTo>
                  <a:lnTo>
                    <a:pt x="3766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12"/>
            <p:cNvSpPr/>
            <p:nvPr/>
          </p:nvSpPr>
          <p:spPr>
            <a:xfrm>
              <a:off x="7898492" y="1859383"/>
              <a:ext cx="4417" cy="4417"/>
            </a:xfrm>
            <a:custGeom>
              <a:rect b="b" l="l" r="r" t="t"/>
              <a:pathLst>
                <a:path extrusionOk="0" h="201" w="201">
                  <a:moveTo>
                    <a:pt x="0" y="0"/>
                  </a:moveTo>
                  <a:lnTo>
                    <a:pt x="0" y="200"/>
                  </a:lnTo>
                  <a:lnTo>
                    <a:pt x="200" y="200"/>
                  </a:lnTo>
                  <a:lnTo>
                    <a:pt x="20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12"/>
            <p:cNvSpPr/>
            <p:nvPr/>
          </p:nvSpPr>
          <p:spPr>
            <a:xfrm>
              <a:off x="7010785" y="1965653"/>
              <a:ext cx="5165" cy="4439"/>
            </a:xfrm>
            <a:custGeom>
              <a:rect b="b" l="l" r="r" t="t"/>
              <a:pathLst>
                <a:path extrusionOk="0" h="202" w="235">
                  <a:moveTo>
                    <a:pt x="1" y="1"/>
                  </a:moveTo>
                  <a:lnTo>
                    <a:pt x="1" y="201"/>
                  </a:lnTo>
                  <a:lnTo>
                    <a:pt x="234" y="201"/>
                  </a:lnTo>
                  <a:lnTo>
                    <a:pt x="2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12"/>
            <p:cNvSpPr/>
            <p:nvPr/>
          </p:nvSpPr>
          <p:spPr>
            <a:xfrm>
              <a:off x="7043044" y="1965653"/>
              <a:ext cx="827695" cy="4439"/>
            </a:xfrm>
            <a:custGeom>
              <a:rect b="b" l="l" r="r" t="t"/>
              <a:pathLst>
                <a:path extrusionOk="0" h="202" w="37661">
                  <a:moveTo>
                    <a:pt x="0" y="1"/>
                  </a:moveTo>
                  <a:lnTo>
                    <a:pt x="0" y="201"/>
                  </a:lnTo>
                  <a:lnTo>
                    <a:pt x="401" y="201"/>
                  </a:lnTo>
                  <a:lnTo>
                    <a:pt x="401" y="1"/>
                  </a:lnTo>
                  <a:close/>
                  <a:moveTo>
                    <a:pt x="1702" y="1"/>
                  </a:moveTo>
                  <a:lnTo>
                    <a:pt x="1702" y="201"/>
                  </a:lnTo>
                  <a:lnTo>
                    <a:pt x="2102" y="201"/>
                  </a:lnTo>
                  <a:lnTo>
                    <a:pt x="2102" y="1"/>
                  </a:lnTo>
                  <a:close/>
                  <a:moveTo>
                    <a:pt x="3369" y="1"/>
                  </a:moveTo>
                  <a:lnTo>
                    <a:pt x="3369" y="201"/>
                  </a:lnTo>
                  <a:lnTo>
                    <a:pt x="3803" y="201"/>
                  </a:lnTo>
                  <a:lnTo>
                    <a:pt x="3803" y="1"/>
                  </a:lnTo>
                  <a:close/>
                  <a:moveTo>
                    <a:pt x="5071" y="1"/>
                  </a:moveTo>
                  <a:lnTo>
                    <a:pt x="5071" y="201"/>
                  </a:lnTo>
                  <a:lnTo>
                    <a:pt x="5504" y="201"/>
                  </a:lnTo>
                  <a:lnTo>
                    <a:pt x="5504" y="1"/>
                  </a:lnTo>
                  <a:close/>
                  <a:moveTo>
                    <a:pt x="6772" y="1"/>
                  </a:moveTo>
                  <a:lnTo>
                    <a:pt x="6772" y="201"/>
                  </a:lnTo>
                  <a:lnTo>
                    <a:pt x="7172" y="201"/>
                  </a:lnTo>
                  <a:lnTo>
                    <a:pt x="7172" y="1"/>
                  </a:lnTo>
                  <a:close/>
                  <a:moveTo>
                    <a:pt x="8473" y="1"/>
                  </a:moveTo>
                  <a:lnTo>
                    <a:pt x="8473" y="201"/>
                  </a:lnTo>
                  <a:lnTo>
                    <a:pt x="8873" y="201"/>
                  </a:lnTo>
                  <a:lnTo>
                    <a:pt x="8873" y="1"/>
                  </a:lnTo>
                  <a:close/>
                  <a:moveTo>
                    <a:pt x="10141" y="1"/>
                  </a:moveTo>
                  <a:lnTo>
                    <a:pt x="10141" y="201"/>
                  </a:lnTo>
                  <a:lnTo>
                    <a:pt x="10575" y="201"/>
                  </a:lnTo>
                  <a:lnTo>
                    <a:pt x="10575" y="1"/>
                  </a:lnTo>
                  <a:close/>
                  <a:moveTo>
                    <a:pt x="11842" y="1"/>
                  </a:moveTo>
                  <a:lnTo>
                    <a:pt x="11842" y="201"/>
                  </a:lnTo>
                  <a:lnTo>
                    <a:pt x="12276" y="201"/>
                  </a:lnTo>
                  <a:lnTo>
                    <a:pt x="12276" y="1"/>
                  </a:lnTo>
                  <a:close/>
                  <a:moveTo>
                    <a:pt x="13543" y="1"/>
                  </a:moveTo>
                  <a:lnTo>
                    <a:pt x="13543" y="201"/>
                  </a:lnTo>
                  <a:lnTo>
                    <a:pt x="13944" y="201"/>
                  </a:lnTo>
                  <a:lnTo>
                    <a:pt x="13944" y="1"/>
                  </a:lnTo>
                  <a:close/>
                  <a:moveTo>
                    <a:pt x="15245" y="1"/>
                  </a:moveTo>
                  <a:lnTo>
                    <a:pt x="15245" y="201"/>
                  </a:lnTo>
                  <a:lnTo>
                    <a:pt x="15645" y="201"/>
                  </a:lnTo>
                  <a:lnTo>
                    <a:pt x="15645" y="1"/>
                  </a:lnTo>
                  <a:close/>
                  <a:moveTo>
                    <a:pt x="16912" y="1"/>
                  </a:moveTo>
                  <a:lnTo>
                    <a:pt x="16912" y="201"/>
                  </a:lnTo>
                  <a:lnTo>
                    <a:pt x="17346" y="201"/>
                  </a:lnTo>
                  <a:lnTo>
                    <a:pt x="17346" y="1"/>
                  </a:lnTo>
                  <a:close/>
                  <a:moveTo>
                    <a:pt x="18614" y="1"/>
                  </a:moveTo>
                  <a:lnTo>
                    <a:pt x="18614" y="201"/>
                  </a:lnTo>
                  <a:lnTo>
                    <a:pt x="19047" y="201"/>
                  </a:lnTo>
                  <a:lnTo>
                    <a:pt x="19047" y="1"/>
                  </a:lnTo>
                  <a:close/>
                  <a:moveTo>
                    <a:pt x="20315" y="1"/>
                  </a:moveTo>
                  <a:lnTo>
                    <a:pt x="20315" y="201"/>
                  </a:lnTo>
                  <a:lnTo>
                    <a:pt x="20715" y="201"/>
                  </a:lnTo>
                  <a:lnTo>
                    <a:pt x="20715" y="1"/>
                  </a:lnTo>
                  <a:close/>
                  <a:moveTo>
                    <a:pt x="22016" y="1"/>
                  </a:moveTo>
                  <a:lnTo>
                    <a:pt x="22016" y="201"/>
                  </a:lnTo>
                  <a:lnTo>
                    <a:pt x="22416" y="201"/>
                  </a:lnTo>
                  <a:lnTo>
                    <a:pt x="22416" y="1"/>
                  </a:lnTo>
                  <a:close/>
                  <a:moveTo>
                    <a:pt x="23684" y="1"/>
                  </a:moveTo>
                  <a:lnTo>
                    <a:pt x="23684" y="201"/>
                  </a:lnTo>
                  <a:lnTo>
                    <a:pt x="24118" y="201"/>
                  </a:lnTo>
                  <a:lnTo>
                    <a:pt x="24118" y="1"/>
                  </a:lnTo>
                  <a:close/>
                  <a:moveTo>
                    <a:pt x="25385" y="1"/>
                  </a:moveTo>
                  <a:lnTo>
                    <a:pt x="25385" y="201"/>
                  </a:lnTo>
                  <a:lnTo>
                    <a:pt x="25819" y="201"/>
                  </a:lnTo>
                  <a:lnTo>
                    <a:pt x="25819" y="1"/>
                  </a:lnTo>
                  <a:close/>
                  <a:moveTo>
                    <a:pt x="27086" y="1"/>
                  </a:moveTo>
                  <a:lnTo>
                    <a:pt x="27086" y="201"/>
                  </a:lnTo>
                  <a:lnTo>
                    <a:pt x="27487" y="201"/>
                  </a:lnTo>
                  <a:lnTo>
                    <a:pt x="27487" y="1"/>
                  </a:lnTo>
                  <a:close/>
                  <a:moveTo>
                    <a:pt x="28788" y="1"/>
                  </a:moveTo>
                  <a:lnTo>
                    <a:pt x="28788" y="201"/>
                  </a:lnTo>
                  <a:lnTo>
                    <a:pt x="29188" y="201"/>
                  </a:lnTo>
                  <a:lnTo>
                    <a:pt x="29188" y="1"/>
                  </a:lnTo>
                  <a:close/>
                  <a:moveTo>
                    <a:pt x="30455" y="1"/>
                  </a:moveTo>
                  <a:lnTo>
                    <a:pt x="30455" y="201"/>
                  </a:lnTo>
                  <a:lnTo>
                    <a:pt x="30889" y="201"/>
                  </a:lnTo>
                  <a:lnTo>
                    <a:pt x="30889" y="1"/>
                  </a:lnTo>
                  <a:close/>
                  <a:moveTo>
                    <a:pt x="32157" y="1"/>
                  </a:moveTo>
                  <a:lnTo>
                    <a:pt x="32157" y="201"/>
                  </a:lnTo>
                  <a:lnTo>
                    <a:pt x="32590" y="201"/>
                  </a:lnTo>
                  <a:lnTo>
                    <a:pt x="32590" y="1"/>
                  </a:lnTo>
                  <a:close/>
                  <a:moveTo>
                    <a:pt x="33858" y="1"/>
                  </a:moveTo>
                  <a:lnTo>
                    <a:pt x="33858" y="201"/>
                  </a:lnTo>
                  <a:lnTo>
                    <a:pt x="34258" y="201"/>
                  </a:lnTo>
                  <a:lnTo>
                    <a:pt x="34258" y="1"/>
                  </a:lnTo>
                  <a:close/>
                  <a:moveTo>
                    <a:pt x="35559" y="1"/>
                  </a:moveTo>
                  <a:lnTo>
                    <a:pt x="35559" y="201"/>
                  </a:lnTo>
                  <a:lnTo>
                    <a:pt x="35959" y="201"/>
                  </a:lnTo>
                  <a:lnTo>
                    <a:pt x="35959" y="1"/>
                  </a:lnTo>
                  <a:close/>
                  <a:moveTo>
                    <a:pt x="37227" y="1"/>
                  </a:moveTo>
                  <a:lnTo>
                    <a:pt x="37227" y="201"/>
                  </a:lnTo>
                  <a:lnTo>
                    <a:pt x="37661" y="201"/>
                  </a:lnTo>
                  <a:lnTo>
                    <a:pt x="3766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12"/>
            <p:cNvSpPr/>
            <p:nvPr/>
          </p:nvSpPr>
          <p:spPr>
            <a:xfrm>
              <a:off x="7898492" y="1965653"/>
              <a:ext cx="4417" cy="4439"/>
            </a:xfrm>
            <a:custGeom>
              <a:rect b="b" l="l" r="r" t="t"/>
              <a:pathLst>
                <a:path extrusionOk="0" h="202" w="201">
                  <a:moveTo>
                    <a:pt x="0" y="1"/>
                  </a:moveTo>
                  <a:lnTo>
                    <a:pt x="0" y="201"/>
                  </a:lnTo>
                  <a:lnTo>
                    <a:pt x="200" y="201"/>
                  </a:lnTo>
                  <a:lnTo>
                    <a:pt x="2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12"/>
            <p:cNvSpPr/>
            <p:nvPr/>
          </p:nvSpPr>
          <p:spPr>
            <a:xfrm>
              <a:off x="7010785" y="2071944"/>
              <a:ext cx="5165" cy="4417"/>
            </a:xfrm>
            <a:custGeom>
              <a:rect b="b" l="l" r="r" t="t"/>
              <a:pathLst>
                <a:path extrusionOk="0" h="201" w="235">
                  <a:moveTo>
                    <a:pt x="1" y="1"/>
                  </a:moveTo>
                  <a:lnTo>
                    <a:pt x="1" y="201"/>
                  </a:lnTo>
                  <a:lnTo>
                    <a:pt x="234" y="201"/>
                  </a:lnTo>
                  <a:lnTo>
                    <a:pt x="2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12"/>
            <p:cNvSpPr/>
            <p:nvPr/>
          </p:nvSpPr>
          <p:spPr>
            <a:xfrm>
              <a:off x="7043044" y="2071944"/>
              <a:ext cx="827695" cy="4417"/>
            </a:xfrm>
            <a:custGeom>
              <a:rect b="b" l="l" r="r" t="t"/>
              <a:pathLst>
                <a:path extrusionOk="0" h="201" w="37661">
                  <a:moveTo>
                    <a:pt x="0" y="1"/>
                  </a:moveTo>
                  <a:lnTo>
                    <a:pt x="0" y="201"/>
                  </a:lnTo>
                  <a:lnTo>
                    <a:pt x="401" y="201"/>
                  </a:lnTo>
                  <a:lnTo>
                    <a:pt x="401" y="1"/>
                  </a:lnTo>
                  <a:close/>
                  <a:moveTo>
                    <a:pt x="1702" y="1"/>
                  </a:moveTo>
                  <a:lnTo>
                    <a:pt x="1702" y="201"/>
                  </a:lnTo>
                  <a:lnTo>
                    <a:pt x="2102" y="201"/>
                  </a:lnTo>
                  <a:lnTo>
                    <a:pt x="2102" y="1"/>
                  </a:lnTo>
                  <a:close/>
                  <a:moveTo>
                    <a:pt x="3369" y="1"/>
                  </a:moveTo>
                  <a:lnTo>
                    <a:pt x="3369" y="201"/>
                  </a:lnTo>
                  <a:lnTo>
                    <a:pt x="3803" y="201"/>
                  </a:lnTo>
                  <a:lnTo>
                    <a:pt x="3803" y="1"/>
                  </a:lnTo>
                  <a:close/>
                  <a:moveTo>
                    <a:pt x="5071" y="1"/>
                  </a:moveTo>
                  <a:lnTo>
                    <a:pt x="5071" y="201"/>
                  </a:lnTo>
                  <a:lnTo>
                    <a:pt x="5504" y="201"/>
                  </a:lnTo>
                  <a:lnTo>
                    <a:pt x="5504" y="1"/>
                  </a:lnTo>
                  <a:close/>
                  <a:moveTo>
                    <a:pt x="6772" y="1"/>
                  </a:moveTo>
                  <a:lnTo>
                    <a:pt x="6772" y="201"/>
                  </a:lnTo>
                  <a:lnTo>
                    <a:pt x="7172" y="201"/>
                  </a:lnTo>
                  <a:lnTo>
                    <a:pt x="7172" y="1"/>
                  </a:lnTo>
                  <a:close/>
                  <a:moveTo>
                    <a:pt x="8473" y="1"/>
                  </a:moveTo>
                  <a:lnTo>
                    <a:pt x="8473" y="201"/>
                  </a:lnTo>
                  <a:lnTo>
                    <a:pt x="8873" y="201"/>
                  </a:lnTo>
                  <a:lnTo>
                    <a:pt x="8873" y="1"/>
                  </a:lnTo>
                  <a:close/>
                  <a:moveTo>
                    <a:pt x="10141" y="1"/>
                  </a:moveTo>
                  <a:lnTo>
                    <a:pt x="10141" y="201"/>
                  </a:lnTo>
                  <a:lnTo>
                    <a:pt x="10575" y="201"/>
                  </a:lnTo>
                  <a:lnTo>
                    <a:pt x="10575" y="1"/>
                  </a:lnTo>
                  <a:close/>
                  <a:moveTo>
                    <a:pt x="11842" y="1"/>
                  </a:moveTo>
                  <a:lnTo>
                    <a:pt x="11842" y="201"/>
                  </a:lnTo>
                  <a:lnTo>
                    <a:pt x="12276" y="201"/>
                  </a:lnTo>
                  <a:lnTo>
                    <a:pt x="12276" y="1"/>
                  </a:lnTo>
                  <a:close/>
                  <a:moveTo>
                    <a:pt x="13543" y="1"/>
                  </a:moveTo>
                  <a:lnTo>
                    <a:pt x="13543" y="201"/>
                  </a:lnTo>
                  <a:lnTo>
                    <a:pt x="13944" y="201"/>
                  </a:lnTo>
                  <a:lnTo>
                    <a:pt x="13944" y="1"/>
                  </a:lnTo>
                  <a:close/>
                  <a:moveTo>
                    <a:pt x="15245" y="1"/>
                  </a:moveTo>
                  <a:lnTo>
                    <a:pt x="15245" y="201"/>
                  </a:lnTo>
                  <a:lnTo>
                    <a:pt x="15645" y="201"/>
                  </a:lnTo>
                  <a:lnTo>
                    <a:pt x="15645" y="1"/>
                  </a:lnTo>
                  <a:close/>
                  <a:moveTo>
                    <a:pt x="16912" y="1"/>
                  </a:moveTo>
                  <a:lnTo>
                    <a:pt x="16912" y="201"/>
                  </a:lnTo>
                  <a:lnTo>
                    <a:pt x="17346" y="201"/>
                  </a:lnTo>
                  <a:lnTo>
                    <a:pt x="17346" y="1"/>
                  </a:lnTo>
                  <a:close/>
                  <a:moveTo>
                    <a:pt x="18614" y="1"/>
                  </a:moveTo>
                  <a:lnTo>
                    <a:pt x="18614" y="201"/>
                  </a:lnTo>
                  <a:lnTo>
                    <a:pt x="19047" y="201"/>
                  </a:lnTo>
                  <a:lnTo>
                    <a:pt x="19047" y="1"/>
                  </a:lnTo>
                  <a:close/>
                  <a:moveTo>
                    <a:pt x="20315" y="1"/>
                  </a:moveTo>
                  <a:lnTo>
                    <a:pt x="20315" y="201"/>
                  </a:lnTo>
                  <a:lnTo>
                    <a:pt x="20715" y="201"/>
                  </a:lnTo>
                  <a:lnTo>
                    <a:pt x="20715" y="1"/>
                  </a:lnTo>
                  <a:close/>
                  <a:moveTo>
                    <a:pt x="22016" y="1"/>
                  </a:moveTo>
                  <a:lnTo>
                    <a:pt x="22016" y="201"/>
                  </a:lnTo>
                  <a:lnTo>
                    <a:pt x="22416" y="201"/>
                  </a:lnTo>
                  <a:lnTo>
                    <a:pt x="22416" y="1"/>
                  </a:lnTo>
                  <a:close/>
                  <a:moveTo>
                    <a:pt x="23684" y="1"/>
                  </a:moveTo>
                  <a:lnTo>
                    <a:pt x="23684" y="201"/>
                  </a:lnTo>
                  <a:lnTo>
                    <a:pt x="24118" y="201"/>
                  </a:lnTo>
                  <a:lnTo>
                    <a:pt x="24118" y="1"/>
                  </a:lnTo>
                  <a:close/>
                  <a:moveTo>
                    <a:pt x="25385" y="1"/>
                  </a:moveTo>
                  <a:lnTo>
                    <a:pt x="25385" y="201"/>
                  </a:lnTo>
                  <a:lnTo>
                    <a:pt x="25819" y="201"/>
                  </a:lnTo>
                  <a:lnTo>
                    <a:pt x="25819" y="1"/>
                  </a:lnTo>
                  <a:close/>
                  <a:moveTo>
                    <a:pt x="27086" y="1"/>
                  </a:moveTo>
                  <a:lnTo>
                    <a:pt x="27086" y="201"/>
                  </a:lnTo>
                  <a:lnTo>
                    <a:pt x="27487" y="201"/>
                  </a:lnTo>
                  <a:lnTo>
                    <a:pt x="27487" y="1"/>
                  </a:lnTo>
                  <a:close/>
                  <a:moveTo>
                    <a:pt x="28788" y="1"/>
                  </a:moveTo>
                  <a:lnTo>
                    <a:pt x="28788" y="201"/>
                  </a:lnTo>
                  <a:lnTo>
                    <a:pt x="29188" y="201"/>
                  </a:lnTo>
                  <a:lnTo>
                    <a:pt x="29188" y="1"/>
                  </a:lnTo>
                  <a:close/>
                  <a:moveTo>
                    <a:pt x="30455" y="1"/>
                  </a:moveTo>
                  <a:lnTo>
                    <a:pt x="30455" y="201"/>
                  </a:lnTo>
                  <a:lnTo>
                    <a:pt x="30889" y="201"/>
                  </a:lnTo>
                  <a:lnTo>
                    <a:pt x="30889" y="1"/>
                  </a:lnTo>
                  <a:close/>
                  <a:moveTo>
                    <a:pt x="32157" y="1"/>
                  </a:moveTo>
                  <a:lnTo>
                    <a:pt x="32157" y="201"/>
                  </a:lnTo>
                  <a:lnTo>
                    <a:pt x="32590" y="201"/>
                  </a:lnTo>
                  <a:lnTo>
                    <a:pt x="32590" y="1"/>
                  </a:lnTo>
                  <a:close/>
                  <a:moveTo>
                    <a:pt x="33858" y="1"/>
                  </a:moveTo>
                  <a:lnTo>
                    <a:pt x="33858" y="201"/>
                  </a:lnTo>
                  <a:lnTo>
                    <a:pt x="34258" y="201"/>
                  </a:lnTo>
                  <a:lnTo>
                    <a:pt x="34258" y="1"/>
                  </a:lnTo>
                  <a:close/>
                  <a:moveTo>
                    <a:pt x="35559" y="1"/>
                  </a:moveTo>
                  <a:lnTo>
                    <a:pt x="35559" y="201"/>
                  </a:lnTo>
                  <a:lnTo>
                    <a:pt x="35959" y="201"/>
                  </a:lnTo>
                  <a:lnTo>
                    <a:pt x="35959" y="1"/>
                  </a:lnTo>
                  <a:close/>
                  <a:moveTo>
                    <a:pt x="37227" y="1"/>
                  </a:moveTo>
                  <a:lnTo>
                    <a:pt x="37227" y="201"/>
                  </a:lnTo>
                  <a:lnTo>
                    <a:pt x="37661" y="201"/>
                  </a:lnTo>
                  <a:lnTo>
                    <a:pt x="3766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12"/>
            <p:cNvSpPr/>
            <p:nvPr/>
          </p:nvSpPr>
          <p:spPr>
            <a:xfrm>
              <a:off x="7898492" y="2071944"/>
              <a:ext cx="4417" cy="4417"/>
            </a:xfrm>
            <a:custGeom>
              <a:rect b="b" l="l" r="r" t="t"/>
              <a:pathLst>
                <a:path extrusionOk="0" h="201" w="201">
                  <a:moveTo>
                    <a:pt x="0" y="1"/>
                  </a:moveTo>
                  <a:lnTo>
                    <a:pt x="0" y="201"/>
                  </a:lnTo>
                  <a:lnTo>
                    <a:pt x="200" y="201"/>
                  </a:lnTo>
                  <a:lnTo>
                    <a:pt x="2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12"/>
            <p:cNvSpPr/>
            <p:nvPr/>
          </p:nvSpPr>
          <p:spPr>
            <a:xfrm>
              <a:off x="7010785" y="2178236"/>
              <a:ext cx="5165" cy="4417"/>
            </a:xfrm>
            <a:custGeom>
              <a:rect b="b" l="l" r="r" t="t"/>
              <a:pathLst>
                <a:path extrusionOk="0" h="201" w="235">
                  <a:moveTo>
                    <a:pt x="1" y="1"/>
                  </a:moveTo>
                  <a:lnTo>
                    <a:pt x="1" y="201"/>
                  </a:lnTo>
                  <a:lnTo>
                    <a:pt x="234" y="201"/>
                  </a:lnTo>
                  <a:lnTo>
                    <a:pt x="2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12"/>
            <p:cNvSpPr/>
            <p:nvPr/>
          </p:nvSpPr>
          <p:spPr>
            <a:xfrm>
              <a:off x="7043044" y="2178236"/>
              <a:ext cx="827695" cy="4417"/>
            </a:xfrm>
            <a:custGeom>
              <a:rect b="b" l="l" r="r" t="t"/>
              <a:pathLst>
                <a:path extrusionOk="0" h="201" w="37661">
                  <a:moveTo>
                    <a:pt x="0" y="1"/>
                  </a:moveTo>
                  <a:lnTo>
                    <a:pt x="0" y="201"/>
                  </a:lnTo>
                  <a:lnTo>
                    <a:pt x="401" y="201"/>
                  </a:lnTo>
                  <a:lnTo>
                    <a:pt x="401" y="1"/>
                  </a:lnTo>
                  <a:close/>
                  <a:moveTo>
                    <a:pt x="1702" y="1"/>
                  </a:moveTo>
                  <a:lnTo>
                    <a:pt x="1702" y="201"/>
                  </a:lnTo>
                  <a:lnTo>
                    <a:pt x="2102" y="201"/>
                  </a:lnTo>
                  <a:lnTo>
                    <a:pt x="2102" y="1"/>
                  </a:lnTo>
                  <a:close/>
                  <a:moveTo>
                    <a:pt x="3369" y="1"/>
                  </a:moveTo>
                  <a:lnTo>
                    <a:pt x="3369" y="201"/>
                  </a:lnTo>
                  <a:lnTo>
                    <a:pt x="3803" y="201"/>
                  </a:lnTo>
                  <a:lnTo>
                    <a:pt x="3803" y="1"/>
                  </a:lnTo>
                  <a:close/>
                  <a:moveTo>
                    <a:pt x="5071" y="1"/>
                  </a:moveTo>
                  <a:lnTo>
                    <a:pt x="5071" y="201"/>
                  </a:lnTo>
                  <a:lnTo>
                    <a:pt x="5504" y="201"/>
                  </a:lnTo>
                  <a:lnTo>
                    <a:pt x="5504" y="1"/>
                  </a:lnTo>
                  <a:close/>
                  <a:moveTo>
                    <a:pt x="6772" y="1"/>
                  </a:moveTo>
                  <a:lnTo>
                    <a:pt x="6772" y="201"/>
                  </a:lnTo>
                  <a:lnTo>
                    <a:pt x="7172" y="201"/>
                  </a:lnTo>
                  <a:lnTo>
                    <a:pt x="7172" y="1"/>
                  </a:lnTo>
                  <a:close/>
                  <a:moveTo>
                    <a:pt x="8473" y="1"/>
                  </a:moveTo>
                  <a:lnTo>
                    <a:pt x="8473" y="201"/>
                  </a:lnTo>
                  <a:lnTo>
                    <a:pt x="8873" y="201"/>
                  </a:lnTo>
                  <a:lnTo>
                    <a:pt x="8873" y="1"/>
                  </a:lnTo>
                  <a:close/>
                  <a:moveTo>
                    <a:pt x="10141" y="1"/>
                  </a:moveTo>
                  <a:lnTo>
                    <a:pt x="10141" y="201"/>
                  </a:lnTo>
                  <a:lnTo>
                    <a:pt x="10575" y="201"/>
                  </a:lnTo>
                  <a:lnTo>
                    <a:pt x="10575" y="1"/>
                  </a:lnTo>
                  <a:close/>
                  <a:moveTo>
                    <a:pt x="11842" y="1"/>
                  </a:moveTo>
                  <a:lnTo>
                    <a:pt x="11842" y="201"/>
                  </a:lnTo>
                  <a:lnTo>
                    <a:pt x="12276" y="201"/>
                  </a:lnTo>
                  <a:lnTo>
                    <a:pt x="12276" y="1"/>
                  </a:lnTo>
                  <a:close/>
                  <a:moveTo>
                    <a:pt x="13543" y="1"/>
                  </a:moveTo>
                  <a:lnTo>
                    <a:pt x="13543" y="201"/>
                  </a:lnTo>
                  <a:lnTo>
                    <a:pt x="13944" y="201"/>
                  </a:lnTo>
                  <a:lnTo>
                    <a:pt x="13944" y="1"/>
                  </a:lnTo>
                  <a:close/>
                  <a:moveTo>
                    <a:pt x="15245" y="1"/>
                  </a:moveTo>
                  <a:lnTo>
                    <a:pt x="15245" y="201"/>
                  </a:lnTo>
                  <a:lnTo>
                    <a:pt x="15645" y="201"/>
                  </a:lnTo>
                  <a:lnTo>
                    <a:pt x="15645" y="1"/>
                  </a:lnTo>
                  <a:close/>
                  <a:moveTo>
                    <a:pt x="16912" y="1"/>
                  </a:moveTo>
                  <a:lnTo>
                    <a:pt x="16912" y="201"/>
                  </a:lnTo>
                  <a:lnTo>
                    <a:pt x="17346" y="201"/>
                  </a:lnTo>
                  <a:lnTo>
                    <a:pt x="17346" y="1"/>
                  </a:lnTo>
                  <a:close/>
                  <a:moveTo>
                    <a:pt x="18614" y="1"/>
                  </a:moveTo>
                  <a:lnTo>
                    <a:pt x="18614" y="201"/>
                  </a:lnTo>
                  <a:lnTo>
                    <a:pt x="19047" y="201"/>
                  </a:lnTo>
                  <a:lnTo>
                    <a:pt x="19047" y="1"/>
                  </a:lnTo>
                  <a:close/>
                  <a:moveTo>
                    <a:pt x="20315" y="1"/>
                  </a:moveTo>
                  <a:lnTo>
                    <a:pt x="20315" y="201"/>
                  </a:lnTo>
                  <a:lnTo>
                    <a:pt x="20715" y="201"/>
                  </a:lnTo>
                  <a:lnTo>
                    <a:pt x="20715" y="1"/>
                  </a:lnTo>
                  <a:close/>
                  <a:moveTo>
                    <a:pt x="22016" y="1"/>
                  </a:moveTo>
                  <a:lnTo>
                    <a:pt x="22016" y="201"/>
                  </a:lnTo>
                  <a:lnTo>
                    <a:pt x="22416" y="201"/>
                  </a:lnTo>
                  <a:lnTo>
                    <a:pt x="22416" y="1"/>
                  </a:lnTo>
                  <a:close/>
                  <a:moveTo>
                    <a:pt x="23684" y="1"/>
                  </a:moveTo>
                  <a:lnTo>
                    <a:pt x="23684" y="201"/>
                  </a:lnTo>
                  <a:lnTo>
                    <a:pt x="24118" y="201"/>
                  </a:lnTo>
                  <a:lnTo>
                    <a:pt x="24118" y="1"/>
                  </a:lnTo>
                  <a:close/>
                  <a:moveTo>
                    <a:pt x="25385" y="1"/>
                  </a:moveTo>
                  <a:lnTo>
                    <a:pt x="25385" y="201"/>
                  </a:lnTo>
                  <a:lnTo>
                    <a:pt x="25819" y="201"/>
                  </a:lnTo>
                  <a:lnTo>
                    <a:pt x="25819" y="1"/>
                  </a:lnTo>
                  <a:close/>
                  <a:moveTo>
                    <a:pt x="27086" y="1"/>
                  </a:moveTo>
                  <a:lnTo>
                    <a:pt x="27086" y="201"/>
                  </a:lnTo>
                  <a:lnTo>
                    <a:pt x="27487" y="201"/>
                  </a:lnTo>
                  <a:lnTo>
                    <a:pt x="27487" y="1"/>
                  </a:lnTo>
                  <a:close/>
                  <a:moveTo>
                    <a:pt x="28788" y="1"/>
                  </a:moveTo>
                  <a:lnTo>
                    <a:pt x="28788" y="201"/>
                  </a:lnTo>
                  <a:lnTo>
                    <a:pt x="29188" y="201"/>
                  </a:lnTo>
                  <a:lnTo>
                    <a:pt x="29188" y="1"/>
                  </a:lnTo>
                  <a:close/>
                  <a:moveTo>
                    <a:pt x="30455" y="1"/>
                  </a:moveTo>
                  <a:lnTo>
                    <a:pt x="30455" y="201"/>
                  </a:lnTo>
                  <a:lnTo>
                    <a:pt x="30889" y="201"/>
                  </a:lnTo>
                  <a:lnTo>
                    <a:pt x="30889" y="1"/>
                  </a:lnTo>
                  <a:close/>
                  <a:moveTo>
                    <a:pt x="32157" y="1"/>
                  </a:moveTo>
                  <a:lnTo>
                    <a:pt x="32157" y="201"/>
                  </a:lnTo>
                  <a:lnTo>
                    <a:pt x="32590" y="201"/>
                  </a:lnTo>
                  <a:lnTo>
                    <a:pt x="32590" y="1"/>
                  </a:lnTo>
                  <a:close/>
                  <a:moveTo>
                    <a:pt x="33858" y="1"/>
                  </a:moveTo>
                  <a:lnTo>
                    <a:pt x="33858" y="201"/>
                  </a:lnTo>
                  <a:lnTo>
                    <a:pt x="34258" y="201"/>
                  </a:lnTo>
                  <a:lnTo>
                    <a:pt x="34258" y="1"/>
                  </a:lnTo>
                  <a:close/>
                  <a:moveTo>
                    <a:pt x="35559" y="1"/>
                  </a:moveTo>
                  <a:lnTo>
                    <a:pt x="35559" y="201"/>
                  </a:lnTo>
                  <a:lnTo>
                    <a:pt x="35959" y="201"/>
                  </a:lnTo>
                  <a:lnTo>
                    <a:pt x="35959" y="1"/>
                  </a:lnTo>
                  <a:close/>
                  <a:moveTo>
                    <a:pt x="37227" y="1"/>
                  </a:moveTo>
                  <a:lnTo>
                    <a:pt x="37227" y="201"/>
                  </a:lnTo>
                  <a:lnTo>
                    <a:pt x="37661" y="201"/>
                  </a:lnTo>
                  <a:lnTo>
                    <a:pt x="3766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12"/>
            <p:cNvSpPr/>
            <p:nvPr/>
          </p:nvSpPr>
          <p:spPr>
            <a:xfrm>
              <a:off x="7898492" y="2178236"/>
              <a:ext cx="4417" cy="4417"/>
            </a:xfrm>
            <a:custGeom>
              <a:rect b="b" l="l" r="r" t="t"/>
              <a:pathLst>
                <a:path extrusionOk="0" h="201" w="201">
                  <a:moveTo>
                    <a:pt x="0" y="1"/>
                  </a:moveTo>
                  <a:lnTo>
                    <a:pt x="0" y="201"/>
                  </a:lnTo>
                  <a:lnTo>
                    <a:pt x="200" y="201"/>
                  </a:lnTo>
                  <a:lnTo>
                    <a:pt x="2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2"/>
            <p:cNvSpPr/>
            <p:nvPr/>
          </p:nvSpPr>
          <p:spPr>
            <a:xfrm>
              <a:off x="7010785" y="2284528"/>
              <a:ext cx="5165" cy="5143"/>
            </a:xfrm>
            <a:custGeom>
              <a:rect b="b" l="l" r="r" t="t"/>
              <a:pathLst>
                <a:path extrusionOk="0" h="234" w="235">
                  <a:moveTo>
                    <a:pt x="1" y="0"/>
                  </a:moveTo>
                  <a:lnTo>
                    <a:pt x="1" y="234"/>
                  </a:lnTo>
                  <a:lnTo>
                    <a:pt x="234" y="234"/>
                  </a:lnTo>
                  <a:lnTo>
                    <a:pt x="2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12"/>
            <p:cNvSpPr/>
            <p:nvPr/>
          </p:nvSpPr>
          <p:spPr>
            <a:xfrm>
              <a:off x="7043044" y="2284528"/>
              <a:ext cx="827695" cy="5143"/>
            </a:xfrm>
            <a:custGeom>
              <a:rect b="b" l="l" r="r" t="t"/>
              <a:pathLst>
                <a:path extrusionOk="0" h="234" w="37661">
                  <a:moveTo>
                    <a:pt x="0" y="0"/>
                  </a:moveTo>
                  <a:lnTo>
                    <a:pt x="0" y="234"/>
                  </a:lnTo>
                  <a:lnTo>
                    <a:pt x="401" y="234"/>
                  </a:lnTo>
                  <a:lnTo>
                    <a:pt x="401" y="0"/>
                  </a:lnTo>
                  <a:close/>
                  <a:moveTo>
                    <a:pt x="1702" y="0"/>
                  </a:moveTo>
                  <a:lnTo>
                    <a:pt x="1702" y="234"/>
                  </a:lnTo>
                  <a:lnTo>
                    <a:pt x="2102" y="234"/>
                  </a:lnTo>
                  <a:lnTo>
                    <a:pt x="2102" y="0"/>
                  </a:lnTo>
                  <a:close/>
                  <a:moveTo>
                    <a:pt x="3369" y="0"/>
                  </a:moveTo>
                  <a:lnTo>
                    <a:pt x="3369" y="234"/>
                  </a:lnTo>
                  <a:lnTo>
                    <a:pt x="3803" y="234"/>
                  </a:lnTo>
                  <a:lnTo>
                    <a:pt x="3803" y="0"/>
                  </a:lnTo>
                  <a:close/>
                  <a:moveTo>
                    <a:pt x="5071" y="0"/>
                  </a:moveTo>
                  <a:lnTo>
                    <a:pt x="5071" y="234"/>
                  </a:lnTo>
                  <a:lnTo>
                    <a:pt x="5504" y="234"/>
                  </a:lnTo>
                  <a:lnTo>
                    <a:pt x="5504" y="0"/>
                  </a:lnTo>
                  <a:close/>
                  <a:moveTo>
                    <a:pt x="6772" y="0"/>
                  </a:moveTo>
                  <a:lnTo>
                    <a:pt x="6772" y="234"/>
                  </a:lnTo>
                  <a:lnTo>
                    <a:pt x="7172" y="234"/>
                  </a:lnTo>
                  <a:lnTo>
                    <a:pt x="7172" y="0"/>
                  </a:lnTo>
                  <a:close/>
                  <a:moveTo>
                    <a:pt x="8473" y="0"/>
                  </a:moveTo>
                  <a:lnTo>
                    <a:pt x="8473" y="234"/>
                  </a:lnTo>
                  <a:lnTo>
                    <a:pt x="8873" y="234"/>
                  </a:lnTo>
                  <a:lnTo>
                    <a:pt x="8873" y="0"/>
                  </a:lnTo>
                  <a:close/>
                  <a:moveTo>
                    <a:pt x="10141" y="0"/>
                  </a:moveTo>
                  <a:lnTo>
                    <a:pt x="10141" y="234"/>
                  </a:lnTo>
                  <a:lnTo>
                    <a:pt x="10575" y="234"/>
                  </a:lnTo>
                  <a:lnTo>
                    <a:pt x="10575" y="0"/>
                  </a:lnTo>
                  <a:close/>
                  <a:moveTo>
                    <a:pt x="11842" y="0"/>
                  </a:moveTo>
                  <a:lnTo>
                    <a:pt x="11842" y="234"/>
                  </a:lnTo>
                  <a:lnTo>
                    <a:pt x="12276" y="234"/>
                  </a:lnTo>
                  <a:lnTo>
                    <a:pt x="12276" y="0"/>
                  </a:lnTo>
                  <a:close/>
                  <a:moveTo>
                    <a:pt x="13543" y="0"/>
                  </a:moveTo>
                  <a:lnTo>
                    <a:pt x="13543" y="234"/>
                  </a:lnTo>
                  <a:lnTo>
                    <a:pt x="13944" y="234"/>
                  </a:lnTo>
                  <a:lnTo>
                    <a:pt x="13944" y="0"/>
                  </a:lnTo>
                  <a:close/>
                  <a:moveTo>
                    <a:pt x="15245" y="0"/>
                  </a:moveTo>
                  <a:lnTo>
                    <a:pt x="15245" y="234"/>
                  </a:lnTo>
                  <a:lnTo>
                    <a:pt x="15645" y="234"/>
                  </a:lnTo>
                  <a:lnTo>
                    <a:pt x="15645" y="0"/>
                  </a:lnTo>
                  <a:close/>
                  <a:moveTo>
                    <a:pt x="16912" y="0"/>
                  </a:moveTo>
                  <a:lnTo>
                    <a:pt x="16912" y="234"/>
                  </a:lnTo>
                  <a:lnTo>
                    <a:pt x="17346" y="234"/>
                  </a:lnTo>
                  <a:lnTo>
                    <a:pt x="17346" y="0"/>
                  </a:lnTo>
                  <a:close/>
                  <a:moveTo>
                    <a:pt x="18614" y="0"/>
                  </a:moveTo>
                  <a:lnTo>
                    <a:pt x="18614" y="234"/>
                  </a:lnTo>
                  <a:lnTo>
                    <a:pt x="19047" y="234"/>
                  </a:lnTo>
                  <a:lnTo>
                    <a:pt x="19047" y="0"/>
                  </a:lnTo>
                  <a:close/>
                  <a:moveTo>
                    <a:pt x="20315" y="0"/>
                  </a:moveTo>
                  <a:lnTo>
                    <a:pt x="20315" y="234"/>
                  </a:lnTo>
                  <a:lnTo>
                    <a:pt x="20715" y="234"/>
                  </a:lnTo>
                  <a:lnTo>
                    <a:pt x="20715" y="0"/>
                  </a:lnTo>
                  <a:close/>
                  <a:moveTo>
                    <a:pt x="22016" y="0"/>
                  </a:moveTo>
                  <a:lnTo>
                    <a:pt x="22016" y="234"/>
                  </a:lnTo>
                  <a:lnTo>
                    <a:pt x="22416" y="234"/>
                  </a:lnTo>
                  <a:lnTo>
                    <a:pt x="22416" y="0"/>
                  </a:lnTo>
                  <a:close/>
                  <a:moveTo>
                    <a:pt x="23684" y="0"/>
                  </a:moveTo>
                  <a:lnTo>
                    <a:pt x="23684" y="234"/>
                  </a:lnTo>
                  <a:lnTo>
                    <a:pt x="24118" y="234"/>
                  </a:lnTo>
                  <a:lnTo>
                    <a:pt x="24118" y="0"/>
                  </a:lnTo>
                  <a:close/>
                  <a:moveTo>
                    <a:pt x="25385" y="0"/>
                  </a:moveTo>
                  <a:lnTo>
                    <a:pt x="25385" y="234"/>
                  </a:lnTo>
                  <a:lnTo>
                    <a:pt x="25819" y="234"/>
                  </a:lnTo>
                  <a:lnTo>
                    <a:pt x="25819" y="0"/>
                  </a:lnTo>
                  <a:close/>
                  <a:moveTo>
                    <a:pt x="27086" y="0"/>
                  </a:moveTo>
                  <a:lnTo>
                    <a:pt x="27086" y="234"/>
                  </a:lnTo>
                  <a:lnTo>
                    <a:pt x="27487" y="234"/>
                  </a:lnTo>
                  <a:lnTo>
                    <a:pt x="27487" y="0"/>
                  </a:lnTo>
                  <a:close/>
                  <a:moveTo>
                    <a:pt x="28788" y="0"/>
                  </a:moveTo>
                  <a:lnTo>
                    <a:pt x="28788" y="234"/>
                  </a:lnTo>
                  <a:lnTo>
                    <a:pt x="29188" y="234"/>
                  </a:lnTo>
                  <a:lnTo>
                    <a:pt x="29188" y="0"/>
                  </a:lnTo>
                  <a:close/>
                  <a:moveTo>
                    <a:pt x="30455" y="0"/>
                  </a:moveTo>
                  <a:lnTo>
                    <a:pt x="30455" y="234"/>
                  </a:lnTo>
                  <a:lnTo>
                    <a:pt x="30889" y="234"/>
                  </a:lnTo>
                  <a:lnTo>
                    <a:pt x="30889" y="0"/>
                  </a:lnTo>
                  <a:close/>
                  <a:moveTo>
                    <a:pt x="32157" y="0"/>
                  </a:moveTo>
                  <a:lnTo>
                    <a:pt x="32157" y="234"/>
                  </a:lnTo>
                  <a:lnTo>
                    <a:pt x="32590" y="234"/>
                  </a:lnTo>
                  <a:lnTo>
                    <a:pt x="32590" y="0"/>
                  </a:lnTo>
                  <a:close/>
                  <a:moveTo>
                    <a:pt x="33858" y="0"/>
                  </a:moveTo>
                  <a:lnTo>
                    <a:pt x="33858" y="234"/>
                  </a:lnTo>
                  <a:lnTo>
                    <a:pt x="34258" y="234"/>
                  </a:lnTo>
                  <a:lnTo>
                    <a:pt x="34258" y="0"/>
                  </a:lnTo>
                  <a:close/>
                  <a:moveTo>
                    <a:pt x="35559" y="0"/>
                  </a:moveTo>
                  <a:lnTo>
                    <a:pt x="35559" y="234"/>
                  </a:lnTo>
                  <a:lnTo>
                    <a:pt x="35959" y="234"/>
                  </a:lnTo>
                  <a:lnTo>
                    <a:pt x="35959" y="0"/>
                  </a:lnTo>
                  <a:close/>
                  <a:moveTo>
                    <a:pt x="37227" y="0"/>
                  </a:moveTo>
                  <a:lnTo>
                    <a:pt x="37227" y="234"/>
                  </a:lnTo>
                  <a:lnTo>
                    <a:pt x="37661" y="234"/>
                  </a:lnTo>
                  <a:lnTo>
                    <a:pt x="3766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12"/>
            <p:cNvSpPr/>
            <p:nvPr/>
          </p:nvSpPr>
          <p:spPr>
            <a:xfrm>
              <a:off x="7898492" y="2284528"/>
              <a:ext cx="4417" cy="5143"/>
            </a:xfrm>
            <a:custGeom>
              <a:rect b="b" l="l" r="r" t="t"/>
              <a:pathLst>
                <a:path extrusionOk="0" h="234" w="201">
                  <a:moveTo>
                    <a:pt x="0" y="0"/>
                  </a:moveTo>
                  <a:lnTo>
                    <a:pt x="0" y="234"/>
                  </a:lnTo>
                  <a:lnTo>
                    <a:pt x="200" y="234"/>
                  </a:lnTo>
                  <a:lnTo>
                    <a:pt x="20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12"/>
            <p:cNvSpPr/>
            <p:nvPr/>
          </p:nvSpPr>
          <p:spPr>
            <a:xfrm>
              <a:off x="7010785" y="2390820"/>
              <a:ext cx="5165" cy="5143"/>
            </a:xfrm>
            <a:custGeom>
              <a:rect b="b" l="l" r="r" t="t"/>
              <a:pathLst>
                <a:path extrusionOk="0" h="234" w="235">
                  <a:moveTo>
                    <a:pt x="1" y="0"/>
                  </a:moveTo>
                  <a:lnTo>
                    <a:pt x="1" y="234"/>
                  </a:lnTo>
                  <a:lnTo>
                    <a:pt x="234" y="234"/>
                  </a:lnTo>
                  <a:lnTo>
                    <a:pt x="2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12"/>
            <p:cNvSpPr/>
            <p:nvPr/>
          </p:nvSpPr>
          <p:spPr>
            <a:xfrm>
              <a:off x="7043044" y="2390820"/>
              <a:ext cx="827695" cy="5143"/>
            </a:xfrm>
            <a:custGeom>
              <a:rect b="b" l="l" r="r" t="t"/>
              <a:pathLst>
                <a:path extrusionOk="0" h="234" w="37661">
                  <a:moveTo>
                    <a:pt x="0" y="0"/>
                  </a:moveTo>
                  <a:lnTo>
                    <a:pt x="0" y="234"/>
                  </a:lnTo>
                  <a:lnTo>
                    <a:pt x="401" y="234"/>
                  </a:lnTo>
                  <a:lnTo>
                    <a:pt x="401" y="0"/>
                  </a:lnTo>
                  <a:close/>
                  <a:moveTo>
                    <a:pt x="1702" y="0"/>
                  </a:moveTo>
                  <a:lnTo>
                    <a:pt x="1702" y="234"/>
                  </a:lnTo>
                  <a:lnTo>
                    <a:pt x="2102" y="234"/>
                  </a:lnTo>
                  <a:lnTo>
                    <a:pt x="2102" y="0"/>
                  </a:lnTo>
                  <a:close/>
                  <a:moveTo>
                    <a:pt x="3369" y="0"/>
                  </a:moveTo>
                  <a:lnTo>
                    <a:pt x="3369" y="234"/>
                  </a:lnTo>
                  <a:lnTo>
                    <a:pt x="3803" y="234"/>
                  </a:lnTo>
                  <a:lnTo>
                    <a:pt x="3803" y="0"/>
                  </a:lnTo>
                  <a:close/>
                  <a:moveTo>
                    <a:pt x="5071" y="0"/>
                  </a:moveTo>
                  <a:lnTo>
                    <a:pt x="5071" y="234"/>
                  </a:lnTo>
                  <a:lnTo>
                    <a:pt x="5504" y="234"/>
                  </a:lnTo>
                  <a:lnTo>
                    <a:pt x="5504" y="0"/>
                  </a:lnTo>
                  <a:close/>
                  <a:moveTo>
                    <a:pt x="6772" y="0"/>
                  </a:moveTo>
                  <a:lnTo>
                    <a:pt x="6772" y="234"/>
                  </a:lnTo>
                  <a:lnTo>
                    <a:pt x="7172" y="234"/>
                  </a:lnTo>
                  <a:lnTo>
                    <a:pt x="7172" y="0"/>
                  </a:lnTo>
                  <a:close/>
                  <a:moveTo>
                    <a:pt x="8473" y="0"/>
                  </a:moveTo>
                  <a:lnTo>
                    <a:pt x="8473" y="234"/>
                  </a:lnTo>
                  <a:lnTo>
                    <a:pt x="8873" y="234"/>
                  </a:lnTo>
                  <a:lnTo>
                    <a:pt x="8873" y="0"/>
                  </a:lnTo>
                  <a:close/>
                  <a:moveTo>
                    <a:pt x="10141" y="0"/>
                  </a:moveTo>
                  <a:lnTo>
                    <a:pt x="10141" y="234"/>
                  </a:lnTo>
                  <a:lnTo>
                    <a:pt x="10575" y="234"/>
                  </a:lnTo>
                  <a:lnTo>
                    <a:pt x="10575" y="0"/>
                  </a:lnTo>
                  <a:close/>
                  <a:moveTo>
                    <a:pt x="11842" y="0"/>
                  </a:moveTo>
                  <a:lnTo>
                    <a:pt x="11842" y="234"/>
                  </a:lnTo>
                  <a:lnTo>
                    <a:pt x="12276" y="234"/>
                  </a:lnTo>
                  <a:lnTo>
                    <a:pt x="12276" y="0"/>
                  </a:lnTo>
                  <a:close/>
                  <a:moveTo>
                    <a:pt x="13543" y="0"/>
                  </a:moveTo>
                  <a:lnTo>
                    <a:pt x="13543" y="234"/>
                  </a:lnTo>
                  <a:lnTo>
                    <a:pt x="13944" y="234"/>
                  </a:lnTo>
                  <a:lnTo>
                    <a:pt x="13944" y="0"/>
                  </a:lnTo>
                  <a:close/>
                  <a:moveTo>
                    <a:pt x="15245" y="0"/>
                  </a:moveTo>
                  <a:lnTo>
                    <a:pt x="15245" y="234"/>
                  </a:lnTo>
                  <a:lnTo>
                    <a:pt x="15645" y="234"/>
                  </a:lnTo>
                  <a:lnTo>
                    <a:pt x="15645" y="0"/>
                  </a:lnTo>
                  <a:close/>
                  <a:moveTo>
                    <a:pt x="16912" y="0"/>
                  </a:moveTo>
                  <a:lnTo>
                    <a:pt x="16912" y="234"/>
                  </a:lnTo>
                  <a:lnTo>
                    <a:pt x="17346" y="234"/>
                  </a:lnTo>
                  <a:lnTo>
                    <a:pt x="17346" y="0"/>
                  </a:lnTo>
                  <a:close/>
                  <a:moveTo>
                    <a:pt x="18614" y="0"/>
                  </a:moveTo>
                  <a:lnTo>
                    <a:pt x="18614" y="234"/>
                  </a:lnTo>
                  <a:lnTo>
                    <a:pt x="19047" y="234"/>
                  </a:lnTo>
                  <a:lnTo>
                    <a:pt x="19047" y="0"/>
                  </a:lnTo>
                  <a:close/>
                  <a:moveTo>
                    <a:pt x="20315" y="0"/>
                  </a:moveTo>
                  <a:lnTo>
                    <a:pt x="20315" y="234"/>
                  </a:lnTo>
                  <a:lnTo>
                    <a:pt x="20715" y="234"/>
                  </a:lnTo>
                  <a:lnTo>
                    <a:pt x="20715" y="0"/>
                  </a:lnTo>
                  <a:close/>
                  <a:moveTo>
                    <a:pt x="22016" y="0"/>
                  </a:moveTo>
                  <a:lnTo>
                    <a:pt x="22016" y="234"/>
                  </a:lnTo>
                  <a:lnTo>
                    <a:pt x="22416" y="234"/>
                  </a:lnTo>
                  <a:lnTo>
                    <a:pt x="22416" y="0"/>
                  </a:lnTo>
                  <a:close/>
                  <a:moveTo>
                    <a:pt x="23684" y="0"/>
                  </a:moveTo>
                  <a:lnTo>
                    <a:pt x="23684" y="234"/>
                  </a:lnTo>
                  <a:lnTo>
                    <a:pt x="24118" y="234"/>
                  </a:lnTo>
                  <a:lnTo>
                    <a:pt x="24118" y="0"/>
                  </a:lnTo>
                  <a:close/>
                  <a:moveTo>
                    <a:pt x="25385" y="0"/>
                  </a:moveTo>
                  <a:lnTo>
                    <a:pt x="25385" y="234"/>
                  </a:lnTo>
                  <a:lnTo>
                    <a:pt x="25819" y="234"/>
                  </a:lnTo>
                  <a:lnTo>
                    <a:pt x="25819" y="0"/>
                  </a:lnTo>
                  <a:close/>
                  <a:moveTo>
                    <a:pt x="27086" y="0"/>
                  </a:moveTo>
                  <a:lnTo>
                    <a:pt x="27086" y="234"/>
                  </a:lnTo>
                  <a:lnTo>
                    <a:pt x="27487" y="234"/>
                  </a:lnTo>
                  <a:lnTo>
                    <a:pt x="27487" y="0"/>
                  </a:lnTo>
                  <a:close/>
                  <a:moveTo>
                    <a:pt x="28788" y="0"/>
                  </a:moveTo>
                  <a:lnTo>
                    <a:pt x="28788" y="234"/>
                  </a:lnTo>
                  <a:lnTo>
                    <a:pt x="29188" y="234"/>
                  </a:lnTo>
                  <a:lnTo>
                    <a:pt x="29188" y="0"/>
                  </a:lnTo>
                  <a:close/>
                  <a:moveTo>
                    <a:pt x="30455" y="0"/>
                  </a:moveTo>
                  <a:lnTo>
                    <a:pt x="30455" y="234"/>
                  </a:lnTo>
                  <a:lnTo>
                    <a:pt x="30889" y="234"/>
                  </a:lnTo>
                  <a:lnTo>
                    <a:pt x="30889" y="0"/>
                  </a:lnTo>
                  <a:close/>
                  <a:moveTo>
                    <a:pt x="32157" y="0"/>
                  </a:moveTo>
                  <a:lnTo>
                    <a:pt x="32157" y="234"/>
                  </a:lnTo>
                  <a:lnTo>
                    <a:pt x="32590" y="234"/>
                  </a:lnTo>
                  <a:lnTo>
                    <a:pt x="32590" y="0"/>
                  </a:lnTo>
                  <a:close/>
                  <a:moveTo>
                    <a:pt x="33858" y="0"/>
                  </a:moveTo>
                  <a:lnTo>
                    <a:pt x="33858" y="234"/>
                  </a:lnTo>
                  <a:lnTo>
                    <a:pt x="34258" y="234"/>
                  </a:lnTo>
                  <a:lnTo>
                    <a:pt x="34258" y="0"/>
                  </a:lnTo>
                  <a:close/>
                  <a:moveTo>
                    <a:pt x="35559" y="0"/>
                  </a:moveTo>
                  <a:lnTo>
                    <a:pt x="35559" y="234"/>
                  </a:lnTo>
                  <a:lnTo>
                    <a:pt x="35959" y="234"/>
                  </a:lnTo>
                  <a:lnTo>
                    <a:pt x="35959" y="0"/>
                  </a:lnTo>
                  <a:close/>
                  <a:moveTo>
                    <a:pt x="37227" y="0"/>
                  </a:moveTo>
                  <a:lnTo>
                    <a:pt x="37227" y="234"/>
                  </a:lnTo>
                  <a:lnTo>
                    <a:pt x="37661" y="234"/>
                  </a:lnTo>
                  <a:lnTo>
                    <a:pt x="3766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12"/>
            <p:cNvSpPr/>
            <p:nvPr/>
          </p:nvSpPr>
          <p:spPr>
            <a:xfrm>
              <a:off x="7898492" y="2390820"/>
              <a:ext cx="4417" cy="5143"/>
            </a:xfrm>
            <a:custGeom>
              <a:rect b="b" l="l" r="r" t="t"/>
              <a:pathLst>
                <a:path extrusionOk="0" h="234" w="201">
                  <a:moveTo>
                    <a:pt x="0" y="0"/>
                  </a:moveTo>
                  <a:lnTo>
                    <a:pt x="0" y="234"/>
                  </a:lnTo>
                  <a:lnTo>
                    <a:pt x="200" y="234"/>
                  </a:lnTo>
                  <a:lnTo>
                    <a:pt x="20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12"/>
            <p:cNvSpPr/>
            <p:nvPr/>
          </p:nvSpPr>
          <p:spPr>
            <a:xfrm>
              <a:off x="6919171" y="1185000"/>
              <a:ext cx="983845" cy="1483108"/>
            </a:xfrm>
            <a:custGeom>
              <a:rect b="b" l="l" r="r" t="t"/>
              <a:pathLst>
                <a:path extrusionOk="0" h="67483" w="44766">
                  <a:moveTo>
                    <a:pt x="3669" y="1"/>
                  </a:moveTo>
                  <a:lnTo>
                    <a:pt x="3669" y="10375"/>
                  </a:lnTo>
                  <a:lnTo>
                    <a:pt x="0" y="10375"/>
                  </a:lnTo>
                  <a:lnTo>
                    <a:pt x="0" y="10808"/>
                  </a:lnTo>
                  <a:lnTo>
                    <a:pt x="3669" y="10808"/>
                  </a:lnTo>
                  <a:lnTo>
                    <a:pt x="3669" y="11309"/>
                  </a:lnTo>
                  <a:lnTo>
                    <a:pt x="0" y="11309"/>
                  </a:lnTo>
                  <a:lnTo>
                    <a:pt x="0" y="11542"/>
                  </a:lnTo>
                  <a:lnTo>
                    <a:pt x="3669" y="11542"/>
                  </a:lnTo>
                  <a:lnTo>
                    <a:pt x="3669" y="59743"/>
                  </a:lnTo>
                  <a:lnTo>
                    <a:pt x="0" y="59743"/>
                  </a:lnTo>
                  <a:lnTo>
                    <a:pt x="0" y="59943"/>
                  </a:lnTo>
                  <a:lnTo>
                    <a:pt x="3669" y="59943"/>
                  </a:lnTo>
                  <a:lnTo>
                    <a:pt x="3669" y="60444"/>
                  </a:lnTo>
                  <a:lnTo>
                    <a:pt x="0" y="60444"/>
                  </a:lnTo>
                  <a:lnTo>
                    <a:pt x="0" y="60877"/>
                  </a:lnTo>
                  <a:lnTo>
                    <a:pt x="3669" y="60877"/>
                  </a:lnTo>
                  <a:lnTo>
                    <a:pt x="3669" y="67482"/>
                  </a:lnTo>
                  <a:lnTo>
                    <a:pt x="3869" y="67482"/>
                  </a:lnTo>
                  <a:lnTo>
                    <a:pt x="3869" y="60877"/>
                  </a:lnTo>
                  <a:lnTo>
                    <a:pt x="44765" y="60877"/>
                  </a:lnTo>
                  <a:lnTo>
                    <a:pt x="44765" y="60444"/>
                  </a:lnTo>
                  <a:lnTo>
                    <a:pt x="3869" y="60444"/>
                  </a:lnTo>
                  <a:lnTo>
                    <a:pt x="3869" y="59943"/>
                  </a:lnTo>
                  <a:lnTo>
                    <a:pt x="44765" y="59943"/>
                  </a:lnTo>
                  <a:lnTo>
                    <a:pt x="44765" y="59743"/>
                  </a:lnTo>
                  <a:lnTo>
                    <a:pt x="3869" y="59743"/>
                  </a:lnTo>
                  <a:lnTo>
                    <a:pt x="3869" y="11542"/>
                  </a:lnTo>
                  <a:lnTo>
                    <a:pt x="44765" y="11542"/>
                  </a:lnTo>
                  <a:lnTo>
                    <a:pt x="44765" y="11309"/>
                  </a:lnTo>
                  <a:lnTo>
                    <a:pt x="3869" y="11309"/>
                  </a:lnTo>
                  <a:lnTo>
                    <a:pt x="3869" y="10808"/>
                  </a:lnTo>
                  <a:lnTo>
                    <a:pt x="44765" y="10808"/>
                  </a:lnTo>
                  <a:lnTo>
                    <a:pt x="44765" y="10375"/>
                  </a:lnTo>
                  <a:lnTo>
                    <a:pt x="3869" y="10375"/>
                  </a:lnTo>
                  <a:lnTo>
                    <a:pt x="3869"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6" name="Google Shape;746;p12"/>
          <p:cNvSpPr txBox="1"/>
          <p:nvPr>
            <p:ph idx="4294967295" type="body"/>
          </p:nvPr>
        </p:nvSpPr>
        <p:spPr>
          <a:xfrm>
            <a:off x="1902025" y="1828813"/>
            <a:ext cx="5188800" cy="28980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rgbClr val="000000"/>
              </a:buClr>
              <a:buSzPts val="1400"/>
              <a:buChar char="●"/>
            </a:pPr>
            <a:r>
              <a:rPr lang="en" sz="1400">
                <a:solidFill>
                  <a:srgbClr val="000000"/>
                </a:solidFill>
              </a:rPr>
              <a:t>La ingeniería de variables es el proceso de usar el conocimiento que se tiene sobre los datos para crear variables que pueden mejorar el desempeño de los algoritmos de machine learning.</a:t>
            </a:r>
            <a:endParaRPr sz="1400">
              <a:solidFill>
                <a:srgbClr val="000000"/>
              </a:solidFill>
            </a:endParaRPr>
          </a:p>
          <a:p>
            <a:pPr indent="-317500" lvl="0" marL="457200" rtl="0" algn="just">
              <a:lnSpc>
                <a:spcPct val="115000"/>
              </a:lnSpc>
              <a:spcBef>
                <a:spcPts val="0"/>
              </a:spcBef>
              <a:spcAft>
                <a:spcPts val="0"/>
              </a:spcAft>
              <a:buClr>
                <a:srgbClr val="000000"/>
              </a:buClr>
              <a:buSzPts val="1400"/>
              <a:buChar char="●"/>
            </a:pPr>
            <a:r>
              <a:rPr lang="en" sz="1400">
                <a:solidFill>
                  <a:srgbClr val="000000"/>
                </a:solidFill>
              </a:rPr>
              <a:t>La ingeniería de variables es fundamental para que los modelos puedan hacer predicciones acertadas</a:t>
            </a:r>
            <a:endParaRPr sz="1400">
              <a:solidFill>
                <a:srgbClr val="000000"/>
              </a:solidFill>
            </a:endParaRPr>
          </a:p>
          <a:p>
            <a:pPr indent="-317500" lvl="0" marL="457200" rtl="0" algn="just">
              <a:lnSpc>
                <a:spcPct val="115000"/>
              </a:lnSpc>
              <a:spcBef>
                <a:spcPts val="0"/>
              </a:spcBef>
              <a:spcAft>
                <a:spcPts val="0"/>
              </a:spcAft>
              <a:buClr>
                <a:srgbClr val="000000"/>
              </a:buClr>
              <a:buSzPts val="1400"/>
              <a:buChar char="●"/>
            </a:pPr>
            <a:r>
              <a:rPr lang="en" sz="1400">
                <a:solidFill>
                  <a:srgbClr val="000000"/>
                </a:solidFill>
              </a:rPr>
              <a:t>En la ingeniería de variables se incluyen pasos desde la imputación de datos faltantes, la transformación de las variables hasta la construcción de nuevas variables a partir de otras existentes.</a:t>
            </a:r>
            <a:endParaRPr sz="14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grpSp>
        <p:nvGrpSpPr>
          <p:cNvPr id="751" name="Google Shape;751;p13"/>
          <p:cNvGrpSpPr/>
          <p:nvPr/>
        </p:nvGrpSpPr>
        <p:grpSpPr>
          <a:xfrm flipH="1" rot="-2849289">
            <a:off x="7231371" y="3958705"/>
            <a:ext cx="3081811" cy="1994931"/>
            <a:chOff x="3476322" y="3871854"/>
            <a:chExt cx="3081550" cy="1994762"/>
          </a:xfrm>
        </p:grpSpPr>
        <p:sp>
          <p:nvSpPr>
            <p:cNvPr id="752" name="Google Shape;752;p13"/>
            <p:cNvSpPr/>
            <p:nvPr/>
          </p:nvSpPr>
          <p:spPr>
            <a:xfrm>
              <a:off x="3476322" y="4434043"/>
              <a:ext cx="929647" cy="290128"/>
            </a:xfrm>
            <a:custGeom>
              <a:rect b="b" l="l" r="r" t="t"/>
              <a:pathLst>
                <a:path extrusionOk="0" h="6198" w="19860">
                  <a:moveTo>
                    <a:pt x="6608" y="1035"/>
                  </a:moveTo>
                  <a:cubicBezTo>
                    <a:pt x="7486" y="1035"/>
                    <a:pt x="8379" y="1187"/>
                    <a:pt x="9261" y="1326"/>
                  </a:cubicBezTo>
                  <a:cubicBezTo>
                    <a:pt x="12072" y="1780"/>
                    <a:pt x="14828" y="2557"/>
                    <a:pt x="17467" y="3645"/>
                  </a:cubicBezTo>
                  <a:lnTo>
                    <a:pt x="17467" y="3645"/>
                  </a:lnTo>
                  <a:cubicBezTo>
                    <a:pt x="14865" y="4468"/>
                    <a:pt x="11720" y="5184"/>
                    <a:pt x="8737" y="5184"/>
                  </a:cubicBezTo>
                  <a:cubicBezTo>
                    <a:pt x="5937" y="5184"/>
                    <a:pt x="3279" y="4553"/>
                    <a:pt x="1344" y="2789"/>
                  </a:cubicBezTo>
                  <a:lnTo>
                    <a:pt x="1344" y="2789"/>
                  </a:lnTo>
                  <a:cubicBezTo>
                    <a:pt x="2403" y="2486"/>
                    <a:pt x="3279" y="1996"/>
                    <a:pt x="4326" y="1506"/>
                  </a:cubicBezTo>
                  <a:cubicBezTo>
                    <a:pt x="5062" y="1154"/>
                    <a:pt x="5829" y="1035"/>
                    <a:pt x="6608" y="1035"/>
                  </a:cubicBezTo>
                  <a:close/>
                  <a:moveTo>
                    <a:pt x="6415" y="0"/>
                  </a:moveTo>
                  <a:cubicBezTo>
                    <a:pt x="5956" y="0"/>
                    <a:pt x="5504" y="42"/>
                    <a:pt x="5074" y="148"/>
                  </a:cubicBezTo>
                  <a:cubicBezTo>
                    <a:pt x="3425" y="550"/>
                    <a:pt x="2136" y="1673"/>
                    <a:pt x="403" y="1978"/>
                  </a:cubicBezTo>
                  <a:cubicBezTo>
                    <a:pt x="1" y="2047"/>
                    <a:pt x="70" y="2657"/>
                    <a:pt x="264" y="2879"/>
                  </a:cubicBezTo>
                  <a:cubicBezTo>
                    <a:pt x="2368" y="5345"/>
                    <a:pt x="5497" y="6197"/>
                    <a:pt x="8802" y="6197"/>
                  </a:cubicBezTo>
                  <a:cubicBezTo>
                    <a:pt x="12288" y="6197"/>
                    <a:pt x="15970" y="5250"/>
                    <a:pt x="18853" y="4249"/>
                  </a:cubicBezTo>
                  <a:lnTo>
                    <a:pt x="18853" y="4249"/>
                  </a:lnTo>
                  <a:cubicBezTo>
                    <a:pt x="18973" y="4304"/>
                    <a:pt x="19093" y="4360"/>
                    <a:pt x="19214" y="4417"/>
                  </a:cubicBezTo>
                  <a:cubicBezTo>
                    <a:pt x="19268" y="4443"/>
                    <a:pt x="19319" y="4454"/>
                    <a:pt x="19364" y="4454"/>
                  </a:cubicBezTo>
                  <a:cubicBezTo>
                    <a:pt x="19595" y="4454"/>
                    <a:pt x="19704" y="4164"/>
                    <a:pt x="19678" y="3896"/>
                  </a:cubicBezTo>
                  <a:lnTo>
                    <a:pt x="19678" y="3896"/>
                  </a:lnTo>
                  <a:cubicBezTo>
                    <a:pt x="19860" y="3628"/>
                    <a:pt x="19684" y="3026"/>
                    <a:pt x="19337" y="3026"/>
                  </a:cubicBezTo>
                  <a:cubicBezTo>
                    <a:pt x="19302" y="3026"/>
                    <a:pt x="19265" y="3032"/>
                    <a:pt x="19227" y="3045"/>
                  </a:cubicBezTo>
                  <a:cubicBezTo>
                    <a:pt x="19092" y="3095"/>
                    <a:pt x="18953" y="3144"/>
                    <a:pt x="18813" y="3194"/>
                  </a:cubicBezTo>
                  <a:lnTo>
                    <a:pt x="18813" y="3194"/>
                  </a:lnTo>
                  <a:cubicBezTo>
                    <a:pt x="15785" y="1826"/>
                    <a:pt x="12593" y="859"/>
                    <a:pt x="9316" y="328"/>
                  </a:cubicBezTo>
                  <a:cubicBezTo>
                    <a:pt x="8402" y="187"/>
                    <a:pt x="7391" y="0"/>
                    <a:pt x="6415"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13"/>
            <p:cNvSpPr/>
            <p:nvPr/>
          </p:nvSpPr>
          <p:spPr>
            <a:xfrm>
              <a:off x="4004947" y="3918711"/>
              <a:ext cx="455087" cy="710295"/>
            </a:xfrm>
            <a:custGeom>
              <a:rect b="b" l="l" r="r" t="t"/>
              <a:pathLst>
                <a:path extrusionOk="0" h="15174" w="9722">
                  <a:moveTo>
                    <a:pt x="874" y="1348"/>
                  </a:moveTo>
                  <a:cubicBezTo>
                    <a:pt x="5425" y="4019"/>
                    <a:pt x="8499" y="8812"/>
                    <a:pt x="8729" y="14137"/>
                  </a:cubicBezTo>
                  <a:lnTo>
                    <a:pt x="8729" y="14137"/>
                  </a:lnTo>
                  <a:cubicBezTo>
                    <a:pt x="5366" y="13902"/>
                    <a:pt x="2812" y="10016"/>
                    <a:pt x="2015" y="7040"/>
                  </a:cubicBezTo>
                  <a:cubicBezTo>
                    <a:pt x="1512" y="5116"/>
                    <a:pt x="1532" y="3166"/>
                    <a:pt x="874" y="1348"/>
                  </a:cubicBezTo>
                  <a:close/>
                  <a:moveTo>
                    <a:pt x="187" y="1"/>
                  </a:moveTo>
                  <a:cubicBezTo>
                    <a:pt x="1" y="1"/>
                    <a:pt x="175" y="863"/>
                    <a:pt x="227" y="955"/>
                  </a:cubicBezTo>
                  <a:cubicBezTo>
                    <a:pt x="1239" y="2632"/>
                    <a:pt x="1211" y="4559"/>
                    <a:pt x="1558" y="6430"/>
                  </a:cubicBezTo>
                  <a:cubicBezTo>
                    <a:pt x="1794" y="7705"/>
                    <a:pt x="2237" y="8939"/>
                    <a:pt x="2875" y="10076"/>
                  </a:cubicBezTo>
                  <a:cubicBezTo>
                    <a:pt x="4238" y="12509"/>
                    <a:pt x="6144" y="15174"/>
                    <a:pt x="9162" y="15174"/>
                  </a:cubicBezTo>
                  <a:cubicBezTo>
                    <a:pt x="9274" y="15174"/>
                    <a:pt x="9386" y="15170"/>
                    <a:pt x="9501" y="15163"/>
                  </a:cubicBezTo>
                  <a:cubicBezTo>
                    <a:pt x="9721" y="15149"/>
                    <a:pt x="9613" y="14137"/>
                    <a:pt x="9381" y="14137"/>
                  </a:cubicBezTo>
                  <a:cubicBezTo>
                    <a:pt x="9379" y="14137"/>
                    <a:pt x="9378" y="14137"/>
                    <a:pt x="9376" y="14137"/>
                  </a:cubicBezTo>
                  <a:lnTo>
                    <a:pt x="9362" y="14137"/>
                  </a:lnTo>
                  <a:cubicBezTo>
                    <a:pt x="9263" y="14144"/>
                    <a:pt x="9164" y="14147"/>
                    <a:pt x="9065" y="14148"/>
                  </a:cubicBezTo>
                  <a:lnTo>
                    <a:pt x="9065" y="14148"/>
                  </a:lnTo>
                  <a:cubicBezTo>
                    <a:pt x="8749" y="8254"/>
                    <a:pt x="5484" y="2816"/>
                    <a:pt x="227" y="12"/>
                  </a:cubicBezTo>
                  <a:cubicBezTo>
                    <a:pt x="212" y="4"/>
                    <a:pt x="199" y="1"/>
                    <a:pt x="187"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13"/>
            <p:cNvSpPr/>
            <p:nvPr/>
          </p:nvSpPr>
          <p:spPr>
            <a:xfrm>
              <a:off x="4030506" y="4569183"/>
              <a:ext cx="505314" cy="499510"/>
            </a:xfrm>
            <a:custGeom>
              <a:rect b="b" l="l" r="r" t="t"/>
              <a:pathLst>
                <a:path extrusionOk="0" h="10671" w="10795">
                  <a:moveTo>
                    <a:pt x="8981" y="1117"/>
                  </a:moveTo>
                  <a:lnTo>
                    <a:pt x="8981" y="1117"/>
                  </a:lnTo>
                  <a:cubicBezTo>
                    <a:pt x="10794" y="3933"/>
                    <a:pt x="6112" y="5715"/>
                    <a:pt x="4394" y="6479"/>
                  </a:cubicBezTo>
                  <a:cubicBezTo>
                    <a:pt x="3107" y="7051"/>
                    <a:pt x="1960" y="7754"/>
                    <a:pt x="1195" y="8872"/>
                  </a:cubicBezTo>
                  <a:lnTo>
                    <a:pt x="1195" y="8872"/>
                  </a:lnTo>
                  <a:cubicBezTo>
                    <a:pt x="1602" y="5274"/>
                    <a:pt x="5680" y="2100"/>
                    <a:pt x="8981" y="1117"/>
                  </a:cubicBezTo>
                  <a:close/>
                  <a:moveTo>
                    <a:pt x="9246" y="1"/>
                  </a:moveTo>
                  <a:cubicBezTo>
                    <a:pt x="9233" y="1"/>
                    <a:pt x="9219" y="2"/>
                    <a:pt x="9204" y="6"/>
                  </a:cubicBezTo>
                  <a:cubicBezTo>
                    <a:pt x="4879" y="1101"/>
                    <a:pt x="0" y="5384"/>
                    <a:pt x="638" y="10194"/>
                  </a:cubicBezTo>
                  <a:cubicBezTo>
                    <a:pt x="667" y="10372"/>
                    <a:pt x="831" y="10670"/>
                    <a:pt x="988" y="10670"/>
                  </a:cubicBezTo>
                  <a:cubicBezTo>
                    <a:pt x="1051" y="10670"/>
                    <a:pt x="1113" y="10622"/>
                    <a:pt x="1164" y="10499"/>
                  </a:cubicBezTo>
                  <a:cubicBezTo>
                    <a:pt x="2481" y="7228"/>
                    <a:pt x="6612" y="7491"/>
                    <a:pt x="8761" y="5079"/>
                  </a:cubicBezTo>
                  <a:cubicBezTo>
                    <a:pt x="9811" y="3896"/>
                    <a:pt x="10178" y="2229"/>
                    <a:pt x="9531" y="820"/>
                  </a:cubicBezTo>
                  <a:lnTo>
                    <a:pt x="9531" y="820"/>
                  </a:lnTo>
                  <a:cubicBezTo>
                    <a:pt x="9634" y="521"/>
                    <a:pt x="9495" y="1"/>
                    <a:pt x="9246"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13"/>
            <p:cNvSpPr/>
            <p:nvPr/>
          </p:nvSpPr>
          <p:spPr>
            <a:xfrm>
              <a:off x="4372453" y="3871854"/>
              <a:ext cx="492909" cy="779948"/>
            </a:xfrm>
            <a:custGeom>
              <a:rect b="b" l="l" r="r" t="t"/>
              <a:pathLst>
                <a:path extrusionOk="0" h="16662" w="10530">
                  <a:moveTo>
                    <a:pt x="544" y="1158"/>
                  </a:moveTo>
                  <a:cubicBezTo>
                    <a:pt x="3120" y="2433"/>
                    <a:pt x="5658" y="3812"/>
                    <a:pt x="7181" y="6336"/>
                  </a:cubicBezTo>
                  <a:cubicBezTo>
                    <a:pt x="8807" y="9012"/>
                    <a:pt x="9569" y="12196"/>
                    <a:pt x="9665" y="15320"/>
                  </a:cubicBezTo>
                  <a:lnTo>
                    <a:pt x="9665" y="15320"/>
                  </a:lnTo>
                  <a:cubicBezTo>
                    <a:pt x="6997" y="14430"/>
                    <a:pt x="5201" y="12193"/>
                    <a:pt x="3687" y="9871"/>
                  </a:cubicBezTo>
                  <a:cubicBezTo>
                    <a:pt x="1869" y="7078"/>
                    <a:pt x="939" y="4383"/>
                    <a:pt x="544" y="1158"/>
                  </a:cubicBezTo>
                  <a:close/>
                  <a:moveTo>
                    <a:pt x="178" y="0"/>
                  </a:moveTo>
                  <a:cubicBezTo>
                    <a:pt x="0" y="0"/>
                    <a:pt x="1" y="466"/>
                    <a:pt x="14" y="542"/>
                  </a:cubicBezTo>
                  <a:cubicBezTo>
                    <a:pt x="374" y="4146"/>
                    <a:pt x="1206" y="7084"/>
                    <a:pt x="3175" y="10162"/>
                  </a:cubicBezTo>
                  <a:cubicBezTo>
                    <a:pt x="4807" y="12729"/>
                    <a:pt x="6740" y="15334"/>
                    <a:pt x="9710" y="16314"/>
                  </a:cubicBezTo>
                  <a:lnTo>
                    <a:pt x="9710" y="16314"/>
                  </a:lnTo>
                  <a:cubicBezTo>
                    <a:pt x="9769" y="16509"/>
                    <a:pt x="9897" y="16662"/>
                    <a:pt x="9999" y="16662"/>
                  </a:cubicBezTo>
                  <a:cubicBezTo>
                    <a:pt x="10064" y="16662"/>
                    <a:pt x="10119" y="16599"/>
                    <a:pt x="10139" y="16442"/>
                  </a:cubicBezTo>
                  <a:lnTo>
                    <a:pt x="10139" y="16442"/>
                  </a:lnTo>
                  <a:cubicBezTo>
                    <a:pt x="10156" y="16446"/>
                    <a:pt x="10172" y="16451"/>
                    <a:pt x="10189" y="16455"/>
                  </a:cubicBezTo>
                  <a:cubicBezTo>
                    <a:pt x="10203" y="16458"/>
                    <a:pt x="10216" y="16460"/>
                    <a:pt x="10228" y="16460"/>
                  </a:cubicBezTo>
                  <a:cubicBezTo>
                    <a:pt x="10529" y="16460"/>
                    <a:pt x="10455" y="15537"/>
                    <a:pt x="10189" y="15457"/>
                  </a:cubicBezTo>
                  <a:lnTo>
                    <a:pt x="10175" y="15471"/>
                  </a:lnTo>
                  <a:cubicBezTo>
                    <a:pt x="10161" y="15467"/>
                    <a:pt x="10147" y="15464"/>
                    <a:pt x="10133" y="15460"/>
                  </a:cubicBezTo>
                  <a:lnTo>
                    <a:pt x="10133" y="15460"/>
                  </a:lnTo>
                  <a:cubicBezTo>
                    <a:pt x="10025" y="12335"/>
                    <a:pt x="9312" y="9245"/>
                    <a:pt x="7888" y="6447"/>
                  </a:cubicBezTo>
                  <a:cubicBezTo>
                    <a:pt x="6238" y="3231"/>
                    <a:pt x="3382" y="1567"/>
                    <a:pt x="236" y="15"/>
                  </a:cubicBezTo>
                  <a:cubicBezTo>
                    <a:pt x="215" y="5"/>
                    <a:pt x="195" y="0"/>
                    <a:pt x="178"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13"/>
            <p:cNvSpPr/>
            <p:nvPr/>
          </p:nvSpPr>
          <p:spPr>
            <a:xfrm>
              <a:off x="4457506" y="4634436"/>
              <a:ext cx="618454" cy="527502"/>
            </a:xfrm>
            <a:custGeom>
              <a:rect b="b" l="l" r="r" t="t"/>
              <a:pathLst>
                <a:path extrusionOk="0" h="11269" w="13212">
                  <a:moveTo>
                    <a:pt x="12024" y="1585"/>
                  </a:moveTo>
                  <a:cubicBezTo>
                    <a:pt x="11178" y="4141"/>
                    <a:pt x="9966" y="6447"/>
                    <a:pt x="7235" y="7483"/>
                  </a:cubicBezTo>
                  <a:cubicBezTo>
                    <a:pt x="5987" y="7941"/>
                    <a:pt x="4671" y="8176"/>
                    <a:pt x="3451" y="8675"/>
                  </a:cubicBezTo>
                  <a:cubicBezTo>
                    <a:pt x="2565" y="9039"/>
                    <a:pt x="1744" y="9783"/>
                    <a:pt x="836" y="10109"/>
                  </a:cubicBezTo>
                  <a:lnTo>
                    <a:pt x="836" y="10109"/>
                  </a:lnTo>
                  <a:cubicBezTo>
                    <a:pt x="1925" y="7923"/>
                    <a:pt x="5278" y="6758"/>
                    <a:pt x="7124" y="5626"/>
                  </a:cubicBezTo>
                  <a:cubicBezTo>
                    <a:pt x="8122" y="5016"/>
                    <a:pt x="8815" y="4032"/>
                    <a:pt x="9702" y="3269"/>
                  </a:cubicBezTo>
                  <a:cubicBezTo>
                    <a:pt x="10425" y="2647"/>
                    <a:pt x="11220" y="2105"/>
                    <a:pt x="12024" y="1585"/>
                  </a:cubicBezTo>
                  <a:close/>
                  <a:moveTo>
                    <a:pt x="12779" y="0"/>
                  </a:moveTo>
                  <a:cubicBezTo>
                    <a:pt x="12753" y="0"/>
                    <a:pt x="12725" y="8"/>
                    <a:pt x="12697" y="25"/>
                  </a:cubicBezTo>
                  <a:lnTo>
                    <a:pt x="12697" y="39"/>
                  </a:lnTo>
                  <a:cubicBezTo>
                    <a:pt x="12680" y="49"/>
                    <a:pt x="12664" y="60"/>
                    <a:pt x="12648" y="70"/>
                  </a:cubicBezTo>
                  <a:lnTo>
                    <a:pt x="12648" y="70"/>
                  </a:lnTo>
                  <a:cubicBezTo>
                    <a:pt x="12623" y="49"/>
                    <a:pt x="12598" y="36"/>
                    <a:pt x="12574" y="36"/>
                  </a:cubicBezTo>
                  <a:cubicBezTo>
                    <a:pt x="12527" y="36"/>
                    <a:pt x="12483" y="83"/>
                    <a:pt x="12449" y="198"/>
                  </a:cubicBezTo>
                  <a:lnTo>
                    <a:pt x="12449" y="198"/>
                  </a:lnTo>
                  <a:cubicBezTo>
                    <a:pt x="9948" y="1836"/>
                    <a:pt x="7966" y="4062"/>
                    <a:pt x="5322" y="5432"/>
                  </a:cubicBezTo>
                  <a:cubicBezTo>
                    <a:pt x="3284" y="6471"/>
                    <a:pt x="484" y="8107"/>
                    <a:pt x="41" y="10533"/>
                  </a:cubicBezTo>
                  <a:cubicBezTo>
                    <a:pt x="0" y="10709"/>
                    <a:pt x="52" y="11268"/>
                    <a:pt x="326" y="11268"/>
                  </a:cubicBezTo>
                  <a:cubicBezTo>
                    <a:pt x="332" y="11268"/>
                    <a:pt x="339" y="11268"/>
                    <a:pt x="346" y="11267"/>
                  </a:cubicBezTo>
                  <a:cubicBezTo>
                    <a:pt x="1760" y="11129"/>
                    <a:pt x="2952" y="9895"/>
                    <a:pt x="4282" y="9438"/>
                  </a:cubicBezTo>
                  <a:cubicBezTo>
                    <a:pt x="5613" y="8980"/>
                    <a:pt x="7055" y="8731"/>
                    <a:pt x="8330" y="8079"/>
                  </a:cubicBezTo>
                  <a:cubicBezTo>
                    <a:pt x="11037" y="6726"/>
                    <a:pt x="12040" y="3799"/>
                    <a:pt x="12834" y="1067"/>
                  </a:cubicBezTo>
                  <a:lnTo>
                    <a:pt x="12834" y="1067"/>
                  </a:lnTo>
                  <a:cubicBezTo>
                    <a:pt x="12871" y="1043"/>
                    <a:pt x="12909" y="1020"/>
                    <a:pt x="12946" y="996"/>
                  </a:cubicBezTo>
                  <a:cubicBezTo>
                    <a:pt x="13211" y="832"/>
                    <a:pt x="13051" y="0"/>
                    <a:pt x="12779"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13"/>
            <p:cNvSpPr/>
            <p:nvPr/>
          </p:nvSpPr>
          <p:spPr>
            <a:xfrm>
              <a:off x="4909223" y="4048609"/>
              <a:ext cx="492769" cy="773769"/>
            </a:xfrm>
            <a:custGeom>
              <a:rect b="b" l="l" r="r" t="t"/>
              <a:pathLst>
                <a:path extrusionOk="0" h="16530" w="10527">
                  <a:moveTo>
                    <a:pt x="998" y="2026"/>
                  </a:moveTo>
                  <a:cubicBezTo>
                    <a:pt x="2422" y="3663"/>
                    <a:pt x="4410" y="4787"/>
                    <a:pt x="5639" y="6635"/>
                  </a:cubicBezTo>
                  <a:cubicBezTo>
                    <a:pt x="7250" y="9064"/>
                    <a:pt x="8314" y="11806"/>
                    <a:pt x="8893" y="14646"/>
                  </a:cubicBezTo>
                  <a:lnTo>
                    <a:pt x="8893" y="14646"/>
                  </a:lnTo>
                  <a:cubicBezTo>
                    <a:pt x="6728" y="13121"/>
                    <a:pt x="5485" y="11122"/>
                    <a:pt x="4045" y="8756"/>
                  </a:cubicBezTo>
                  <a:cubicBezTo>
                    <a:pt x="3268" y="7495"/>
                    <a:pt x="2312" y="6441"/>
                    <a:pt x="1771" y="5027"/>
                  </a:cubicBezTo>
                  <a:cubicBezTo>
                    <a:pt x="1405" y="4057"/>
                    <a:pt x="1178" y="3045"/>
                    <a:pt x="998" y="2026"/>
                  </a:cubicBezTo>
                  <a:close/>
                  <a:moveTo>
                    <a:pt x="387" y="0"/>
                  </a:moveTo>
                  <a:cubicBezTo>
                    <a:pt x="183" y="0"/>
                    <a:pt x="1" y="275"/>
                    <a:pt x="39" y="550"/>
                  </a:cubicBezTo>
                  <a:cubicBezTo>
                    <a:pt x="288" y="2186"/>
                    <a:pt x="551" y="3849"/>
                    <a:pt x="1120" y="5388"/>
                  </a:cubicBezTo>
                  <a:cubicBezTo>
                    <a:pt x="1688" y="6899"/>
                    <a:pt x="2672" y="8008"/>
                    <a:pt x="3504" y="9352"/>
                  </a:cubicBezTo>
                  <a:cubicBezTo>
                    <a:pt x="5129" y="12022"/>
                    <a:pt x="6513" y="14246"/>
                    <a:pt x="9112" y="15878"/>
                  </a:cubicBezTo>
                  <a:lnTo>
                    <a:pt x="9112" y="15878"/>
                  </a:lnTo>
                  <a:cubicBezTo>
                    <a:pt x="9124" y="15953"/>
                    <a:pt x="9135" y="16028"/>
                    <a:pt x="9146" y="16103"/>
                  </a:cubicBezTo>
                  <a:cubicBezTo>
                    <a:pt x="9184" y="16393"/>
                    <a:pt x="9358" y="16530"/>
                    <a:pt x="9522" y="16530"/>
                  </a:cubicBezTo>
                  <a:cubicBezTo>
                    <a:pt x="9649" y="16530"/>
                    <a:pt x="9771" y="16448"/>
                    <a:pt x="9823" y="16292"/>
                  </a:cubicBezTo>
                  <a:lnTo>
                    <a:pt x="9823" y="16292"/>
                  </a:lnTo>
                  <a:cubicBezTo>
                    <a:pt x="9860" y="16312"/>
                    <a:pt x="9898" y="16332"/>
                    <a:pt x="9936" y="16352"/>
                  </a:cubicBezTo>
                  <a:cubicBezTo>
                    <a:pt x="9998" y="16386"/>
                    <a:pt x="10055" y="16401"/>
                    <a:pt x="10106" y="16401"/>
                  </a:cubicBezTo>
                  <a:cubicBezTo>
                    <a:pt x="10472" y="16401"/>
                    <a:pt x="10526" y="15620"/>
                    <a:pt x="10185" y="15438"/>
                  </a:cubicBezTo>
                  <a:cubicBezTo>
                    <a:pt x="10023" y="15352"/>
                    <a:pt x="9865" y="15263"/>
                    <a:pt x="9712" y="15173"/>
                  </a:cubicBezTo>
                  <a:lnTo>
                    <a:pt x="9712" y="15173"/>
                  </a:lnTo>
                  <a:cubicBezTo>
                    <a:pt x="9222" y="12298"/>
                    <a:pt x="8230" y="9537"/>
                    <a:pt x="6775" y="6996"/>
                  </a:cubicBezTo>
                  <a:cubicBezTo>
                    <a:pt x="6068" y="5790"/>
                    <a:pt x="5264" y="4667"/>
                    <a:pt x="4225" y="3724"/>
                  </a:cubicBezTo>
                  <a:cubicBezTo>
                    <a:pt x="2963" y="2601"/>
                    <a:pt x="1508" y="1714"/>
                    <a:pt x="662" y="203"/>
                  </a:cubicBezTo>
                  <a:cubicBezTo>
                    <a:pt x="579" y="59"/>
                    <a:pt x="481" y="0"/>
                    <a:pt x="387"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13"/>
            <p:cNvSpPr/>
            <p:nvPr/>
          </p:nvSpPr>
          <p:spPr>
            <a:xfrm>
              <a:off x="5240638" y="4745142"/>
              <a:ext cx="283669" cy="702244"/>
            </a:xfrm>
            <a:custGeom>
              <a:rect b="b" l="l" r="r" t="t"/>
              <a:pathLst>
                <a:path extrusionOk="0" h="15002" w="6060">
                  <a:moveTo>
                    <a:pt x="3267" y="2027"/>
                  </a:moveTo>
                  <a:cubicBezTo>
                    <a:pt x="6059" y="5201"/>
                    <a:pt x="2295" y="9735"/>
                    <a:pt x="3139" y="13734"/>
                  </a:cubicBezTo>
                  <a:lnTo>
                    <a:pt x="3139" y="13734"/>
                  </a:lnTo>
                  <a:cubicBezTo>
                    <a:pt x="2071" y="13222"/>
                    <a:pt x="1249" y="12274"/>
                    <a:pt x="888" y="11120"/>
                  </a:cubicBezTo>
                  <a:cubicBezTo>
                    <a:pt x="430" y="9568"/>
                    <a:pt x="1179" y="8209"/>
                    <a:pt x="1941" y="6892"/>
                  </a:cubicBezTo>
                  <a:cubicBezTo>
                    <a:pt x="2949" y="5159"/>
                    <a:pt x="3085" y="3840"/>
                    <a:pt x="3267" y="2027"/>
                  </a:cubicBezTo>
                  <a:close/>
                  <a:moveTo>
                    <a:pt x="2090" y="1"/>
                  </a:moveTo>
                  <a:cubicBezTo>
                    <a:pt x="1758" y="1"/>
                    <a:pt x="1687" y="771"/>
                    <a:pt x="2024" y="987"/>
                  </a:cubicBezTo>
                  <a:cubicBezTo>
                    <a:pt x="2231" y="1119"/>
                    <a:pt x="2421" y="1254"/>
                    <a:pt x="2595" y="1392"/>
                  </a:cubicBezTo>
                  <a:lnTo>
                    <a:pt x="2595" y="1392"/>
                  </a:lnTo>
                  <a:cubicBezTo>
                    <a:pt x="2517" y="2325"/>
                    <a:pt x="2542" y="3236"/>
                    <a:pt x="2301" y="4148"/>
                  </a:cubicBezTo>
                  <a:cubicBezTo>
                    <a:pt x="2038" y="5104"/>
                    <a:pt x="1553" y="5853"/>
                    <a:pt x="1068" y="6712"/>
                  </a:cubicBezTo>
                  <a:cubicBezTo>
                    <a:pt x="486" y="7724"/>
                    <a:pt x="0" y="8764"/>
                    <a:pt x="14" y="9956"/>
                  </a:cubicBezTo>
                  <a:cubicBezTo>
                    <a:pt x="28" y="12257"/>
                    <a:pt x="1525" y="14281"/>
                    <a:pt x="3715" y="14988"/>
                  </a:cubicBezTo>
                  <a:cubicBezTo>
                    <a:pt x="3745" y="14997"/>
                    <a:pt x="3773" y="15002"/>
                    <a:pt x="3799" y="15002"/>
                  </a:cubicBezTo>
                  <a:cubicBezTo>
                    <a:pt x="4077" y="15002"/>
                    <a:pt x="4152" y="14498"/>
                    <a:pt x="4076" y="14295"/>
                  </a:cubicBezTo>
                  <a:cubicBezTo>
                    <a:pt x="2828" y="11287"/>
                    <a:pt x="4991" y="8306"/>
                    <a:pt x="5143" y="5284"/>
                  </a:cubicBezTo>
                  <a:cubicBezTo>
                    <a:pt x="5254" y="2956"/>
                    <a:pt x="4187" y="1278"/>
                    <a:pt x="2260" y="59"/>
                  </a:cubicBezTo>
                  <a:cubicBezTo>
                    <a:pt x="2198" y="18"/>
                    <a:pt x="2141" y="1"/>
                    <a:pt x="2090"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13"/>
            <p:cNvSpPr/>
            <p:nvPr/>
          </p:nvSpPr>
          <p:spPr>
            <a:xfrm>
              <a:off x="5079705" y="4761057"/>
              <a:ext cx="316389" cy="256940"/>
            </a:xfrm>
            <a:custGeom>
              <a:rect b="b" l="l" r="r" t="t"/>
              <a:pathLst>
                <a:path extrusionOk="0" h="5489" w="6759">
                  <a:moveTo>
                    <a:pt x="5210" y="1481"/>
                  </a:moveTo>
                  <a:lnTo>
                    <a:pt x="5210" y="1481"/>
                  </a:lnTo>
                  <a:cubicBezTo>
                    <a:pt x="4494" y="3011"/>
                    <a:pt x="2644" y="3866"/>
                    <a:pt x="1046" y="4367"/>
                  </a:cubicBezTo>
                  <a:lnTo>
                    <a:pt x="1046" y="4367"/>
                  </a:lnTo>
                  <a:cubicBezTo>
                    <a:pt x="1443" y="3742"/>
                    <a:pt x="3028" y="2673"/>
                    <a:pt x="3327" y="2477"/>
                  </a:cubicBezTo>
                  <a:cubicBezTo>
                    <a:pt x="3929" y="2085"/>
                    <a:pt x="4558" y="1753"/>
                    <a:pt x="5210" y="1481"/>
                  </a:cubicBezTo>
                  <a:close/>
                  <a:moveTo>
                    <a:pt x="5735" y="1"/>
                  </a:moveTo>
                  <a:cubicBezTo>
                    <a:pt x="5636" y="1"/>
                    <a:pt x="5546" y="85"/>
                    <a:pt x="5513" y="292"/>
                  </a:cubicBezTo>
                  <a:lnTo>
                    <a:pt x="5513" y="292"/>
                  </a:lnTo>
                  <a:cubicBezTo>
                    <a:pt x="4180" y="768"/>
                    <a:pt x="2947" y="1484"/>
                    <a:pt x="1872" y="2408"/>
                  </a:cubicBezTo>
                  <a:cubicBezTo>
                    <a:pt x="999" y="3156"/>
                    <a:pt x="1" y="4043"/>
                    <a:pt x="555" y="5263"/>
                  </a:cubicBezTo>
                  <a:cubicBezTo>
                    <a:pt x="594" y="5340"/>
                    <a:pt x="691" y="5488"/>
                    <a:pt x="804" y="5488"/>
                  </a:cubicBezTo>
                  <a:cubicBezTo>
                    <a:pt x="814" y="5488"/>
                    <a:pt x="823" y="5487"/>
                    <a:pt x="832" y="5485"/>
                  </a:cubicBezTo>
                  <a:cubicBezTo>
                    <a:pt x="3150" y="4819"/>
                    <a:pt x="5468" y="3609"/>
                    <a:pt x="5994" y="1188"/>
                  </a:cubicBezTo>
                  <a:lnTo>
                    <a:pt x="5994" y="1188"/>
                  </a:lnTo>
                  <a:cubicBezTo>
                    <a:pt x="6125" y="1144"/>
                    <a:pt x="6258" y="1102"/>
                    <a:pt x="6391" y="1063"/>
                  </a:cubicBezTo>
                  <a:cubicBezTo>
                    <a:pt x="6759" y="958"/>
                    <a:pt x="6628" y="43"/>
                    <a:pt x="6319" y="43"/>
                  </a:cubicBezTo>
                  <a:cubicBezTo>
                    <a:pt x="6302" y="43"/>
                    <a:pt x="6284" y="45"/>
                    <a:pt x="6266" y="51"/>
                  </a:cubicBezTo>
                  <a:cubicBezTo>
                    <a:pt x="6165" y="80"/>
                    <a:pt x="6065" y="109"/>
                    <a:pt x="5965" y="140"/>
                  </a:cubicBezTo>
                  <a:lnTo>
                    <a:pt x="5965" y="140"/>
                  </a:lnTo>
                  <a:cubicBezTo>
                    <a:pt x="5899" y="54"/>
                    <a:pt x="5814" y="1"/>
                    <a:pt x="5735"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13"/>
            <p:cNvSpPr/>
            <p:nvPr/>
          </p:nvSpPr>
          <p:spPr>
            <a:xfrm>
              <a:off x="5298167" y="4327316"/>
              <a:ext cx="161494" cy="493190"/>
            </a:xfrm>
            <a:custGeom>
              <a:rect b="b" l="l" r="r" t="t"/>
              <a:pathLst>
                <a:path extrusionOk="0" h="10536" w="3450">
                  <a:moveTo>
                    <a:pt x="1879" y="1457"/>
                  </a:moveTo>
                  <a:lnTo>
                    <a:pt x="1879" y="1457"/>
                  </a:lnTo>
                  <a:cubicBezTo>
                    <a:pt x="2497" y="3576"/>
                    <a:pt x="1842" y="5762"/>
                    <a:pt x="1188" y="7869"/>
                  </a:cubicBezTo>
                  <a:lnTo>
                    <a:pt x="1188" y="7869"/>
                  </a:lnTo>
                  <a:cubicBezTo>
                    <a:pt x="819" y="5718"/>
                    <a:pt x="1052" y="3495"/>
                    <a:pt x="1879" y="1457"/>
                  </a:cubicBezTo>
                  <a:close/>
                  <a:moveTo>
                    <a:pt x="1842" y="1"/>
                  </a:moveTo>
                  <a:cubicBezTo>
                    <a:pt x="1749" y="1"/>
                    <a:pt x="1656" y="54"/>
                    <a:pt x="1599" y="168"/>
                  </a:cubicBezTo>
                  <a:cubicBezTo>
                    <a:pt x="287" y="2980"/>
                    <a:pt x="0" y="6163"/>
                    <a:pt x="799" y="9149"/>
                  </a:cubicBezTo>
                  <a:lnTo>
                    <a:pt x="799" y="9149"/>
                  </a:lnTo>
                  <a:cubicBezTo>
                    <a:pt x="734" y="9373"/>
                    <a:pt x="672" y="9595"/>
                    <a:pt x="615" y="9816"/>
                  </a:cubicBezTo>
                  <a:cubicBezTo>
                    <a:pt x="538" y="10125"/>
                    <a:pt x="790" y="10535"/>
                    <a:pt x="1007" y="10535"/>
                  </a:cubicBezTo>
                  <a:cubicBezTo>
                    <a:pt x="1087" y="10535"/>
                    <a:pt x="1163" y="10478"/>
                    <a:pt x="1215" y="10338"/>
                  </a:cubicBezTo>
                  <a:lnTo>
                    <a:pt x="1215" y="10338"/>
                  </a:lnTo>
                  <a:cubicBezTo>
                    <a:pt x="1270" y="10401"/>
                    <a:pt x="1333" y="10429"/>
                    <a:pt x="1394" y="10429"/>
                  </a:cubicBezTo>
                  <a:cubicBezTo>
                    <a:pt x="1603" y="10429"/>
                    <a:pt x="1800" y="10111"/>
                    <a:pt x="1682" y="9775"/>
                  </a:cubicBezTo>
                  <a:cubicBezTo>
                    <a:pt x="1622" y="9603"/>
                    <a:pt x="1566" y="9430"/>
                    <a:pt x="1514" y="9257"/>
                  </a:cubicBezTo>
                  <a:lnTo>
                    <a:pt x="1514" y="9257"/>
                  </a:lnTo>
                  <a:cubicBezTo>
                    <a:pt x="2378" y="6239"/>
                    <a:pt x="3449" y="3281"/>
                    <a:pt x="2126" y="210"/>
                  </a:cubicBezTo>
                  <a:cubicBezTo>
                    <a:pt x="2066" y="75"/>
                    <a:pt x="1953" y="1"/>
                    <a:pt x="1842"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13"/>
            <p:cNvSpPr/>
            <p:nvPr/>
          </p:nvSpPr>
          <p:spPr>
            <a:xfrm>
              <a:off x="5480726" y="4575643"/>
              <a:ext cx="279877" cy="360577"/>
            </a:xfrm>
            <a:custGeom>
              <a:rect b="b" l="l" r="r" t="t"/>
              <a:pathLst>
                <a:path extrusionOk="0" h="7703" w="5979">
                  <a:moveTo>
                    <a:pt x="700" y="1392"/>
                  </a:moveTo>
                  <a:cubicBezTo>
                    <a:pt x="2354" y="2800"/>
                    <a:pt x="3992" y="4302"/>
                    <a:pt x="4924" y="6259"/>
                  </a:cubicBezTo>
                  <a:lnTo>
                    <a:pt x="4924" y="6259"/>
                  </a:lnTo>
                  <a:cubicBezTo>
                    <a:pt x="3103" y="5234"/>
                    <a:pt x="1166" y="3405"/>
                    <a:pt x="700" y="1392"/>
                  </a:cubicBezTo>
                  <a:close/>
                  <a:moveTo>
                    <a:pt x="254" y="1"/>
                  </a:moveTo>
                  <a:cubicBezTo>
                    <a:pt x="96" y="1"/>
                    <a:pt x="0" y="268"/>
                    <a:pt x="0" y="422"/>
                  </a:cubicBezTo>
                  <a:cubicBezTo>
                    <a:pt x="95" y="3526"/>
                    <a:pt x="2708" y="6219"/>
                    <a:pt x="5416" y="7529"/>
                  </a:cubicBezTo>
                  <a:lnTo>
                    <a:pt x="5416" y="7529"/>
                  </a:lnTo>
                  <a:cubicBezTo>
                    <a:pt x="5476" y="7651"/>
                    <a:pt x="5550" y="7702"/>
                    <a:pt x="5622" y="7702"/>
                  </a:cubicBezTo>
                  <a:cubicBezTo>
                    <a:pt x="5806" y="7702"/>
                    <a:pt x="5979" y="7369"/>
                    <a:pt x="5878" y="7048"/>
                  </a:cubicBezTo>
                  <a:cubicBezTo>
                    <a:pt x="5868" y="7016"/>
                    <a:pt x="5858" y="6985"/>
                    <a:pt x="5849" y="6953"/>
                  </a:cubicBezTo>
                  <a:lnTo>
                    <a:pt x="5849" y="6953"/>
                  </a:lnTo>
                  <a:cubicBezTo>
                    <a:pt x="5839" y="6913"/>
                    <a:pt x="5826" y="6874"/>
                    <a:pt x="5811" y="6838"/>
                  </a:cubicBezTo>
                  <a:lnTo>
                    <a:pt x="5811" y="6838"/>
                  </a:lnTo>
                  <a:cubicBezTo>
                    <a:pt x="4868" y="3970"/>
                    <a:pt x="2635" y="1956"/>
                    <a:pt x="388" y="62"/>
                  </a:cubicBezTo>
                  <a:cubicBezTo>
                    <a:pt x="340" y="19"/>
                    <a:pt x="295" y="1"/>
                    <a:pt x="254"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13"/>
            <p:cNvSpPr/>
            <p:nvPr/>
          </p:nvSpPr>
          <p:spPr>
            <a:xfrm>
              <a:off x="5613105" y="4879206"/>
              <a:ext cx="204981" cy="386791"/>
            </a:xfrm>
            <a:custGeom>
              <a:rect b="b" l="l" r="r" t="t"/>
              <a:pathLst>
                <a:path extrusionOk="0" h="8263" w="4379">
                  <a:moveTo>
                    <a:pt x="2715" y="1208"/>
                  </a:moveTo>
                  <a:cubicBezTo>
                    <a:pt x="3852" y="2990"/>
                    <a:pt x="1762" y="5607"/>
                    <a:pt x="450" y="6919"/>
                  </a:cubicBezTo>
                  <a:lnTo>
                    <a:pt x="450" y="6919"/>
                  </a:lnTo>
                  <a:cubicBezTo>
                    <a:pt x="528" y="4744"/>
                    <a:pt x="885" y="2544"/>
                    <a:pt x="2715" y="1208"/>
                  </a:cubicBezTo>
                  <a:close/>
                  <a:moveTo>
                    <a:pt x="2538" y="1"/>
                  </a:moveTo>
                  <a:cubicBezTo>
                    <a:pt x="2468" y="1"/>
                    <a:pt x="2427" y="127"/>
                    <a:pt x="2413" y="289"/>
                  </a:cubicBezTo>
                  <a:lnTo>
                    <a:pt x="2413" y="289"/>
                  </a:lnTo>
                  <a:cubicBezTo>
                    <a:pt x="165" y="1987"/>
                    <a:pt x="26" y="4991"/>
                    <a:pt x="0" y="7633"/>
                  </a:cubicBezTo>
                  <a:cubicBezTo>
                    <a:pt x="0" y="7706"/>
                    <a:pt x="86" y="8262"/>
                    <a:pt x="258" y="8262"/>
                  </a:cubicBezTo>
                  <a:cubicBezTo>
                    <a:pt x="281" y="8262"/>
                    <a:pt x="306" y="8252"/>
                    <a:pt x="333" y="8229"/>
                  </a:cubicBezTo>
                  <a:cubicBezTo>
                    <a:pt x="2128" y="6559"/>
                    <a:pt x="4378" y="3320"/>
                    <a:pt x="3129" y="808"/>
                  </a:cubicBezTo>
                  <a:lnTo>
                    <a:pt x="3129" y="808"/>
                  </a:lnTo>
                  <a:cubicBezTo>
                    <a:pt x="3177" y="513"/>
                    <a:pt x="3038" y="4"/>
                    <a:pt x="2849" y="4"/>
                  </a:cubicBezTo>
                  <a:cubicBezTo>
                    <a:pt x="2829" y="4"/>
                    <a:pt x="2808" y="9"/>
                    <a:pt x="2786" y="22"/>
                  </a:cubicBezTo>
                  <a:lnTo>
                    <a:pt x="2800" y="22"/>
                  </a:lnTo>
                  <a:cubicBezTo>
                    <a:pt x="2756" y="50"/>
                    <a:pt x="2712" y="79"/>
                    <a:pt x="2668" y="107"/>
                  </a:cubicBezTo>
                  <a:lnTo>
                    <a:pt x="2668" y="107"/>
                  </a:lnTo>
                  <a:cubicBezTo>
                    <a:pt x="2653" y="88"/>
                    <a:pt x="2636" y="69"/>
                    <a:pt x="2620" y="50"/>
                  </a:cubicBezTo>
                  <a:cubicBezTo>
                    <a:pt x="2589" y="16"/>
                    <a:pt x="2562" y="1"/>
                    <a:pt x="2538"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13"/>
            <p:cNvSpPr/>
            <p:nvPr/>
          </p:nvSpPr>
          <p:spPr>
            <a:xfrm>
              <a:off x="4890218" y="5336539"/>
              <a:ext cx="812294" cy="395498"/>
            </a:xfrm>
            <a:custGeom>
              <a:rect b="b" l="l" r="r" t="t"/>
              <a:pathLst>
                <a:path extrusionOk="0" h="8449" w="17353">
                  <a:moveTo>
                    <a:pt x="15694" y="983"/>
                  </a:moveTo>
                  <a:cubicBezTo>
                    <a:pt x="15952" y="983"/>
                    <a:pt x="16214" y="1003"/>
                    <a:pt x="16483" y="1046"/>
                  </a:cubicBezTo>
                  <a:lnTo>
                    <a:pt x="16483" y="1046"/>
                  </a:lnTo>
                  <a:cubicBezTo>
                    <a:pt x="14749" y="3243"/>
                    <a:pt x="12597" y="5980"/>
                    <a:pt x="10079" y="7025"/>
                  </a:cubicBezTo>
                  <a:cubicBezTo>
                    <a:pt x="9485" y="7274"/>
                    <a:pt x="8869" y="7363"/>
                    <a:pt x="8248" y="7363"/>
                  </a:cubicBezTo>
                  <a:cubicBezTo>
                    <a:pt x="7448" y="7363"/>
                    <a:pt x="6639" y="7215"/>
                    <a:pt x="5851" y="7067"/>
                  </a:cubicBezTo>
                  <a:cubicBezTo>
                    <a:pt x="4604" y="6839"/>
                    <a:pt x="3374" y="6528"/>
                    <a:pt x="2171" y="6141"/>
                  </a:cubicBezTo>
                  <a:lnTo>
                    <a:pt x="2171" y="6141"/>
                  </a:lnTo>
                  <a:cubicBezTo>
                    <a:pt x="4467" y="5683"/>
                    <a:pt x="6852" y="5055"/>
                    <a:pt x="8873" y="4045"/>
                  </a:cubicBezTo>
                  <a:cubicBezTo>
                    <a:pt x="11116" y="2935"/>
                    <a:pt x="13154" y="983"/>
                    <a:pt x="15694" y="983"/>
                  </a:cubicBezTo>
                  <a:close/>
                  <a:moveTo>
                    <a:pt x="15587" y="1"/>
                  </a:moveTo>
                  <a:cubicBezTo>
                    <a:pt x="13408" y="1"/>
                    <a:pt x="11599" y="1374"/>
                    <a:pt x="9704" y="2506"/>
                  </a:cubicBezTo>
                  <a:cubicBezTo>
                    <a:pt x="6932" y="4156"/>
                    <a:pt x="3411" y="4918"/>
                    <a:pt x="264" y="5459"/>
                  </a:cubicBezTo>
                  <a:cubicBezTo>
                    <a:pt x="1" y="5514"/>
                    <a:pt x="153" y="6388"/>
                    <a:pt x="348" y="6471"/>
                  </a:cubicBezTo>
                  <a:cubicBezTo>
                    <a:pt x="2395" y="7263"/>
                    <a:pt x="5384" y="8448"/>
                    <a:pt x="7954" y="8448"/>
                  </a:cubicBezTo>
                  <a:cubicBezTo>
                    <a:pt x="8759" y="8448"/>
                    <a:pt x="9522" y="8332"/>
                    <a:pt x="10203" y="8051"/>
                  </a:cubicBezTo>
                  <a:cubicBezTo>
                    <a:pt x="13031" y="6887"/>
                    <a:pt x="15374" y="3685"/>
                    <a:pt x="17217" y="1370"/>
                  </a:cubicBezTo>
                  <a:cubicBezTo>
                    <a:pt x="17352" y="1193"/>
                    <a:pt x="17223" y="653"/>
                    <a:pt x="17103" y="455"/>
                  </a:cubicBezTo>
                  <a:lnTo>
                    <a:pt x="17103" y="455"/>
                  </a:lnTo>
                  <a:cubicBezTo>
                    <a:pt x="17068" y="306"/>
                    <a:pt x="17007" y="186"/>
                    <a:pt x="16926" y="164"/>
                  </a:cubicBezTo>
                  <a:lnTo>
                    <a:pt x="16926" y="164"/>
                  </a:lnTo>
                  <a:lnTo>
                    <a:pt x="16940" y="177"/>
                  </a:lnTo>
                  <a:cubicBezTo>
                    <a:pt x="16472" y="55"/>
                    <a:pt x="16022" y="1"/>
                    <a:pt x="15587"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13"/>
            <p:cNvSpPr/>
            <p:nvPr/>
          </p:nvSpPr>
          <p:spPr>
            <a:xfrm>
              <a:off x="5534183" y="5339395"/>
              <a:ext cx="231195" cy="527221"/>
            </a:xfrm>
            <a:custGeom>
              <a:rect b="b" l="l" r="r" t="t"/>
              <a:pathLst>
                <a:path extrusionOk="0" h="11263" w="4939">
                  <a:moveTo>
                    <a:pt x="3101" y="1446"/>
                  </a:moveTo>
                  <a:cubicBezTo>
                    <a:pt x="3902" y="3185"/>
                    <a:pt x="4440" y="4880"/>
                    <a:pt x="3502" y="6742"/>
                  </a:cubicBezTo>
                  <a:cubicBezTo>
                    <a:pt x="2953" y="7818"/>
                    <a:pt x="2225" y="8808"/>
                    <a:pt x="1527" y="9806"/>
                  </a:cubicBezTo>
                  <a:lnTo>
                    <a:pt x="1527" y="9806"/>
                  </a:lnTo>
                  <a:cubicBezTo>
                    <a:pt x="1043" y="7245"/>
                    <a:pt x="1040" y="3176"/>
                    <a:pt x="3101" y="1446"/>
                  </a:cubicBezTo>
                  <a:close/>
                  <a:moveTo>
                    <a:pt x="3661" y="1"/>
                  </a:moveTo>
                  <a:cubicBezTo>
                    <a:pt x="3619" y="1"/>
                    <a:pt x="3576" y="11"/>
                    <a:pt x="3530" y="33"/>
                  </a:cubicBezTo>
                  <a:cubicBezTo>
                    <a:pt x="3410" y="89"/>
                    <a:pt x="3294" y="150"/>
                    <a:pt x="3183" y="216"/>
                  </a:cubicBezTo>
                  <a:lnTo>
                    <a:pt x="3183" y="216"/>
                  </a:lnTo>
                  <a:cubicBezTo>
                    <a:pt x="3109" y="217"/>
                    <a:pt x="3037" y="267"/>
                    <a:pt x="2980" y="345"/>
                  </a:cubicBezTo>
                  <a:lnTo>
                    <a:pt x="2980" y="345"/>
                  </a:lnTo>
                  <a:cubicBezTo>
                    <a:pt x="1" y="2359"/>
                    <a:pt x="302" y="8007"/>
                    <a:pt x="1062" y="10943"/>
                  </a:cubicBezTo>
                  <a:cubicBezTo>
                    <a:pt x="1112" y="11143"/>
                    <a:pt x="1253" y="11263"/>
                    <a:pt x="1399" y="11263"/>
                  </a:cubicBezTo>
                  <a:cubicBezTo>
                    <a:pt x="1496" y="11263"/>
                    <a:pt x="1595" y="11211"/>
                    <a:pt x="1672" y="11095"/>
                  </a:cubicBezTo>
                  <a:cubicBezTo>
                    <a:pt x="2795" y="9418"/>
                    <a:pt x="4417" y="7602"/>
                    <a:pt x="4708" y="5536"/>
                  </a:cubicBezTo>
                  <a:cubicBezTo>
                    <a:pt x="4939" y="3958"/>
                    <a:pt x="4372" y="2455"/>
                    <a:pt x="3716" y="1035"/>
                  </a:cubicBezTo>
                  <a:lnTo>
                    <a:pt x="3716" y="1035"/>
                  </a:lnTo>
                  <a:cubicBezTo>
                    <a:pt x="3755" y="1015"/>
                    <a:pt x="3794" y="995"/>
                    <a:pt x="3835" y="976"/>
                  </a:cubicBezTo>
                  <a:cubicBezTo>
                    <a:pt x="4196" y="814"/>
                    <a:pt x="4031" y="1"/>
                    <a:pt x="3661"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13"/>
            <p:cNvSpPr/>
            <p:nvPr/>
          </p:nvSpPr>
          <p:spPr>
            <a:xfrm>
              <a:off x="5796085" y="5147146"/>
              <a:ext cx="238169" cy="643263"/>
            </a:xfrm>
            <a:custGeom>
              <a:rect b="b" l="l" r="r" t="t"/>
              <a:pathLst>
                <a:path extrusionOk="0" h="13742" w="5088">
                  <a:moveTo>
                    <a:pt x="2060" y="1144"/>
                  </a:moveTo>
                  <a:cubicBezTo>
                    <a:pt x="4316" y="2145"/>
                    <a:pt x="4369" y="4916"/>
                    <a:pt x="4422" y="7134"/>
                  </a:cubicBezTo>
                  <a:cubicBezTo>
                    <a:pt x="4470" y="8833"/>
                    <a:pt x="4353" y="10541"/>
                    <a:pt x="4088" y="12225"/>
                  </a:cubicBezTo>
                  <a:lnTo>
                    <a:pt x="4088" y="12225"/>
                  </a:lnTo>
                  <a:lnTo>
                    <a:pt x="2357" y="8008"/>
                  </a:lnTo>
                  <a:cubicBezTo>
                    <a:pt x="1497" y="5928"/>
                    <a:pt x="0" y="3198"/>
                    <a:pt x="1982" y="1285"/>
                  </a:cubicBezTo>
                  <a:cubicBezTo>
                    <a:pt x="2018" y="1251"/>
                    <a:pt x="2044" y="1202"/>
                    <a:pt x="2060" y="1144"/>
                  </a:cubicBezTo>
                  <a:close/>
                  <a:moveTo>
                    <a:pt x="1652" y="1"/>
                  </a:moveTo>
                  <a:cubicBezTo>
                    <a:pt x="1475" y="1"/>
                    <a:pt x="1415" y="311"/>
                    <a:pt x="1459" y="588"/>
                  </a:cubicBezTo>
                  <a:lnTo>
                    <a:pt x="1459" y="588"/>
                  </a:lnTo>
                  <a:cubicBezTo>
                    <a:pt x="371" y="1840"/>
                    <a:pt x="264" y="3506"/>
                    <a:pt x="665" y="5111"/>
                  </a:cubicBezTo>
                  <a:cubicBezTo>
                    <a:pt x="1400" y="7994"/>
                    <a:pt x="2883" y="10794"/>
                    <a:pt x="4020" y="13539"/>
                  </a:cubicBezTo>
                  <a:cubicBezTo>
                    <a:pt x="4077" y="13677"/>
                    <a:pt x="4159" y="13742"/>
                    <a:pt x="4238" y="13742"/>
                  </a:cubicBezTo>
                  <a:cubicBezTo>
                    <a:pt x="4332" y="13742"/>
                    <a:pt x="4420" y="13649"/>
                    <a:pt x="4450" y="13483"/>
                  </a:cubicBezTo>
                  <a:cubicBezTo>
                    <a:pt x="4990" y="10572"/>
                    <a:pt x="5087" y="7606"/>
                    <a:pt x="4755" y="4667"/>
                  </a:cubicBezTo>
                  <a:cubicBezTo>
                    <a:pt x="4491" y="2574"/>
                    <a:pt x="3868" y="730"/>
                    <a:pt x="1705" y="9"/>
                  </a:cubicBezTo>
                  <a:cubicBezTo>
                    <a:pt x="1686" y="4"/>
                    <a:pt x="1669" y="1"/>
                    <a:pt x="1652"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13"/>
            <p:cNvSpPr/>
            <p:nvPr/>
          </p:nvSpPr>
          <p:spPr>
            <a:xfrm>
              <a:off x="5934502" y="5169521"/>
              <a:ext cx="555916" cy="238637"/>
            </a:xfrm>
            <a:custGeom>
              <a:rect b="b" l="l" r="r" t="t"/>
              <a:pathLst>
                <a:path extrusionOk="0" h="5098" w="11876">
                  <a:moveTo>
                    <a:pt x="5316" y="1005"/>
                  </a:moveTo>
                  <a:cubicBezTo>
                    <a:pt x="7219" y="1005"/>
                    <a:pt x="9118" y="1332"/>
                    <a:pt x="10924" y="1982"/>
                  </a:cubicBezTo>
                  <a:lnTo>
                    <a:pt x="10924" y="1982"/>
                  </a:lnTo>
                  <a:cubicBezTo>
                    <a:pt x="9545" y="3193"/>
                    <a:pt x="7109" y="4103"/>
                    <a:pt x="4956" y="4103"/>
                  </a:cubicBezTo>
                  <a:cubicBezTo>
                    <a:pt x="3075" y="4103"/>
                    <a:pt x="1411" y="3409"/>
                    <a:pt x="855" y="1615"/>
                  </a:cubicBezTo>
                  <a:lnTo>
                    <a:pt x="855" y="1615"/>
                  </a:lnTo>
                  <a:cubicBezTo>
                    <a:pt x="2315" y="1208"/>
                    <a:pt x="3817" y="1005"/>
                    <a:pt x="5316" y="1005"/>
                  </a:cubicBezTo>
                  <a:close/>
                  <a:moveTo>
                    <a:pt x="5167" y="1"/>
                  </a:moveTo>
                  <a:cubicBezTo>
                    <a:pt x="3503" y="1"/>
                    <a:pt x="1835" y="250"/>
                    <a:pt x="217" y="751"/>
                  </a:cubicBezTo>
                  <a:cubicBezTo>
                    <a:pt x="0" y="819"/>
                    <a:pt x="195" y="1765"/>
                    <a:pt x="347" y="1765"/>
                  </a:cubicBezTo>
                  <a:cubicBezTo>
                    <a:pt x="350" y="1765"/>
                    <a:pt x="353" y="1764"/>
                    <a:pt x="356" y="1763"/>
                  </a:cubicBezTo>
                  <a:cubicBezTo>
                    <a:pt x="427" y="1741"/>
                    <a:pt x="497" y="1720"/>
                    <a:pt x="568" y="1698"/>
                  </a:cubicBezTo>
                  <a:lnTo>
                    <a:pt x="568" y="1698"/>
                  </a:lnTo>
                  <a:cubicBezTo>
                    <a:pt x="1130" y="4101"/>
                    <a:pt x="3217" y="5098"/>
                    <a:pt x="5494" y="5098"/>
                  </a:cubicBezTo>
                  <a:cubicBezTo>
                    <a:pt x="7884" y="5098"/>
                    <a:pt x="10485" y="3999"/>
                    <a:pt x="11751" y="2276"/>
                  </a:cubicBezTo>
                  <a:cubicBezTo>
                    <a:pt x="11875" y="2124"/>
                    <a:pt x="11834" y="1389"/>
                    <a:pt x="11626" y="1306"/>
                  </a:cubicBezTo>
                  <a:cubicBezTo>
                    <a:pt x="9565" y="437"/>
                    <a:pt x="7370" y="1"/>
                    <a:pt x="5167"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13"/>
            <p:cNvSpPr/>
            <p:nvPr/>
          </p:nvSpPr>
          <p:spPr>
            <a:xfrm>
              <a:off x="5634684" y="4349176"/>
              <a:ext cx="798859" cy="664936"/>
            </a:xfrm>
            <a:custGeom>
              <a:rect b="b" l="l" r="r" t="t"/>
              <a:pathLst>
                <a:path extrusionOk="0" h="14205" w="17066">
                  <a:moveTo>
                    <a:pt x="1102" y="1153"/>
                  </a:moveTo>
                  <a:lnTo>
                    <a:pt x="1102" y="1153"/>
                  </a:lnTo>
                  <a:cubicBezTo>
                    <a:pt x="7219" y="2771"/>
                    <a:pt x="10583" y="8977"/>
                    <a:pt x="15820" y="12197"/>
                  </a:cubicBezTo>
                  <a:lnTo>
                    <a:pt x="15820" y="12197"/>
                  </a:lnTo>
                  <a:cubicBezTo>
                    <a:pt x="14994" y="12891"/>
                    <a:pt x="13822" y="13142"/>
                    <a:pt x="12687" y="13142"/>
                  </a:cubicBezTo>
                  <a:cubicBezTo>
                    <a:pt x="12272" y="13142"/>
                    <a:pt x="11861" y="13109"/>
                    <a:pt x="11474" y="13050"/>
                  </a:cubicBezTo>
                  <a:cubicBezTo>
                    <a:pt x="9381" y="12745"/>
                    <a:pt x="7662" y="11609"/>
                    <a:pt x="6359" y="9959"/>
                  </a:cubicBezTo>
                  <a:cubicBezTo>
                    <a:pt x="4275" y="7316"/>
                    <a:pt x="2734" y="4129"/>
                    <a:pt x="1102" y="1153"/>
                  </a:cubicBezTo>
                  <a:close/>
                  <a:moveTo>
                    <a:pt x="341" y="0"/>
                  </a:moveTo>
                  <a:cubicBezTo>
                    <a:pt x="0" y="0"/>
                    <a:pt x="168" y="722"/>
                    <a:pt x="260" y="880"/>
                  </a:cubicBezTo>
                  <a:lnTo>
                    <a:pt x="4072" y="7547"/>
                  </a:lnTo>
                  <a:cubicBezTo>
                    <a:pt x="5056" y="9266"/>
                    <a:pt x="6082" y="11040"/>
                    <a:pt x="7621" y="12330"/>
                  </a:cubicBezTo>
                  <a:cubicBezTo>
                    <a:pt x="8874" y="13373"/>
                    <a:pt x="11026" y="14205"/>
                    <a:pt x="12995" y="14205"/>
                  </a:cubicBezTo>
                  <a:cubicBezTo>
                    <a:pt x="14663" y="14205"/>
                    <a:pt x="16200" y="13608"/>
                    <a:pt x="16950" y="12038"/>
                  </a:cubicBezTo>
                  <a:cubicBezTo>
                    <a:pt x="17065" y="11807"/>
                    <a:pt x="16863" y="11114"/>
                    <a:pt x="16688" y="11114"/>
                  </a:cubicBezTo>
                  <a:cubicBezTo>
                    <a:pt x="16653" y="11114"/>
                    <a:pt x="16619" y="11142"/>
                    <a:pt x="16589" y="11207"/>
                  </a:cubicBezTo>
                  <a:cubicBezTo>
                    <a:pt x="16533" y="11324"/>
                    <a:pt x="16470" y="11435"/>
                    <a:pt x="16402" y="11540"/>
                  </a:cubicBezTo>
                  <a:lnTo>
                    <a:pt x="16402" y="11540"/>
                  </a:lnTo>
                  <a:cubicBezTo>
                    <a:pt x="10610" y="8326"/>
                    <a:pt x="7227" y="1347"/>
                    <a:pt x="399" y="6"/>
                  </a:cubicBezTo>
                  <a:cubicBezTo>
                    <a:pt x="378" y="2"/>
                    <a:pt x="359" y="0"/>
                    <a:pt x="341"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13"/>
            <p:cNvSpPr/>
            <p:nvPr/>
          </p:nvSpPr>
          <p:spPr>
            <a:xfrm>
              <a:off x="6250283" y="4140544"/>
              <a:ext cx="307589" cy="788280"/>
            </a:xfrm>
            <a:custGeom>
              <a:rect b="b" l="l" r="r" t="t"/>
              <a:pathLst>
                <a:path extrusionOk="0" h="16840" w="6571">
                  <a:moveTo>
                    <a:pt x="1791" y="1772"/>
                  </a:moveTo>
                  <a:cubicBezTo>
                    <a:pt x="2583" y="3771"/>
                    <a:pt x="4241" y="5340"/>
                    <a:pt x="5074" y="7347"/>
                  </a:cubicBezTo>
                  <a:cubicBezTo>
                    <a:pt x="5476" y="8303"/>
                    <a:pt x="5725" y="9301"/>
                    <a:pt x="5836" y="10313"/>
                  </a:cubicBezTo>
                  <a:cubicBezTo>
                    <a:pt x="5947" y="11353"/>
                    <a:pt x="6086" y="13876"/>
                    <a:pt x="5088" y="14610"/>
                  </a:cubicBezTo>
                  <a:cubicBezTo>
                    <a:pt x="4444" y="15073"/>
                    <a:pt x="3718" y="15040"/>
                    <a:pt x="3194" y="15505"/>
                  </a:cubicBezTo>
                  <a:lnTo>
                    <a:pt x="3194" y="15505"/>
                  </a:lnTo>
                  <a:cubicBezTo>
                    <a:pt x="424" y="15125"/>
                    <a:pt x="703" y="9534"/>
                    <a:pt x="943" y="7638"/>
                  </a:cubicBezTo>
                  <a:cubicBezTo>
                    <a:pt x="1174" y="5675"/>
                    <a:pt x="1587" y="3741"/>
                    <a:pt x="1791" y="1772"/>
                  </a:cubicBezTo>
                  <a:close/>
                  <a:moveTo>
                    <a:pt x="1636" y="0"/>
                  </a:moveTo>
                  <a:cubicBezTo>
                    <a:pt x="1531" y="0"/>
                    <a:pt x="1429" y="140"/>
                    <a:pt x="1414" y="374"/>
                  </a:cubicBezTo>
                  <a:cubicBezTo>
                    <a:pt x="1220" y="3992"/>
                    <a:pt x="0" y="7541"/>
                    <a:pt x="389" y="11200"/>
                  </a:cubicBezTo>
                  <a:cubicBezTo>
                    <a:pt x="559" y="12772"/>
                    <a:pt x="1147" y="15714"/>
                    <a:pt x="2868" y="16394"/>
                  </a:cubicBezTo>
                  <a:lnTo>
                    <a:pt x="2868" y="16394"/>
                  </a:lnTo>
                  <a:cubicBezTo>
                    <a:pt x="2919" y="16624"/>
                    <a:pt x="3021" y="16840"/>
                    <a:pt x="3120" y="16840"/>
                  </a:cubicBezTo>
                  <a:cubicBezTo>
                    <a:pt x="3153" y="16840"/>
                    <a:pt x="3186" y="16815"/>
                    <a:pt x="3216" y="16759"/>
                  </a:cubicBezTo>
                  <a:cubicBezTo>
                    <a:pt x="3266" y="16672"/>
                    <a:pt x="3321" y="16593"/>
                    <a:pt x="3381" y="16523"/>
                  </a:cubicBezTo>
                  <a:lnTo>
                    <a:pt x="3381" y="16523"/>
                  </a:lnTo>
                  <a:cubicBezTo>
                    <a:pt x="3463" y="16532"/>
                    <a:pt x="3547" y="16537"/>
                    <a:pt x="3633" y="16537"/>
                  </a:cubicBezTo>
                  <a:cubicBezTo>
                    <a:pt x="3637" y="16537"/>
                    <a:pt x="3642" y="16537"/>
                    <a:pt x="3646" y="16537"/>
                  </a:cubicBezTo>
                  <a:cubicBezTo>
                    <a:pt x="3774" y="16537"/>
                    <a:pt x="3833" y="16360"/>
                    <a:pt x="3834" y="16154"/>
                  </a:cubicBezTo>
                  <a:lnTo>
                    <a:pt x="3834" y="16154"/>
                  </a:lnTo>
                  <a:cubicBezTo>
                    <a:pt x="4546" y="15739"/>
                    <a:pt x="5500" y="15680"/>
                    <a:pt x="5933" y="14763"/>
                  </a:cubicBezTo>
                  <a:cubicBezTo>
                    <a:pt x="6571" y="13418"/>
                    <a:pt x="6446" y="11380"/>
                    <a:pt x="6252" y="9953"/>
                  </a:cubicBezTo>
                  <a:cubicBezTo>
                    <a:pt x="6044" y="8442"/>
                    <a:pt x="5573" y="6972"/>
                    <a:pt x="4838" y="5628"/>
                  </a:cubicBezTo>
                  <a:cubicBezTo>
                    <a:pt x="3882" y="3826"/>
                    <a:pt x="2260" y="2356"/>
                    <a:pt x="1858" y="319"/>
                  </a:cubicBezTo>
                  <a:cubicBezTo>
                    <a:pt x="1814" y="98"/>
                    <a:pt x="1724" y="0"/>
                    <a:pt x="1636"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13"/>
            <p:cNvSpPr/>
            <p:nvPr/>
          </p:nvSpPr>
          <p:spPr>
            <a:xfrm>
              <a:off x="5685754" y="4989209"/>
              <a:ext cx="540468" cy="406779"/>
            </a:xfrm>
            <a:custGeom>
              <a:rect b="b" l="l" r="r" t="t"/>
              <a:pathLst>
                <a:path extrusionOk="0" h="8690" w="11546">
                  <a:moveTo>
                    <a:pt x="11235" y="1"/>
                  </a:moveTo>
                  <a:cubicBezTo>
                    <a:pt x="11233" y="1"/>
                    <a:pt x="11231" y="1"/>
                    <a:pt x="11229" y="1"/>
                  </a:cubicBezTo>
                  <a:cubicBezTo>
                    <a:pt x="6322" y="459"/>
                    <a:pt x="2468" y="3855"/>
                    <a:pt x="84" y="7999"/>
                  </a:cubicBezTo>
                  <a:cubicBezTo>
                    <a:pt x="1" y="8142"/>
                    <a:pt x="141" y="8689"/>
                    <a:pt x="270" y="8689"/>
                  </a:cubicBezTo>
                  <a:cubicBezTo>
                    <a:pt x="292" y="8689"/>
                    <a:pt x="313" y="8673"/>
                    <a:pt x="333" y="8637"/>
                  </a:cubicBezTo>
                  <a:cubicBezTo>
                    <a:pt x="2690" y="4548"/>
                    <a:pt x="6488" y="1207"/>
                    <a:pt x="11326" y="764"/>
                  </a:cubicBezTo>
                  <a:cubicBezTo>
                    <a:pt x="11546" y="750"/>
                    <a:pt x="11452" y="1"/>
                    <a:pt x="11235"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13"/>
            <p:cNvSpPr/>
            <p:nvPr/>
          </p:nvSpPr>
          <p:spPr>
            <a:xfrm>
              <a:off x="4348907" y="4556966"/>
              <a:ext cx="1894167" cy="458410"/>
            </a:xfrm>
            <a:custGeom>
              <a:rect b="b" l="l" r="r" t="t"/>
              <a:pathLst>
                <a:path extrusionOk="0" h="9793" w="40465">
                  <a:moveTo>
                    <a:pt x="3992" y="0"/>
                  </a:moveTo>
                  <a:cubicBezTo>
                    <a:pt x="2789" y="0"/>
                    <a:pt x="1566" y="209"/>
                    <a:pt x="254" y="710"/>
                  </a:cubicBezTo>
                  <a:cubicBezTo>
                    <a:pt x="0" y="812"/>
                    <a:pt x="118" y="1434"/>
                    <a:pt x="394" y="1434"/>
                  </a:cubicBezTo>
                  <a:cubicBezTo>
                    <a:pt x="420" y="1434"/>
                    <a:pt x="447" y="1429"/>
                    <a:pt x="475" y="1417"/>
                  </a:cubicBezTo>
                  <a:lnTo>
                    <a:pt x="489" y="1431"/>
                  </a:lnTo>
                  <a:cubicBezTo>
                    <a:pt x="1723" y="934"/>
                    <a:pt x="3042" y="681"/>
                    <a:pt x="4365" y="681"/>
                  </a:cubicBezTo>
                  <a:cubicBezTo>
                    <a:pt x="4960" y="681"/>
                    <a:pt x="5556" y="732"/>
                    <a:pt x="6145" y="835"/>
                  </a:cubicBezTo>
                  <a:cubicBezTo>
                    <a:pt x="7739" y="1126"/>
                    <a:pt x="9195" y="1916"/>
                    <a:pt x="10789" y="2235"/>
                  </a:cubicBezTo>
                  <a:cubicBezTo>
                    <a:pt x="11491" y="2383"/>
                    <a:pt x="12202" y="2396"/>
                    <a:pt x="12911" y="2396"/>
                  </a:cubicBezTo>
                  <a:cubicBezTo>
                    <a:pt x="13072" y="2396"/>
                    <a:pt x="13233" y="2396"/>
                    <a:pt x="13394" y="2396"/>
                  </a:cubicBezTo>
                  <a:cubicBezTo>
                    <a:pt x="14118" y="2396"/>
                    <a:pt x="14838" y="2410"/>
                    <a:pt x="15543" y="2568"/>
                  </a:cubicBezTo>
                  <a:cubicBezTo>
                    <a:pt x="17234" y="2928"/>
                    <a:pt x="18260" y="4273"/>
                    <a:pt x="19813" y="4924"/>
                  </a:cubicBezTo>
                  <a:cubicBezTo>
                    <a:pt x="21324" y="5562"/>
                    <a:pt x="22959" y="5728"/>
                    <a:pt x="24484" y="6393"/>
                  </a:cubicBezTo>
                  <a:cubicBezTo>
                    <a:pt x="26051" y="7073"/>
                    <a:pt x="27548" y="7627"/>
                    <a:pt x="29225" y="7960"/>
                  </a:cubicBezTo>
                  <a:cubicBezTo>
                    <a:pt x="32829" y="8653"/>
                    <a:pt x="36489" y="9180"/>
                    <a:pt x="40107" y="9790"/>
                  </a:cubicBezTo>
                  <a:cubicBezTo>
                    <a:pt x="40119" y="9792"/>
                    <a:pt x="40132" y="9793"/>
                    <a:pt x="40144" y="9793"/>
                  </a:cubicBezTo>
                  <a:cubicBezTo>
                    <a:pt x="40465" y="9793"/>
                    <a:pt x="40428" y="9094"/>
                    <a:pt x="40134" y="9027"/>
                  </a:cubicBezTo>
                  <a:cubicBezTo>
                    <a:pt x="36419" y="8417"/>
                    <a:pt x="32649" y="7904"/>
                    <a:pt x="28948" y="7142"/>
                  </a:cubicBezTo>
                  <a:cubicBezTo>
                    <a:pt x="27160" y="6782"/>
                    <a:pt x="25621" y="6089"/>
                    <a:pt x="23957" y="5395"/>
                  </a:cubicBezTo>
                  <a:cubicBezTo>
                    <a:pt x="22072" y="4619"/>
                    <a:pt x="20104" y="4536"/>
                    <a:pt x="18413" y="3302"/>
                  </a:cubicBezTo>
                  <a:cubicBezTo>
                    <a:pt x="17276" y="2471"/>
                    <a:pt x="16361" y="1875"/>
                    <a:pt x="14920" y="1722"/>
                  </a:cubicBezTo>
                  <a:cubicBezTo>
                    <a:pt x="13007" y="1528"/>
                    <a:pt x="11232" y="1694"/>
                    <a:pt x="9347" y="1071"/>
                  </a:cubicBezTo>
                  <a:cubicBezTo>
                    <a:pt x="7463" y="445"/>
                    <a:pt x="5749" y="0"/>
                    <a:pt x="3992"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1" name="Google Shape;771;p13"/>
          <p:cNvGrpSpPr/>
          <p:nvPr/>
        </p:nvGrpSpPr>
        <p:grpSpPr>
          <a:xfrm rot="2213250">
            <a:off x="-86676" y="4197289"/>
            <a:ext cx="1748535" cy="1517775"/>
            <a:chOff x="972034" y="4038077"/>
            <a:chExt cx="1579697" cy="1371393"/>
          </a:xfrm>
        </p:grpSpPr>
        <p:sp>
          <p:nvSpPr>
            <p:cNvPr id="772" name="Google Shape;772;p13"/>
            <p:cNvSpPr/>
            <p:nvPr/>
          </p:nvSpPr>
          <p:spPr>
            <a:xfrm>
              <a:off x="1874296" y="5118358"/>
              <a:ext cx="279690" cy="109723"/>
            </a:xfrm>
            <a:custGeom>
              <a:rect b="b" l="l" r="r" t="t"/>
              <a:pathLst>
                <a:path extrusionOk="0" h="2344" w="5975">
                  <a:moveTo>
                    <a:pt x="5614" y="1"/>
                  </a:moveTo>
                  <a:cubicBezTo>
                    <a:pt x="3909" y="999"/>
                    <a:pt x="1982" y="1553"/>
                    <a:pt x="0" y="1623"/>
                  </a:cubicBezTo>
                  <a:lnTo>
                    <a:pt x="28" y="2343"/>
                  </a:lnTo>
                  <a:cubicBezTo>
                    <a:pt x="2121" y="2260"/>
                    <a:pt x="4172" y="1678"/>
                    <a:pt x="5975" y="624"/>
                  </a:cubicBezTo>
                  <a:lnTo>
                    <a:pt x="5614" y="1"/>
                  </a:ln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13"/>
            <p:cNvSpPr/>
            <p:nvPr/>
          </p:nvSpPr>
          <p:spPr>
            <a:xfrm>
              <a:off x="1854168" y="4845830"/>
              <a:ext cx="70121" cy="200581"/>
            </a:xfrm>
            <a:custGeom>
              <a:rect b="b" l="l" r="r" t="t"/>
              <a:pathLst>
                <a:path extrusionOk="0" h="4285" w="1498">
                  <a:moveTo>
                    <a:pt x="790" y="1"/>
                  </a:moveTo>
                  <a:lnTo>
                    <a:pt x="0" y="4145"/>
                  </a:lnTo>
                  <a:lnTo>
                    <a:pt x="707" y="4284"/>
                  </a:lnTo>
                  <a:lnTo>
                    <a:pt x="1497" y="125"/>
                  </a:lnTo>
                  <a:lnTo>
                    <a:pt x="790" y="1"/>
                  </a:ln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74" name="Google Shape;774;p13"/>
            <p:cNvGrpSpPr/>
            <p:nvPr/>
          </p:nvGrpSpPr>
          <p:grpSpPr>
            <a:xfrm>
              <a:off x="972034" y="4038077"/>
              <a:ext cx="1579697" cy="1371393"/>
              <a:chOff x="972034" y="4038077"/>
              <a:chExt cx="1579697" cy="1371393"/>
            </a:xfrm>
          </p:grpSpPr>
          <p:sp>
            <p:nvSpPr>
              <p:cNvPr id="775" name="Google Shape;775;p13"/>
              <p:cNvSpPr/>
              <p:nvPr/>
            </p:nvSpPr>
            <p:spPr>
              <a:xfrm>
                <a:off x="1241613" y="4544093"/>
                <a:ext cx="1310118" cy="646540"/>
              </a:xfrm>
              <a:custGeom>
                <a:rect b="b" l="l" r="r" t="t"/>
                <a:pathLst>
                  <a:path extrusionOk="0" h="13812" w="27988">
                    <a:moveTo>
                      <a:pt x="583" y="1"/>
                    </a:moveTo>
                    <a:lnTo>
                      <a:pt x="1" y="431"/>
                    </a:lnTo>
                    <a:lnTo>
                      <a:pt x="15" y="431"/>
                    </a:lnTo>
                    <a:cubicBezTo>
                      <a:pt x="6389" y="8881"/>
                      <a:pt x="16334" y="13812"/>
                      <a:pt x="26875" y="13812"/>
                    </a:cubicBezTo>
                    <a:cubicBezTo>
                      <a:pt x="27245" y="13812"/>
                      <a:pt x="27616" y="13806"/>
                      <a:pt x="27988" y="13793"/>
                    </a:cubicBezTo>
                    <a:lnTo>
                      <a:pt x="27960" y="13087"/>
                    </a:lnTo>
                    <a:cubicBezTo>
                      <a:pt x="27603" y="13098"/>
                      <a:pt x="27247" y="13104"/>
                      <a:pt x="26891" y="13104"/>
                    </a:cubicBezTo>
                    <a:cubicBezTo>
                      <a:pt x="16568" y="13104"/>
                      <a:pt x="6814" y="8269"/>
                      <a:pt x="583" y="1"/>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13"/>
              <p:cNvSpPr/>
              <p:nvPr/>
            </p:nvSpPr>
            <p:spPr>
              <a:xfrm>
                <a:off x="972034" y="4261454"/>
                <a:ext cx="564248" cy="538689"/>
              </a:xfrm>
              <a:custGeom>
                <a:rect b="b" l="l" r="r" t="t"/>
                <a:pathLst>
                  <a:path extrusionOk="0" h="11508" w="12054">
                    <a:moveTo>
                      <a:pt x="549" y="0"/>
                    </a:moveTo>
                    <a:cubicBezTo>
                      <a:pt x="211" y="0"/>
                      <a:pt x="1" y="472"/>
                      <a:pt x="173" y="771"/>
                    </a:cubicBezTo>
                    <a:cubicBezTo>
                      <a:pt x="2294" y="4500"/>
                      <a:pt x="4387" y="8687"/>
                      <a:pt x="8283" y="10863"/>
                    </a:cubicBezTo>
                    <a:lnTo>
                      <a:pt x="8338" y="10891"/>
                    </a:lnTo>
                    <a:cubicBezTo>
                      <a:pt x="8722" y="11092"/>
                      <a:pt x="9693" y="11507"/>
                      <a:pt x="10359" y="11507"/>
                    </a:cubicBezTo>
                    <a:cubicBezTo>
                      <a:pt x="10653" y="11507"/>
                      <a:pt x="10888" y="11426"/>
                      <a:pt x="10986" y="11209"/>
                    </a:cubicBezTo>
                    <a:cubicBezTo>
                      <a:pt x="12053" y="8881"/>
                      <a:pt x="11332" y="6330"/>
                      <a:pt x="9516" y="4583"/>
                    </a:cubicBezTo>
                    <a:cubicBezTo>
                      <a:pt x="7090" y="2255"/>
                      <a:pt x="3597" y="1700"/>
                      <a:pt x="769" y="64"/>
                    </a:cubicBezTo>
                    <a:cubicBezTo>
                      <a:pt x="692" y="20"/>
                      <a:pt x="618" y="0"/>
                      <a:pt x="549"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13"/>
              <p:cNvSpPr/>
              <p:nvPr/>
            </p:nvSpPr>
            <p:spPr>
              <a:xfrm>
                <a:off x="1741262" y="4038077"/>
                <a:ext cx="382204" cy="890747"/>
              </a:xfrm>
              <a:custGeom>
                <a:rect b="b" l="l" r="r" t="t"/>
                <a:pathLst>
                  <a:path extrusionOk="0" h="19029" w="8165">
                    <a:moveTo>
                      <a:pt x="2211" y="0"/>
                    </a:moveTo>
                    <a:cubicBezTo>
                      <a:pt x="1998" y="0"/>
                      <a:pt x="1785" y="133"/>
                      <a:pt x="1733" y="387"/>
                    </a:cubicBezTo>
                    <a:cubicBezTo>
                      <a:pt x="818" y="3589"/>
                      <a:pt x="0" y="6833"/>
                      <a:pt x="291" y="10187"/>
                    </a:cubicBezTo>
                    <a:cubicBezTo>
                      <a:pt x="569" y="13140"/>
                      <a:pt x="1442" y="16023"/>
                      <a:pt x="2842" y="18629"/>
                    </a:cubicBezTo>
                    <a:cubicBezTo>
                      <a:pt x="2919" y="18770"/>
                      <a:pt x="3056" y="18852"/>
                      <a:pt x="3208" y="18852"/>
                    </a:cubicBezTo>
                    <a:cubicBezTo>
                      <a:pt x="3220" y="18852"/>
                      <a:pt x="3232" y="18852"/>
                      <a:pt x="3244" y="18851"/>
                    </a:cubicBezTo>
                    <a:cubicBezTo>
                      <a:pt x="3311" y="18969"/>
                      <a:pt x="3432" y="19028"/>
                      <a:pt x="3552" y="19028"/>
                    </a:cubicBezTo>
                    <a:cubicBezTo>
                      <a:pt x="3658" y="19028"/>
                      <a:pt x="3762" y="18983"/>
                      <a:pt x="3826" y="18892"/>
                    </a:cubicBezTo>
                    <a:cubicBezTo>
                      <a:pt x="8165" y="13140"/>
                      <a:pt x="5601" y="6001"/>
                      <a:pt x="2662" y="304"/>
                    </a:cubicBezTo>
                    <a:cubicBezTo>
                      <a:pt x="2579" y="99"/>
                      <a:pt x="2395" y="0"/>
                      <a:pt x="2211"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13"/>
              <p:cNvSpPr/>
              <p:nvPr/>
            </p:nvSpPr>
            <p:spPr>
              <a:xfrm>
                <a:off x="1106659" y="5137878"/>
                <a:ext cx="920144" cy="271592"/>
              </a:xfrm>
              <a:custGeom>
                <a:rect b="b" l="l" r="r" t="t"/>
                <a:pathLst>
                  <a:path extrusionOk="0" h="5802" w="19657">
                    <a:moveTo>
                      <a:pt x="15184" y="1"/>
                    </a:moveTo>
                    <a:cubicBezTo>
                      <a:pt x="13482" y="1"/>
                      <a:pt x="11759" y="296"/>
                      <a:pt x="10161" y="651"/>
                    </a:cubicBezTo>
                    <a:cubicBezTo>
                      <a:pt x="8567" y="1011"/>
                      <a:pt x="7001" y="1483"/>
                      <a:pt x="5462" y="2037"/>
                    </a:cubicBezTo>
                    <a:cubicBezTo>
                      <a:pt x="4506" y="2384"/>
                      <a:pt x="3577" y="2841"/>
                      <a:pt x="2606" y="3215"/>
                    </a:cubicBezTo>
                    <a:cubicBezTo>
                      <a:pt x="1789" y="3520"/>
                      <a:pt x="749" y="3645"/>
                      <a:pt x="222" y="4435"/>
                    </a:cubicBezTo>
                    <a:cubicBezTo>
                      <a:pt x="0" y="4782"/>
                      <a:pt x="181" y="4990"/>
                      <a:pt x="499" y="5115"/>
                    </a:cubicBezTo>
                    <a:cubicBezTo>
                      <a:pt x="901" y="5267"/>
                      <a:pt x="1553" y="5281"/>
                      <a:pt x="1789" y="5323"/>
                    </a:cubicBezTo>
                    <a:cubicBezTo>
                      <a:pt x="2690" y="5461"/>
                      <a:pt x="3591" y="5572"/>
                      <a:pt x="4492" y="5655"/>
                    </a:cubicBezTo>
                    <a:cubicBezTo>
                      <a:pt x="5475" y="5753"/>
                      <a:pt x="6459" y="5802"/>
                      <a:pt x="7443" y="5802"/>
                    </a:cubicBezTo>
                    <a:cubicBezTo>
                      <a:pt x="8275" y="5802"/>
                      <a:pt x="9107" y="5767"/>
                      <a:pt x="9939" y="5697"/>
                    </a:cubicBezTo>
                    <a:cubicBezTo>
                      <a:pt x="13502" y="5364"/>
                      <a:pt x="17009" y="4117"/>
                      <a:pt x="19449" y="1400"/>
                    </a:cubicBezTo>
                    <a:cubicBezTo>
                      <a:pt x="19657" y="1178"/>
                      <a:pt x="19490" y="845"/>
                      <a:pt x="19255" y="748"/>
                    </a:cubicBezTo>
                    <a:cubicBezTo>
                      <a:pt x="19213" y="720"/>
                      <a:pt x="19171" y="693"/>
                      <a:pt x="19130" y="679"/>
                    </a:cubicBezTo>
                    <a:cubicBezTo>
                      <a:pt x="17877" y="188"/>
                      <a:pt x="16537" y="1"/>
                      <a:pt x="15184" y="1"/>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79" name="Google Shape;779;p13"/>
          <p:cNvGrpSpPr/>
          <p:nvPr/>
        </p:nvGrpSpPr>
        <p:grpSpPr>
          <a:xfrm rot="-7926131">
            <a:off x="-916569" y="-1300627"/>
            <a:ext cx="3774778" cy="1979962"/>
            <a:chOff x="6797960" y="203729"/>
            <a:chExt cx="3774524" cy="1979829"/>
          </a:xfrm>
        </p:grpSpPr>
        <p:sp>
          <p:nvSpPr>
            <p:cNvPr id="780" name="Google Shape;780;p13"/>
            <p:cNvSpPr/>
            <p:nvPr/>
          </p:nvSpPr>
          <p:spPr>
            <a:xfrm>
              <a:off x="7296299" y="282183"/>
              <a:ext cx="3276185" cy="1482192"/>
            </a:xfrm>
            <a:custGeom>
              <a:rect b="b" l="l" r="r" t="t"/>
              <a:pathLst>
                <a:path extrusionOk="0" h="31664" w="69989">
                  <a:moveTo>
                    <a:pt x="63720" y="0"/>
                  </a:moveTo>
                  <a:cubicBezTo>
                    <a:pt x="56473" y="0"/>
                    <a:pt x="49100" y="1157"/>
                    <a:pt x="42085" y="3413"/>
                  </a:cubicBezTo>
                  <a:cubicBezTo>
                    <a:pt x="33047" y="6338"/>
                    <a:pt x="24591" y="11093"/>
                    <a:pt x="17605" y="17178"/>
                  </a:cubicBezTo>
                  <a:cubicBezTo>
                    <a:pt x="16108" y="18481"/>
                    <a:pt x="14638" y="19881"/>
                    <a:pt x="13211" y="21240"/>
                  </a:cubicBezTo>
                  <a:cubicBezTo>
                    <a:pt x="9205" y="25052"/>
                    <a:pt x="5060" y="28974"/>
                    <a:pt x="0" y="31248"/>
                  </a:cubicBezTo>
                  <a:lnTo>
                    <a:pt x="180" y="31664"/>
                  </a:lnTo>
                  <a:cubicBezTo>
                    <a:pt x="5323" y="29363"/>
                    <a:pt x="9496" y="25398"/>
                    <a:pt x="13529" y="21572"/>
                  </a:cubicBezTo>
                  <a:cubicBezTo>
                    <a:pt x="14943" y="20228"/>
                    <a:pt x="16427" y="18828"/>
                    <a:pt x="17910" y="17525"/>
                  </a:cubicBezTo>
                  <a:cubicBezTo>
                    <a:pt x="30400" y="6625"/>
                    <a:pt x="47167" y="463"/>
                    <a:pt x="63772" y="463"/>
                  </a:cubicBezTo>
                  <a:cubicBezTo>
                    <a:pt x="65836" y="463"/>
                    <a:pt x="67897" y="559"/>
                    <a:pt x="69947" y="752"/>
                  </a:cubicBezTo>
                  <a:lnTo>
                    <a:pt x="69989" y="294"/>
                  </a:lnTo>
                  <a:cubicBezTo>
                    <a:pt x="67918" y="98"/>
                    <a:pt x="65824" y="0"/>
                    <a:pt x="63720"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13"/>
            <p:cNvSpPr/>
            <p:nvPr/>
          </p:nvSpPr>
          <p:spPr>
            <a:xfrm>
              <a:off x="6797960" y="1254052"/>
              <a:ext cx="1174557" cy="929506"/>
            </a:xfrm>
            <a:custGeom>
              <a:rect b="b" l="l" r="r" t="t"/>
              <a:pathLst>
                <a:path extrusionOk="0" h="19857" w="25092">
                  <a:moveTo>
                    <a:pt x="24242" y="0"/>
                  </a:moveTo>
                  <a:cubicBezTo>
                    <a:pt x="23656" y="0"/>
                    <a:pt x="22776" y="419"/>
                    <a:pt x="21888" y="824"/>
                  </a:cubicBezTo>
                  <a:cubicBezTo>
                    <a:pt x="17744" y="2695"/>
                    <a:pt x="13848" y="5274"/>
                    <a:pt x="10369" y="8185"/>
                  </a:cubicBezTo>
                  <a:cubicBezTo>
                    <a:pt x="6363" y="11539"/>
                    <a:pt x="2870" y="15476"/>
                    <a:pt x="0" y="19856"/>
                  </a:cubicBezTo>
                  <a:cubicBezTo>
                    <a:pt x="416" y="19219"/>
                    <a:pt x="5088" y="18595"/>
                    <a:pt x="6030" y="18235"/>
                  </a:cubicBezTo>
                  <a:cubicBezTo>
                    <a:pt x="7985" y="17500"/>
                    <a:pt x="9870" y="16599"/>
                    <a:pt x="11658" y="15532"/>
                  </a:cubicBezTo>
                  <a:cubicBezTo>
                    <a:pt x="15359" y="13314"/>
                    <a:pt x="18617" y="10444"/>
                    <a:pt x="21292" y="7076"/>
                  </a:cubicBezTo>
                  <a:cubicBezTo>
                    <a:pt x="22429" y="5634"/>
                    <a:pt x="24508" y="3347"/>
                    <a:pt x="24869" y="1517"/>
                  </a:cubicBezTo>
                  <a:cubicBezTo>
                    <a:pt x="25092" y="381"/>
                    <a:pt x="24800" y="0"/>
                    <a:pt x="24242"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13"/>
            <p:cNvSpPr/>
            <p:nvPr/>
          </p:nvSpPr>
          <p:spPr>
            <a:xfrm>
              <a:off x="7140562" y="781271"/>
              <a:ext cx="1312084" cy="320134"/>
            </a:xfrm>
            <a:custGeom>
              <a:rect b="b" l="l" r="r" t="t"/>
              <a:pathLst>
                <a:path extrusionOk="0" h="6839" w="28030">
                  <a:moveTo>
                    <a:pt x="24086" y="0"/>
                  </a:moveTo>
                  <a:cubicBezTo>
                    <a:pt x="20429" y="0"/>
                    <a:pt x="15390" y="1182"/>
                    <a:pt x="13945" y="1567"/>
                  </a:cubicBezTo>
                  <a:cubicBezTo>
                    <a:pt x="9135" y="2815"/>
                    <a:pt x="4547" y="4825"/>
                    <a:pt x="0" y="6835"/>
                  </a:cubicBezTo>
                  <a:cubicBezTo>
                    <a:pt x="665" y="6837"/>
                    <a:pt x="1330" y="6838"/>
                    <a:pt x="1995" y="6838"/>
                  </a:cubicBezTo>
                  <a:cubicBezTo>
                    <a:pt x="6395" y="6838"/>
                    <a:pt x="10804" y="6759"/>
                    <a:pt x="15151" y="6072"/>
                  </a:cubicBezTo>
                  <a:cubicBezTo>
                    <a:pt x="19421" y="5407"/>
                    <a:pt x="24633" y="4201"/>
                    <a:pt x="28029" y="1373"/>
                  </a:cubicBezTo>
                  <a:cubicBezTo>
                    <a:pt x="27662" y="351"/>
                    <a:pt x="26079" y="0"/>
                    <a:pt x="24086"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13"/>
            <p:cNvSpPr/>
            <p:nvPr/>
          </p:nvSpPr>
          <p:spPr>
            <a:xfrm>
              <a:off x="7614888" y="203729"/>
              <a:ext cx="1593693" cy="341245"/>
            </a:xfrm>
            <a:custGeom>
              <a:rect b="b" l="l" r="r" t="t"/>
              <a:pathLst>
                <a:path extrusionOk="0" h="7290" w="34046">
                  <a:moveTo>
                    <a:pt x="7742" y="1"/>
                  </a:moveTo>
                  <a:cubicBezTo>
                    <a:pt x="5160" y="1"/>
                    <a:pt x="2576" y="131"/>
                    <a:pt x="0" y="390"/>
                  </a:cubicBezTo>
                  <a:cubicBezTo>
                    <a:pt x="5268" y="2455"/>
                    <a:pt x="10549" y="4521"/>
                    <a:pt x="16039" y="5810"/>
                  </a:cubicBezTo>
                  <a:cubicBezTo>
                    <a:pt x="18451" y="6378"/>
                    <a:pt x="20890" y="6753"/>
                    <a:pt x="23358" y="6947"/>
                  </a:cubicBezTo>
                  <a:cubicBezTo>
                    <a:pt x="24374" y="7019"/>
                    <a:pt x="26411" y="7289"/>
                    <a:pt x="28231" y="7289"/>
                  </a:cubicBezTo>
                  <a:cubicBezTo>
                    <a:pt x="29565" y="7289"/>
                    <a:pt x="30782" y="7144"/>
                    <a:pt x="31398" y="6669"/>
                  </a:cubicBezTo>
                  <a:cubicBezTo>
                    <a:pt x="34045" y="4618"/>
                    <a:pt x="23122" y="1540"/>
                    <a:pt x="21486" y="1249"/>
                  </a:cubicBezTo>
                  <a:cubicBezTo>
                    <a:pt x="16948" y="415"/>
                    <a:pt x="12347" y="1"/>
                    <a:pt x="7742" y="1"/>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13"/>
            <p:cNvSpPr/>
            <p:nvPr/>
          </p:nvSpPr>
          <p:spPr>
            <a:xfrm>
              <a:off x="8758830" y="342006"/>
              <a:ext cx="944813" cy="1318544"/>
            </a:xfrm>
            <a:custGeom>
              <a:rect b="b" l="l" r="r" t="t"/>
              <a:pathLst>
                <a:path extrusionOk="0" h="28168" w="20184">
                  <a:moveTo>
                    <a:pt x="19477" y="0"/>
                  </a:moveTo>
                  <a:lnTo>
                    <a:pt x="19477" y="0"/>
                  </a:lnTo>
                  <a:cubicBezTo>
                    <a:pt x="14611" y="2149"/>
                    <a:pt x="10522" y="8110"/>
                    <a:pt x="7791" y="12490"/>
                  </a:cubicBezTo>
                  <a:cubicBezTo>
                    <a:pt x="4701" y="17437"/>
                    <a:pt x="2345" y="22813"/>
                    <a:pt x="3" y="28162"/>
                  </a:cubicBezTo>
                  <a:lnTo>
                    <a:pt x="3" y="28162"/>
                  </a:lnTo>
                  <a:cubicBezTo>
                    <a:pt x="307" y="27483"/>
                    <a:pt x="2983" y="26461"/>
                    <a:pt x="3674" y="25978"/>
                  </a:cubicBezTo>
                  <a:cubicBezTo>
                    <a:pt x="4908" y="25146"/>
                    <a:pt x="6086" y="24231"/>
                    <a:pt x="7209" y="23247"/>
                  </a:cubicBezTo>
                  <a:cubicBezTo>
                    <a:pt x="9496" y="21251"/>
                    <a:pt x="11534" y="18977"/>
                    <a:pt x="13267" y="16482"/>
                  </a:cubicBezTo>
                  <a:cubicBezTo>
                    <a:pt x="14986" y="14042"/>
                    <a:pt x="16399" y="11395"/>
                    <a:pt x="17508" y="8622"/>
                  </a:cubicBezTo>
                  <a:cubicBezTo>
                    <a:pt x="18382" y="6391"/>
                    <a:pt x="20184" y="2288"/>
                    <a:pt x="19477" y="0"/>
                  </a:cubicBezTo>
                  <a:close/>
                  <a:moveTo>
                    <a:pt x="3" y="28162"/>
                  </a:moveTo>
                  <a:cubicBezTo>
                    <a:pt x="3" y="28164"/>
                    <a:pt x="2" y="28166"/>
                    <a:pt x="1" y="28168"/>
                  </a:cubicBezTo>
                  <a:cubicBezTo>
                    <a:pt x="2" y="28166"/>
                    <a:pt x="3" y="28164"/>
                    <a:pt x="3" y="28162"/>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13"/>
            <p:cNvSpPr/>
            <p:nvPr/>
          </p:nvSpPr>
          <p:spPr>
            <a:xfrm>
              <a:off x="8145666" y="688915"/>
              <a:ext cx="601696" cy="1218886"/>
            </a:xfrm>
            <a:custGeom>
              <a:rect b="b" l="l" r="r" t="t"/>
              <a:pathLst>
                <a:path extrusionOk="0" h="26039" w="12854">
                  <a:moveTo>
                    <a:pt x="12263" y="0"/>
                  </a:moveTo>
                  <a:cubicBezTo>
                    <a:pt x="11009" y="0"/>
                    <a:pt x="8007" y="3504"/>
                    <a:pt x="7472" y="4178"/>
                  </a:cubicBezTo>
                  <a:cubicBezTo>
                    <a:pt x="5712" y="6451"/>
                    <a:pt x="4270" y="8946"/>
                    <a:pt x="3216" y="11622"/>
                  </a:cubicBezTo>
                  <a:cubicBezTo>
                    <a:pt x="1373" y="16210"/>
                    <a:pt x="499" y="21131"/>
                    <a:pt x="0" y="26038"/>
                  </a:cubicBezTo>
                  <a:cubicBezTo>
                    <a:pt x="6626" y="19163"/>
                    <a:pt x="12268" y="10638"/>
                    <a:pt x="12809" y="1087"/>
                  </a:cubicBezTo>
                  <a:cubicBezTo>
                    <a:pt x="12853" y="308"/>
                    <a:pt x="12635" y="0"/>
                    <a:pt x="12263"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6" name="Google Shape;786;p13"/>
          <p:cNvGrpSpPr/>
          <p:nvPr/>
        </p:nvGrpSpPr>
        <p:grpSpPr>
          <a:xfrm>
            <a:off x="1292520" y="1055017"/>
            <a:ext cx="6488456" cy="4088483"/>
            <a:chOff x="6919171" y="1185000"/>
            <a:chExt cx="983845" cy="1483108"/>
          </a:xfrm>
        </p:grpSpPr>
        <p:sp>
          <p:nvSpPr>
            <p:cNvPr id="787" name="Google Shape;787;p13"/>
            <p:cNvSpPr/>
            <p:nvPr/>
          </p:nvSpPr>
          <p:spPr>
            <a:xfrm>
              <a:off x="6919171" y="1185000"/>
              <a:ext cx="983845" cy="1483108"/>
            </a:xfrm>
            <a:custGeom>
              <a:rect b="b" l="l" r="r" t="t"/>
              <a:pathLst>
                <a:path extrusionOk="0" h="67483" w="44766">
                  <a:moveTo>
                    <a:pt x="0" y="1"/>
                  </a:moveTo>
                  <a:lnTo>
                    <a:pt x="0" y="67482"/>
                  </a:lnTo>
                  <a:lnTo>
                    <a:pt x="44765" y="67482"/>
                  </a:lnTo>
                  <a:lnTo>
                    <a:pt x="44765"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13"/>
            <p:cNvSpPr/>
            <p:nvPr/>
          </p:nvSpPr>
          <p:spPr>
            <a:xfrm>
              <a:off x="7010785" y="1539782"/>
              <a:ext cx="5165" cy="5143"/>
            </a:xfrm>
            <a:custGeom>
              <a:rect b="b" l="l" r="r" t="t"/>
              <a:pathLst>
                <a:path extrusionOk="0" h="234" w="235">
                  <a:moveTo>
                    <a:pt x="1" y="0"/>
                  </a:moveTo>
                  <a:lnTo>
                    <a:pt x="1" y="234"/>
                  </a:lnTo>
                  <a:lnTo>
                    <a:pt x="234" y="234"/>
                  </a:lnTo>
                  <a:lnTo>
                    <a:pt x="2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13"/>
            <p:cNvSpPr/>
            <p:nvPr/>
          </p:nvSpPr>
          <p:spPr>
            <a:xfrm>
              <a:off x="7043044" y="1539782"/>
              <a:ext cx="827695" cy="5143"/>
            </a:xfrm>
            <a:custGeom>
              <a:rect b="b" l="l" r="r" t="t"/>
              <a:pathLst>
                <a:path extrusionOk="0" h="234" w="37661">
                  <a:moveTo>
                    <a:pt x="0" y="0"/>
                  </a:moveTo>
                  <a:lnTo>
                    <a:pt x="0" y="234"/>
                  </a:lnTo>
                  <a:lnTo>
                    <a:pt x="401" y="234"/>
                  </a:lnTo>
                  <a:lnTo>
                    <a:pt x="401" y="0"/>
                  </a:lnTo>
                  <a:close/>
                  <a:moveTo>
                    <a:pt x="1702" y="0"/>
                  </a:moveTo>
                  <a:lnTo>
                    <a:pt x="1702" y="234"/>
                  </a:lnTo>
                  <a:lnTo>
                    <a:pt x="2102" y="234"/>
                  </a:lnTo>
                  <a:lnTo>
                    <a:pt x="2102" y="0"/>
                  </a:lnTo>
                  <a:close/>
                  <a:moveTo>
                    <a:pt x="3369" y="0"/>
                  </a:moveTo>
                  <a:lnTo>
                    <a:pt x="3369" y="234"/>
                  </a:lnTo>
                  <a:lnTo>
                    <a:pt x="3803" y="234"/>
                  </a:lnTo>
                  <a:lnTo>
                    <a:pt x="3803" y="0"/>
                  </a:lnTo>
                  <a:close/>
                  <a:moveTo>
                    <a:pt x="5071" y="0"/>
                  </a:moveTo>
                  <a:lnTo>
                    <a:pt x="5071" y="234"/>
                  </a:lnTo>
                  <a:lnTo>
                    <a:pt x="5504" y="234"/>
                  </a:lnTo>
                  <a:lnTo>
                    <a:pt x="5504" y="0"/>
                  </a:lnTo>
                  <a:close/>
                  <a:moveTo>
                    <a:pt x="6772" y="0"/>
                  </a:moveTo>
                  <a:lnTo>
                    <a:pt x="6772" y="234"/>
                  </a:lnTo>
                  <a:lnTo>
                    <a:pt x="7172" y="234"/>
                  </a:lnTo>
                  <a:lnTo>
                    <a:pt x="7172" y="0"/>
                  </a:lnTo>
                  <a:close/>
                  <a:moveTo>
                    <a:pt x="8473" y="0"/>
                  </a:moveTo>
                  <a:lnTo>
                    <a:pt x="8473" y="234"/>
                  </a:lnTo>
                  <a:lnTo>
                    <a:pt x="8873" y="234"/>
                  </a:lnTo>
                  <a:lnTo>
                    <a:pt x="8873" y="0"/>
                  </a:lnTo>
                  <a:close/>
                  <a:moveTo>
                    <a:pt x="10141" y="0"/>
                  </a:moveTo>
                  <a:lnTo>
                    <a:pt x="10141" y="234"/>
                  </a:lnTo>
                  <a:lnTo>
                    <a:pt x="10575" y="234"/>
                  </a:lnTo>
                  <a:lnTo>
                    <a:pt x="10575" y="0"/>
                  </a:lnTo>
                  <a:close/>
                  <a:moveTo>
                    <a:pt x="11842" y="0"/>
                  </a:moveTo>
                  <a:lnTo>
                    <a:pt x="11842" y="234"/>
                  </a:lnTo>
                  <a:lnTo>
                    <a:pt x="12276" y="234"/>
                  </a:lnTo>
                  <a:lnTo>
                    <a:pt x="12276" y="0"/>
                  </a:lnTo>
                  <a:close/>
                  <a:moveTo>
                    <a:pt x="13543" y="0"/>
                  </a:moveTo>
                  <a:lnTo>
                    <a:pt x="13543" y="234"/>
                  </a:lnTo>
                  <a:lnTo>
                    <a:pt x="13944" y="234"/>
                  </a:lnTo>
                  <a:lnTo>
                    <a:pt x="13944" y="0"/>
                  </a:lnTo>
                  <a:close/>
                  <a:moveTo>
                    <a:pt x="15245" y="0"/>
                  </a:moveTo>
                  <a:lnTo>
                    <a:pt x="15245" y="234"/>
                  </a:lnTo>
                  <a:lnTo>
                    <a:pt x="15645" y="234"/>
                  </a:lnTo>
                  <a:lnTo>
                    <a:pt x="15645" y="0"/>
                  </a:lnTo>
                  <a:close/>
                  <a:moveTo>
                    <a:pt x="16912" y="0"/>
                  </a:moveTo>
                  <a:lnTo>
                    <a:pt x="16912" y="234"/>
                  </a:lnTo>
                  <a:lnTo>
                    <a:pt x="17346" y="234"/>
                  </a:lnTo>
                  <a:lnTo>
                    <a:pt x="17346" y="0"/>
                  </a:lnTo>
                  <a:close/>
                  <a:moveTo>
                    <a:pt x="18614" y="0"/>
                  </a:moveTo>
                  <a:lnTo>
                    <a:pt x="18614" y="234"/>
                  </a:lnTo>
                  <a:lnTo>
                    <a:pt x="19047" y="234"/>
                  </a:lnTo>
                  <a:lnTo>
                    <a:pt x="19047" y="0"/>
                  </a:lnTo>
                  <a:close/>
                  <a:moveTo>
                    <a:pt x="20315" y="0"/>
                  </a:moveTo>
                  <a:lnTo>
                    <a:pt x="20315" y="234"/>
                  </a:lnTo>
                  <a:lnTo>
                    <a:pt x="20715" y="234"/>
                  </a:lnTo>
                  <a:lnTo>
                    <a:pt x="20715" y="0"/>
                  </a:lnTo>
                  <a:close/>
                  <a:moveTo>
                    <a:pt x="22016" y="0"/>
                  </a:moveTo>
                  <a:lnTo>
                    <a:pt x="22016" y="234"/>
                  </a:lnTo>
                  <a:lnTo>
                    <a:pt x="22416" y="234"/>
                  </a:lnTo>
                  <a:lnTo>
                    <a:pt x="22416" y="0"/>
                  </a:lnTo>
                  <a:close/>
                  <a:moveTo>
                    <a:pt x="23684" y="0"/>
                  </a:moveTo>
                  <a:lnTo>
                    <a:pt x="23684" y="234"/>
                  </a:lnTo>
                  <a:lnTo>
                    <a:pt x="24118" y="234"/>
                  </a:lnTo>
                  <a:lnTo>
                    <a:pt x="24118" y="0"/>
                  </a:lnTo>
                  <a:close/>
                  <a:moveTo>
                    <a:pt x="25385" y="0"/>
                  </a:moveTo>
                  <a:lnTo>
                    <a:pt x="25385" y="234"/>
                  </a:lnTo>
                  <a:lnTo>
                    <a:pt x="25819" y="234"/>
                  </a:lnTo>
                  <a:lnTo>
                    <a:pt x="25819" y="0"/>
                  </a:lnTo>
                  <a:close/>
                  <a:moveTo>
                    <a:pt x="27086" y="0"/>
                  </a:moveTo>
                  <a:lnTo>
                    <a:pt x="27086" y="234"/>
                  </a:lnTo>
                  <a:lnTo>
                    <a:pt x="27487" y="234"/>
                  </a:lnTo>
                  <a:lnTo>
                    <a:pt x="27487" y="0"/>
                  </a:lnTo>
                  <a:close/>
                  <a:moveTo>
                    <a:pt x="28788" y="0"/>
                  </a:moveTo>
                  <a:lnTo>
                    <a:pt x="28788" y="234"/>
                  </a:lnTo>
                  <a:lnTo>
                    <a:pt x="29188" y="234"/>
                  </a:lnTo>
                  <a:lnTo>
                    <a:pt x="29188" y="0"/>
                  </a:lnTo>
                  <a:close/>
                  <a:moveTo>
                    <a:pt x="30455" y="0"/>
                  </a:moveTo>
                  <a:lnTo>
                    <a:pt x="30455" y="234"/>
                  </a:lnTo>
                  <a:lnTo>
                    <a:pt x="30889" y="234"/>
                  </a:lnTo>
                  <a:lnTo>
                    <a:pt x="30889" y="0"/>
                  </a:lnTo>
                  <a:close/>
                  <a:moveTo>
                    <a:pt x="32157" y="0"/>
                  </a:moveTo>
                  <a:lnTo>
                    <a:pt x="32157" y="234"/>
                  </a:lnTo>
                  <a:lnTo>
                    <a:pt x="32590" y="234"/>
                  </a:lnTo>
                  <a:lnTo>
                    <a:pt x="32590" y="0"/>
                  </a:lnTo>
                  <a:close/>
                  <a:moveTo>
                    <a:pt x="33858" y="0"/>
                  </a:moveTo>
                  <a:lnTo>
                    <a:pt x="33858" y="234"/>
                  </a:lnTo>
                  <a:lnTo>
                    <a:pt x="34258" y="234"/>
                  </a:lnTo>
                  <a:lnTo>
                    <a:pt x="34258" y="0"/>
                  </a:lnTo>
                  <a:close/>
                  <a:moveTo>
                    <a:pt x="35559" y="0"/>
                  </a:moveTo>
                  <a:lnTo>
                    <a:pt x="35559" y="234"/>
                  </a:lnTo>
                  <a:lnTo>
                    <a:pt x="35959" y="234"/>
                  </a:lnTo>
                  <a:lnTo>
                    <a:pt x="35959" y="0"/>
                  </a:lnTo>
                  <a:close/>
                  <a:moveTo>
                    <a:pt x="37227" y="0"/>
                  </a:moveTo>
                  <a:lnTo>
                    <a:pt x="37227" y="234"/>
                  </a:lnTo>
                  <a:lnTo>
                    <a:pt x="37661" y="234"/>
                  </a:lnTo>
                  <a:lnTo>
                    <a:pt x="3766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13"/>
            <p:cNvSpPr/>
            <p:nvPr/>
          </p:nvSpPr>
          <p:spPr>
            <a:xfrm>
              <a:off x="7898492" y="1539782"/>
              <a:ext cx="4417" cy="5143"/>
            </a:xfrm>
            <a:custGeom>
              <a:rect b="b" l="l" r="r" t="t"/>
              <a:pathLst>
                <a:path extrusionOk="0" h="234" w="201">
                  <a:moveTo>
                    <a:pt x="0" y="0"/>
                  </a:moveTo>
                  <a:lnTo>
                    <a:pt x="0" y="234"/>
                  </a:lnTo>
                  <a:lnTo>
                    <a:pt x="200" y="234"/>
                  </a:lnTo>
                  <a:lnTo>
                    <a:pt x="20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13"/>
            <p:cNvSpPr/>
            <p:nvPr/>
          </p:nvSpPr>
          <p:spPr>
            <a:xfrm>
              <a:off x="7010785" y="1646799"/>
              <a:ext cx="5165" cy="4417"/>
            </a:xfrm>
            <a:custGeom>
              <a:rect b="b" l="l" r="r" t="t"/>
              <a:pathLst>
                <a:path extrusionOk="0" h="201" w="235">
                  <a:moveTo>
                    <a:pt x="1" y="1"/>
                  </a:moveTo>
                  <a:lnTo>
                    <a:pt x="1" y="201"/>
                  </a:lnTo>
                  <a:lnTo>
                    <a:pt x="234" y="201"/>
                  </a:lnTo>
                  <a:lnTo>
                    <a:pt x="2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13"/>
            <p:cNvSpPr/>
            <p:nvPr/>
          </p:nvSpPr>
          <p:spPr>
            <a:xfrm>
              <a:off x="7043044" y="1646799"/>
              <a:ext cx="827695" cy="4417"/>
            </a:xfrm>
            <a:custGeom>
              <a:rect b="b" l="l" r="r" t="t"/>
              <a:pathLst>
                <a:path extrusionOk="0" h="201" w="37661">
                  <a:moveTo>
                    <a:pt x="0" y="1"/>
                  </a:moveTo>
                  <a:lnTo>
                    <a:pt x="0" y="201"/>
                  </a:lnTo>
                  <a:lnTo>
                    <a:pt x="401" y="201"/>
                  </a:lnTo>
                  <a:lnTo>
                    <a:pt x="401" y="1"/>
                  </a:lnTo>
                  <a:close/>
                  <a:moveTo>
                    <a:pt x="1702" y="1"/>
                  </a:moveTo>
                  <a:lnTo>
                    <a:pt x="1702" y="201"/>
                  </a:lnTo>
                  <a:lnTo>
                    <a:pt x="2102" y="201"/>
                  </a:lnTo>
                  <a:lnTo>
                    <a:pt x="2102" y="1"/>
                  </a:lnTo>
                  <a:close/>
                  <a:moveTo>
                    <a:pt x="3369" y="1"/>
                  </a:moveTo>
                  <a:lnTo>
                    <a:pt x="3369" y="201"/>
                  </a:lnTo>
                  <a:lnTo>
                    <a:pt x="3803" y="201"/>
                  </a:lnTo>
                  <a:lnTo>
                    <a:pt x="3803" y="1"/>
                  </a:lnTo>
                  <a:close/>
                  <a:moveTo>
                    <a:pt x="5071" y="1"/>
                  </a:moveTo>
                  <a:lnTo>
                    <a:pt x="5071" y="201"/>
                  </a:lnTo>
                  <a:lnTo>
                    <a:pt x="5504" y="201"/>
                  </a:lnTo>
                  <a:lnTo>
                    <a:pt x="5504" y="1"/>
                  </a:lnTo>
                  <a:close/>
                  <a:moveTo>
                    <a:pt x="6772" y="1"/>
                  </a:moveTo>
                  <a:lnTo>
                    <a:pt x="6772" y="201"/>
                  </a:lnTo>
                  <a:lnTo>
                    <a:pt x="7172" y="201"/>
                  </a:lnTo>
                  <a:lnTo>
                    <a:pt x="7172" y="1"/>
                  </a:lnTo>
                  <a:close/>
                  <a:moveTo>
                    <a:pt x="8473" y="1"/>
                  </a:moveTo>
                  <a:lnTo>
                    <a:pt x="8473" y="201"/>
                  </a:lnTo>
                  <a:lnTo>
                    <a:pt x="8873" y="201"/>
                  </a:lnTo>
                  <a:lnTo>
                    <a:pt x="8873" y="1"/>
                  </a:lnTo>
                  <a:close/>
                  <a:moveTo>
                    <a:pt x="10141" y="1"/>
                  </a:moveTo>
                  <a:lnTo>
                    <a:pt x="10141" y="201"/>
                  </a:lnTo>
                  <a:lnTo>
                    <a:pt x="10575" y="201"/>
                  </a:lnTo>
                  <a:lnTo>
                    <a:pt x="10575" y="1"/>
                  </a:lnTo>
                  <a:close/>
                  <a:moveTo>
                    <a:pt x="11842" y="1"/>
                  </a:moveTo>
                  <a:lnTo>
                    <a:pt x="11842" y="201"/>
                  </a:lnTo>
                  <a:lnTo>
                    <a:pt x="12276" y="201"/>
                  </a:lnTo>
                  <a:lnTo>
                    <a:pt x="12276" y="1"/>
                  </a:lnTo>
                  <a:close/>
                  <a:moveTo>
                    <a:pt x="13543" y="1"/>
                  </a:moveTo>
                  <a:lnTo>
                    <a:pt x="13543" y="201"/>
                  </a:lnTo>
                  <a:lnTo>
                    <a:pt x="13944" y="201"/>
                  </a:lnTo>
                  <a:lnTo>
                    <a:pt x="13944" y="1"/>
                  </a:lnTo>
                  <a:close/>
                  <a:moveTo>
                    <a:pt x="15245" y="1"/>
                  </a:moveTo>
                  <a:lnTo>
                    <a:pt x="15245" y="201"/>
                  </a:lnTo>
                  <a:lnTo>
                    <a:pt x="15645" y="201"/>
                  </a:lnTo>
                  <a:lnTo>
                    <a:pt x="15645" y="1"/>
                  </a:lnTo>
                  <a:close/>
                  <a:moveTo>
                    <a:pt x="16912" y="1"/>
                  </a:moveTo>
                  <a:lnTo>
                    <a:pt x="16912" y="201"/>
                  </a:lnTo>
                  <a:lnTo>
                    <a:pt x="17346" y="201"/>
                  </a:lnTo>
                  <a:lnTo>
                    <a:pt x="17346" y="1"/>
                  </a:lnTo>
                  <a:close/>
                  <a:moveTo>
                    <a:pt x="18614" y="1"/>
                  </a:moveTo>
                  <a:lnTo>
                    <a:pt x="18614" y="201"/>
                  </a:lnTo>
                  <a:lnTo>
                    <a:pt x="19047" y="201"/>
                  </a:lnTo>
                  <a:lnTo>
                    <a:pt x="19047" y="1"/>
                  </a:lnTo>
                  <a:close/>
                  <a:moveTo>
                    <a:pt x="20315" y="1"/>
                  </a:moveTo>
                  <a:lnTo>
                    <a:pt x="20315" y="201"/>
                  </a:lnTo>
                  <a:lnTo>
                    <a:pt x="20715" y="201"/>
                  </a:lnTo>
                  <a:lnTo>
                    <a:pt x="20715" y="1"/>
                  </a:lnTo>
                  <a:close/>
                  <a:moveTo>
                    <a:pt x="22016" y="1"/>
                  </a:moveTo>
                  <a:lnTo>
                    <a:pt x="22016" y="201"/>
                  </a:lnTo>
                  <a:lnTo>
                    <a:pt x="22416" y="201"/>
                  </a:lnTo>
                  <a:lnTo>
                    <a:pt x="22416" y="1"/>
                  </a:lnTo>
                  <a:close/>
                  <a:moveTo>
                    <a:pt x="23684" y="1"/>
                  </a:moveTo>
                  <a:lnTo>
                    <a:pt x="23684" y="201"/>
                  </a:lnTo>
                  <a:lnTo>
                    <a:pt x="24118" y="201"/>
                  </a:lnTo>
                  <a:lnTo>
                    <a:pt x="24118" y="1"/>
                  </a:lnTo>
                  <a:close/>
                  <a:moveTo>
                    <a:pt x="25385" y="1"/>
                  </a:moveTo>
                  <a:lnTo>
                    <a:pt x="25385" y="201"/>
                  </a:lnTo>
                  <a:lnTo>
                    <a:pt x="25819" y="201"/>
                  </a:lnTo>
                  <a:lnTo>
                    <a:pt x="25819" y="1"/>
                  </a:lnTo>
                  <a:close/>
                  <a:moveTo>
                    <a:pt x="27086" y="1"/>
                  </a:moveTo>
                  <a:lnTo>
                    <a:pt x="27086" y="201"/>
                  </a:lnTo>
                  <a:lnTo>
                    <a:pt x="27487" y="201"/>
                  </a:lnTo>
                  <a:lnTo>
                    <a:pt x="27487" y="1"/>
                  </a:lnTo>
                  <a:close/>
                  <a:moveTo>
                    <a:pt x="28788" y="1"/>
                  </a:moveTo>
                  <a:lnTo>
                    <a:pt x="28788" y="201"/>
                  </a:lnTo>
                  <a:lnTo>
                    <a:pt x="29188" y="201"/>
                  </a:lnTo>
                  <a:lnTo>
                    <a:pt x="29188" y="1"/>
                  </a:lnTo>
                  <a:close/>
                  <a:moveTo>
                    <a:pt x="30455" y="1"/>
                  </a:moveTo>
                  <a:lnTo>
                    <a:pt x="30455" y="201"/>
                  </a:lnTo>
                  <a:lnTo>
                    <a:pt x="30889" y="201"/>
                  </a:lnTo>
                  <a:lnTo>
                    <a:pt x="30889" y="1"/>
                  </a:lnTo>
                  <a:close/>
                  <a:moveTo>
                    <a:pt x="32157" y="1"/>
                  </a:moveTo>
                  <a:lnTo>
                    <a:pt x="32157" y="201"/>
                  </a:lnTo>
                  <a:lnTo>
                    <a:pt x="32590" y="201"/>
                  </a:lnTo>
                  <a:lnTo>
                    <a:pt x="32590" y="1"/>
                  </a:lnTo>
                  <a:close/>
                  <a:moveTo>
                    <a:pt x="33858" y="1"/>
                  </a:moveTo>
                  <a:lnTo>
                    <a:pt x="33858" y="201"/>
                  </a:lnTo>
                  <a:lnTo>
                    <a:pt x="34258" y="201"/>
                  </a:lnTo>
                  <a:lnTo>
                    <a:pt x="34258" y="1"/>
                  </a:lnTo>
                  <a:close/>
                  <a:moveTo>
                    <a:pt x="35559" y="1"/>
                  </a:moveTo>
                  <a:lnTo>
                    <a:pt x="35559" y="201"/>
                  </a:lnTo>
                  <a:lnTo>
                    <a:pt x="35959" y="201"/>
                  </a:lnTo>
                  <a:lnTo>
                    <a:pt x="35959" y="1"/>
                  </a:lnTo>
                  <a:close/>
                  <a:moveTo>
                    <a:pt x="37227" y="1"/>
                  </a:moveTo>
                  <a:lnTo>
                    <a:pt x="37227" y="201"/>
                  </a:lnTo>
                  <a:lnTo>
                    <a:pt x="37661" y="201"/>
                  </a:lnTo>
                  <a:lnTo>
                    <a:pt x="3766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13"/>
            <p:cNvSpPr/>
            <p:nvPr/>
          </p:nvSpPr>
          <p:spPr>
            <a:xfrm>
              <a:off x="7898492" y="1646799"/>
              <a:ext cx="4417" cy="4417"/>
            </a:xfrm>
            <a:custGeom>
              <a:rect b="b" l="l" r="r" t="t"/>
              <a:pathLst>
                <a:path extrusionOk="0" h="201" w="201">
                  <a:moveTo>
                    <a:pt x="0" y="1"/>
                  </a:moveTo>
                  <a:lnTo>
                    <a:pt x="0" y="201"/>
                  </a:lnTo>
                  <a:lnTo>
                    <a:pt x="200" y="201"/>
                  </a:lnTo>
                  <a:lnTo>
                    <a:pt x="2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13"/>
            <p:cNvSpPr/>
            <p:nvPr/>
          </p:nvSpPr>
          <p:spPr>
            <a:xfrm>
              <a:off x="7010785" y="1753091"/>
              <a:ext cx="5165" cy="4417"/>
            </a:xfrm>
            <a:custGeom>
              <a:rect b="b" l="l" r="r" t="t"/>
              <a:pathLst>
                <a:path extrusionOk="0" h="201" w="235">
                  <a:moveTo>
                    <a:pt x="1" y="0"/>
                  </a:moveTo>
                  <a:lnTo>
                    <a:pt x="1" y="201"/>
                  </a:lnTo>
                  <a:lnTo>
                    <a:pt x="234" y="201"/>
                  </a:lnTo>
                  <a:lnTo>
                    <a:pt x="2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13"/>
            <p:cNvSpPr/>
            <p:nvPr/>
          </p:nvSpPr>
          <p:spPr>
            <a:xfrm>
              <a:off x="7043044" y="1753091"/>
              <a:ext cx="827695" cy="4417"/>
            </a:xfrm>
            <a:custGeom>
              <a:rect b="b" l="l" r="r" t="t"/>
              <a:pathLst>
                <a:path extrusionOk="0" h="201" w="37661">
                  <a:moveTo>
                    <a:pt x="0" y="0"/>
                  </a:moveTo>
                  <a:lnTo>
                    <a:pt x="0" y="201"/>
                  </a:lnTo>
                  <a:lnTo>
                    <a:pt x="401" y="201"/>
                  </a:lnTo>
                  <a:lnTo>
                    <a:pt x="401" y="0"/>
                  </a:lnTo>
                  <a:close/>
                  <a:moveTo>
                    <a:pt x="1702" y="0"/>
                  </a:moveTo>
                  <a:lnTo>
                    <a:pt x="1702" y="201"/>
                  </a:lnTo>
                  <a:lnTo>
                    <a:pt x="2102" y="201"/>
                  </a:lnTo>
                  <a:lnTo>
                    <a:pt x="2102" y="0"/>
                  </a:lnTo>
                  <a:close/>
                  <a:moveTo>
                    <a:pt x="3369" y="0"/>
                  </a:moveTo>
                  <a:lnTo>
                    <a:pt x="3369" y="201"/>
                  </a:lnTo>
                  <a:lnTo>
                    <a:pt x="3803" y="201"/>
                  </a:lnTo>
                  <a:lnTo>
                    <a:pt x="3803" y="0"/>
                  </a:lnTo>
                  <a:close/>
                  <a:moveTo>
                    <a:pt x="5071" y="0"/>
                  </a:moveTo>
                  <a:lnTo>
                    <a:pt x="5071" y="201"/>
                  </a:lnTo>
                  <a:lnTo>
                    <a:pt x="5504" y="201"/>
                  </a:lnTo>
                  <a:lnTo>
                    <a:pt x="5504" y="0"/>
                  </a:lnTo>
                  <a:close/>
                  <a:moveTo>
                    <a:pt x="6772" y="0"/>
                  </a:moveTo>
                  <a:lnTo>
                    <a:pt x="6772" y="201"/>
                  </a:lnTo>
                  <a:lnTo>
                    <a:pt x="7172" y="201"/>
                  </a:lnTo>
                  <a:lnTo>
                    <a:pt x="7172" y="0"/>
                  </a:lnTo>
                  <a:close/>
                  <a:moveTo>
                    <a:pt x="8473" y="0"/>
                  </a:moveTo>
                  <a:lnTo>
                    <a:pt x="8473" y="201"/>
                  </a:lnTo>
                  <a:lnTo>
                    <a:pt x="8873" y="201"/>
                  </a:lnTo>
                  <a:lnTo>
                    <a:pt x="8873" y="0"/>
                  </a:lnTo>
                  <a:close/>
                  <a:moveTo>
                    <a:pt x="10141" y="0"/>
                  </a:moveTo>
                  <a:lnTo>
                    <a:pt x="10141" y="201"/>
                  </a:lnTo>
                  <a:lnTo>
                    <a:pt x="10575" y="201"/>
                  </a:lnTo>
                  <a:lnTo>
                    <a:pt x="10575" y="0"/>
                  </a:lnTo>
                  <a:close/>
                  <a:moveTo>
                    <a:pt x="11842" y="0"/>
                  </a:moveTo>
                  <a:lnTo>
                    <a:pt x="11842" y="201"/>
                  </a:lnTo>
                  <a:lnTo>
                    <a:pt x="12276" y="201"/>
                  </a:lnTo>
                  <a:lnTo>
                    <a:pt x="12276" y="0"/>
                  </a:lnTo>
                  <a:close/>
                  <a:moveTo>
                    <a:pt x="13543" y="0"/>
                  </a:moveTo>
                  <a:lnTo>
                    <a:pt x="13543" y="201"/>
                  </a:lnTo>
                  <a:lnTo>
                    <a:pt x="13944" y="201"/>
                  </a:lnTo>
                  <a:lnTo>
                    <a:pt x="13944" y="0"/>
                  </a:lnTo>
                  <a:close/>
                  <a:moveTo>
                    <a:pt x="15245" y="0"/>
                  </a:moveTo>
                  <a:lnTo>
                    <a:pt x="15245" y="201"/>
                  </a:lnTo>
                  <a:lnTo>
                    <a:pt x="15645" y="201"/>
                  </a:lnTo>
                  <a:lnTo>
                    <a:pt x="15645" y="0"/>
                  </a:lnTo>
                  <a:close/>
                  <a:moveTo>
                    <a:pt x="16912" y="0"/>
                  </a:moveTo>
                  <a:lnTo>
                    <a:pt x="16912" y="201"/>
                  </a:lnTo>
                  <a:lnTo>
                    <a:pt x="17346" y="201"/>
                  </a:lnTo>
                  <a:lnTo>
                    <a:pt x="17346" y="0"/>
                  </a:lnTo>
                  <a:close/>
                  <a:moveTo>
                    <a:pt x="18614" y="0"/>
                  </a:moveTo>
                  <a:lnTo>
                    <a:pt x="18614" y="201"/>
                  </a:lnTo>
                  <a:lnTo>
                    <a:pt x="19047" y="201"/>
                  </a:lnTo>
                  <a:lnTo>
                    <a:pt x="19047" y="0"/>
                  </a:lnTo>
                  <a:close/>
                  <a:moveTo>
                    <a:pt x="20315" y="0"/>
                  </a:moveTo>
                  <a:lnTo>
                    <a:pt x="20315" y="201"/>
                  </a:lnTo>
                  <a:lnTo>
                    <a:pt x="20715" y="201"/>
                  </a:lnTo>
                  <a:lnTo>
                    <a:pt x="20715" y="0"/>
                  </a:lnTo>
                  <a:close/>
                  <a:moveTo>
                    <a:pt x="22016" y="0"/>
                  </a:moveTo>
                  <a:lnTo>
                    <a:pt x="22016" y="201"/>
                  </a:lnTo>
                  <a:lnTo>
                    <a:pt x="22416" y="201"/>
                  </a:lnTo>
                  <a:lnTo>
                    <a:pt x="22416" y="0"/>
                  </a:lnTo>
                  <a:close/>
                  <a:moveTo>
                    <a:pt x="23684" y="0"/>
                  </a:moveTo>
                  <a:lnTo>
                    <a:pt x="23684" y="201"/>
                  </a:lnTo>
                  <a:lnTo>
                    <a:pt x="24118" y="201"/>
                  </a:lnTo>
                  <a:lnTo>
                    <a:pt x="24118" y="0"/>
                  </a:lnTo>
                  <a:close/>
                  <a:moveTo>
                    <a:pt x="25385" y="0"/>
                  </a:moveTo>
                  <a:lnTo>
                    <a:pt x="25385" y="201"/>
                  </a:lnTo>
                  <a:lnTo>
                    <a:pt x="25819" y="201"/>
                  </a:lnTo>
                  <a:lnTo>
                    <a:pt x="25819" y="0"/>
                  </a:lnTo>
                  <a:close/>
                  <a:moveTo>
                    <a:pt x="27086" y="0"/>
                  </a:moveTo>
                  <a:lnTo>
                    <a:pt x="27086" y="201"/>
                  </a:lnTo>
                  <a:lnTo>
                    <a:pt x="27487" y="201"/>
                  </a:lnTo>
                  <a:lnTo>
                    <a:pt x="27487" y="0"/>
                  </a:lnTo>
                  <a:close/>
                  <a:moveTo>
                    <a:pt x="28788" y="0"/>
                  </a:moveTo>
                  <a:lnTo>
                    <a:pt x="28788" y="201"/>
                  </a:lnTo>
                  <a:lnTo>
                    <a:pt x="29188" y="201"/>
                  </a:lnTo>
                  <a:lnTo>
                    <a:pt x="29188" y="0"/>
                  </a:lnTo>
                  <a:close/>
                  <a:moveTo>
                    <a:pt x="30455" y="0"/>
                  </a:moveTo>
                  <a:lnTo>
                    <a:pt x="30455" y="201"/>
                  </a:lnTo>
                  <a:lnTo>
                    <a:pt x="30889" y="201"/>
                  </a:lnTo>
                  <a:lnTo>
                    <a:pt x="30889" y="0"/>
                  </a:lnTo>
                  <a:close/>
                  <a:moveTo>
                    <a:pt x="32157" y="0"/>
                  </a:moveTo>
                  <a:lnTo>
                    <a:pt x="32157" y="201"/>
                  </a:lnTo>
                  <a:lnTo>
                    <a:pt x="32590" y="201"/>
                  </a:lnTo>
                  <a:lnTo>
                    <a:pt x="32590" y="0"/>
                  </a:lnTo>
                  <a:close/>
                  <a:moveTo>
                    <a:pt x="33858" y="0"/>
                  </a:moveTo>
                  <a:lnTo>
                    <a:pt x="33858" y="201"/>
                  </a:lnTo>
                  <a:lnTo>
                    <a:pt x="34258" y="201"/>
                  </a:lnTo>
                  <a:lnTo>
                    <a:pt x="34258" y="0"/>
                  </a:lnTo>
                  <a:close/>
                  <a:moveTo>
                    <a:pt x="35559" y="0"/>
                  </a:moveTo>
                  <a:lnTo>
                    <a:pt x="35559" y="201"/>
                  </a:lnTo>
                  <a:lnTo>
                    <a:pt x="35959" y="201"/>
                  </a:lnTo>
                  <a:lnTo>
                    <a:pt x="35959" y="0"/>
                  </a:lnTo>
                  <a:close/>
                  <a:moveTo>
                    <a:pt x="37227" y="0"/>
                  </a:moveTo>
                  <a:lnTo>
                    <a:pt x="37227" y="201"/>
                  </a:lnTo>
                  <a:lnTo>
                    <a:pt x="37661" y="201"/>
                  </a:lnTo>
                  <a:lnTo>
                    <a:pt x="3766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13"/>
            <p:cNvSpPr/>
            <p:nvPr/>
          </p:nvSpPr>
          <p:spPr>
            <a:xfrm>
              <a:off x="7898492" y="1753091"/>
              <a:ext cx="4417" cy="4417"/>
            </a:xfrm>
            <a:custGeom>
              <a:rect b="b" l="l" r="r" t="t"/>
              <a:pathLst>
                <a:path extrusionOk="0" h="201" w="201">
                  <a:moveTo>
                    <a:pt x="0" y="0"/>
                  </a:moveTo>
                  <a:lnTo>
                    <a:pt x="0" y="201"/>
                  </a:lnTo>
                  <a:lnTo>
                    <a:pt x="200" y="201"/>
                  </a:lnTo>
                  <a:lnTo>
                    <a:pt x="20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13"/>
            <p:cNvSpPr/>
            <p:nvPr/>
          </p:nvSpPr>
          <p:spPr>
            <a:xfrm>
              <a:off x="7010785" y="1859383"/>
              <a:ext cx="5165" cy="4417"/>
            </a:xfrm>
            <a:custGeom>
              <a:rect b="b" l="l" r="r" t="t"/>
              <a:pathLst>
                <a:path extrusionOk="0" h="201" w="235">
                  <a:moveTo>
                    <a:pt x="1" y="0"/>
                  </a:moveTo>
                  <a:lnTo>
                    <a:pt x="1" y="200"/>
                  </a:lnTo>
                  <a:lnTo>
                    <a:pt x="234" y="200"/>
                  </a:lnTo>
                  <a:lnTo>
                    <a:pt x="2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13"/>
            <p:cNvSpPr/>
            <p:nvPr/>
          </p:nvSpPr>
          <p:spPr>
            <a:xfrm>
              <a:off x="7043044" y="1859383"/>
              <a:ext cx="827695" cy="4417"/>
            </a:xfrm>
            <a:custGeom>
              <a:rect b="b" l="l" r="r" t="t"/>
              <a:pathLst>
                <a:path extrusionOk="0" h="201" w="37661">
                  <a:moveTo>
                    <a:pt x="0" y="0"/>
                  </a:moveTo>
                  <a:lnTo>
                    <a:pt x="0" y="200"/>
                  </a:lnTo>
                  <a:lnTo>
                    <a:pt x="401" y="200"/>
                  </a:lnTo>
                  <a:lnTo>
                    <a:pt x="401" y="0"/>
                  </a:lnTo>
                  <a:close/>
                  <a:moveTo>
                    <a:pt x="1702" y="0"/>
                  </a:moveTo>
                  <a:lnTo>
                    <a:pt x="1702" y="200"/>
                  </a:lnTo>
                  <a:lnTo>
                    <a:pt x="2102" y="200"/>
                  </a:lnTo>
                  <a:lnTo>
                    <a:pt x="2102" y="0"/>
                  </a:lnTo>
                  <a:close/>
                  <a:moveTo>
                    <a:pt x="3369" y="0"/>
                  </a:moveTo>
                  <a:lnTo>
                    <a:pt x="3369" y="200"/>
                  </a:lnTo>
                  <a:lnTo>
                    <a:pt x="3803" y="200"/>
                  </a:lnTo>
                  <a:lnTo>
                    <a:pt x="3803" y="0"/>
                  </a:lnTo>
                  <a:close/>
                  <a:moveTo>
                    <a:pt x="5071" y="0"/>
                  </a:moveTo>
                  <a:lnTo>
                    <a:pt x="5071" y="200"/>
                  </a:lnTo>
                  <a:lnTo>
                    <a:pt x="5504" y="200"/>
                  </a:lnTo>
                  <a:lnTo>
                    <a:pt x="5504" y="0"/>
                  </a:lnTo>
                  <a:close/>
                  <a:moveTo>
                    <a:pt x="6772" y="0"/>
                  </a:moveTo>
                  <a:lnTo>
                    <a:pt x="6772" y="200"/>
                  </a:lnTo>
                  <a:lnTo>
                    <a:pt x="7172" y="200"/>
                  </a:lnTo>
                  <a:lnTo>
                    <a:pt x="7172" y="0"/>
                  </a:lnTo>
                  <a:close/>
                  <a:moveTo>
                    <a:pt x="8473" y="0"/>
                  </a:moveTo>
                  <a:lnTo>
                    <a:pt x="8473" y="200"/>
                  </a:lnTo>
                  <a:lnTo>
                    <a:pt x="8873" y="200"/>
                  </a:lnTo>
                  <a:lnTo>
                    <a:pt x="8873" y="0"/>
                  </a:lnTo>
                  <a:close/>
                  <a:moveTo>
                    <a:pt x="10141" y="0"/>
                  </a:moveTo>
                  <a:lnTo>
                    <a:pt x="10141" y="200"/>
                  </a:lnTo>
                  <a:lnTo>
                    <a:pt x="10575" y="200"/>
                  </a:lnTo>
                  <a:lnTo>
                    <a:pt x="10575" y="0"/>
                  </a:lnTo>
                  <a:close/>
                  <a:moveTo>
                    <a:pt x="11842" y="0"/>
                  </a:moveTo>
                  <a:lnTo>
                    <a:pt x="11842" y="200"/>
                  </a:lnTo>
                  <a:lnTo>
                    <a:pt x="12276" y="200"/>
                  </a:lnTo>
                  <a:lnTo>
                    <a:pt x="12276" y="0"/>
                  </a:lnTo>
                  <a:close/>
                  <a:moveTo>
                    <a:pt x="13543" y="0"/>
                  </a:moveTo>
                  <a:lnTo>
                    <a:pt x="13543" y="200"/>
                  </a:lnTo>
                  <a:lnTo>
                    <a:pt x="13944" y="200"/>
                  </a:lnTo>
                  <a:lnTo>
                    <a:pt x="13944" y="0"/>
                  </a:lnTo>
                  <a:close/>
                  <a:moveTo>
                    <a:pt x="15245" y="0"/>
                  </a:moveTo>
                  <a:lnTo>
                    <a:pt x="15245" y="200"/>
                  </a:lnTo>
                  <a:lnTo>
                    <a:pt x="15645" y="200"/>
                  </a:lnTo>
                  <a:lnTo>
                    <a:pt x="15645" y="0"/>
                  </a:lnTo>
                  <a:close/>
                  <a:moveTo>
                    <a:pt x="16912" y="0"/>
                  </a:moveTo>
                  <a:lnTo>
                    <a:pt x="16912" y="200"/>
                  </a:lnTo>
                  <a:lnTo>
                    <a:pt x="17346" y="200"/>
                  </a:lnTo>
                  <a:lnTo>
                    <a:pt x="17346" y="0"/>
                  </a:lnTo>
                  <a:close/>
                  <a:moveTo>
                    <a:pt x="18614" y="0"/>
                  </a:moveTo>
                  <a:lnTo>
                    <a:pt x="18614" y="200"/>
                  </a:lnTo>
                  <a:lnTo>
                    <a:pt x="19047" y="200"/>
                  </a:lnTo>
                  <a:lnTo>
                    <a:pt x="19047" y="0"/>
                  </a:lnTo>
                  <a:close/>
                  <a:moveTo>
                    <a:pt x="20315" y="0"/>
                  </a:moveTo>
                  <a:lnTo>
                    <a:pt x="20315" y="200"/>
                  </a:lnTo>
                  <a:lnTo>
                    <a:pt x="20715" y="200"/>
                  </a:lnTo>
                  <a:lnTo>
                    <a:pt x="20715" y="0"/>
                  </a:lnTo>
                  <a:close/>
                  <a:moveTo>
                    <a:pt x="22016" y="0"/>
                  </a:moveTo>
                  <a:lnTo>
                    <a:pt x="22016" y="200"/>
                  </a:lnTo>
                  <a:lnTo>
                    <a:pt x="22416" y="200"/>
                  </a:lnTo>
                  <a:lnTo>
                    <a:pt x="22416" y="0"/>
                  </a:lnTo>
                  <a:close/>
                  <a:moveTo>
                    <a:pt x="23684" y="0"/>
                  </a:moveTo>
                  <a:lnTo>
                    <a:pt x="23684" y="200"/>
                  </a:lnTo>
                  <a:lnTo>
                    <a:pt x="24118" y="200"/>
                  </a:lnTo>
                  <a:lnTo>
                    <a:pt x="24118" y="0"/>
                  </a:lnTo>
                  <a:close/>
                  <a:moveTo>
                    <a:pt x="25385" y="0"/>
                  </a:moveTo>
                  <a:lnTo>
                    <a:pt x="25385" y="200"/>
                  </a:lnTo>
                  <a:lnTo>
                    <a:pt x="25819" y="200"/>
                  </a:lnTo>
                  <a:lnTo>
                    <a:pt x="25819" y="0"/>
                  </a:lnTo>
                  <a:close/>
                  <a:moveTo>
                    <a:pt x="27086" y="0"/>
                  </a:moveTo>
                  <a:lnTo>
                    <a:pt x="27086" y="200"/>
                  </a:lnTo>
                  <a:lnTo>
                    <a:pt x="27487" y="200"/>
                  </a:lnTo>
                  <a:lnTo>
                    <a:pt x="27487" y="0"/>
                  </a:lnTo>
                  <a:close/>
                  <a:moveTo>
                    <a:pt x="28788" y="0"/>
                  </a:moveTo>
                  <a:lnTo>
                    <a:pt x="28788" y="200"/>
                  </a:lnTo>
                  <a:lnTo>
                    <a:pt x="29188" y="200"/>
                  </a:lnTo>
                  <a:lnTo>
                    <a:pt x="29188" y="0"/>
                  </a:lnTo>
                  <a:close/>
                  <a:moveTo>
                    <a:pt x="30455" y="0"/>
                  </a:moveTo>
                  <a:lnTo>
                    <a:pt x="30455" y="200"/>
                  </a:lnTo>
                  <a:lnTo>
                    <a:pt x="30889" y="200"/>
                  </a:lnTo>
                  <a:lnTo>
                    <a:pt x="30889" y="0"/>
                  </a:lnTo>
                  <a:close/>
                  <a:moveTo>
                    <a:pt x="32157" y="0"/>
                  </a:moveTo>
                  <a:lnTo>
                    <a:pt x="32157" y="200"/>
                  </a:lnTo>
                  <a:lnTo>
                    <a:pt x="32590" y="200"/>
                  </a:lnTo>
                  <a:lnTo>
                    <a:pt x="32590" y="0"/>
                  </a:lnTo>
                  <a:close/>
                  <a:moveTo>
                    <a:pt x="33858" y="0"/>
                  </a:moveTo>
                  <a:lnTo>
                    <a:pt x="33858" y="200"/>
                  </a:lnTo>
                  <a:lnTo>
                    <a:pt x="34258" y="200"/>
                  </a:lnTo>
                  <a:lnTo>
                    <a:pt x="34258" y="0"/>
                  </a:lnTo>
                  <a:close/>
                  <a:moveTo>
                    <a:pt x="35559" y="0"/>
                  </a:moveTo>
                  <a:lnTo>
                    <a:pt x="35559" y="200"/>
                  </a:lnTo>
                  <a:lnTo>
                    <a:pt x="35959" y="200"/>
                  </a:lnTo>
                  <a:lnTo>
                    <a:pt x="35959" y="0"/>
                  </a:lnTo>
                  <a:close/>
                  <a:moveTo>
                    <a:pt x="37227" y="0"/>
                  </a:moveTo>
                  <a:lnTo>
                    <a:pt x="37227" y="200"/>
                  </a:lnTo>
                  <a:lnTo>
                    <a:pt x="37661" y="200"/>
                  </a:lnTo>
                  <a:lnTo>
                    <a:pt x="3766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13"/>
            <p:cNvSpPr/>
            <p:nvPr/>
          </p:nvSpPr>
          <p:spPr>
            <a:xfrm>
              <a:off x="7898492" y="1859383"/>
              <a:ext cx="4417" cy="4417"/>
            </a:xfrm>
            <a:custGeom>
              <a:rect b="b" l="l" r="r" t="t"/>
              <a:pathLst>
                <a:path extrusionOk="0" h="201" w="201">
                  <a:moveTo>
                    <a:pt x="0" y="0"/>
                  </a:moveTo>
                  <a:lnTo>
                    <a:pt x="0" y="200"/>
                  </a:lnTo>
                  <a:lnTo>
                    <a:pt x="200" y="200"/>
                  </a:lnTo>
                  <a:lnTo>
                    <a:pt x="20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13"/>
            <p:cNvSpPr/>
            <p:nvPr/>
          </p:nvSpPr>
          <p:spPr>
            <a:xfrm>
              <a:off x="7010785" y="1965653"/>
              <a:ext cx="5165" cy="4439"/>
            </a:xfrm>
            <a:custGeom>
              <a:rect b="b" l="l" r="r" t="t"/>
              <a:pathLst>
                <a:path extrusionOk="0" h="202" w="235">
                  <a:moveTo>
                    <a:pt x="1" y="1"/>
                  </a:moveTo>
                  <a:lnTo>
                    <a:pt x="1" y="201"/>
                  </a:lnTo>
                  <a:lnTo>
                    <a:pt x="234" y="201"/>
                  </a:lnTo>
                  <a:lnTo>
                    <a:pt x="2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13"/>
            <p:cNvSpPr/>
            <p:nvPr/>
          </p:nvSpPr>
          <p:spPr>
            <a:xfrm>
              <a:off x="7043044" y="1965653"/>
              <a:ext cx="827695" cy="4439"/>
            </a:xfrm>
            <a:custGeom>
              <a:rect b="b" l="l" r="r" t="t"/>
              <a:pathLst>
                <a:path extrusionOk="0" h="202" w="37661">
                  <a:moveTo>
                    <a:pt x="0" y="1"/>
                  </a:moveTo>
                  <a:lnTo>
                    <a:pt x="0" y="201"/>
                  </a:lnTo>
                  <a:lnTo>
                    <a:pt x="401" y="201"/>
                  </a:lnTo>
                  <a:lnTo>
                    <a:pt x="401" y="1"/>
                  </a:lnTo>
                  <a:close/>
                  <a:moveTo>
                    <a:pt x="1702" y="1"/>
                  </a:moveTo>
                  <a:lnTo>
                    <a:pt x="1702" y="201"/>
                  </a:lnTo>
                  <a:lnTo>
                    <a:pt x="2102" y="201"/>
                  </a:lnTo>
                  <a:lnTo>
                    <a:pt x="2102" y="1"/>
                  </a:lnTo>
                  <a:close/>
                  <a:moveTo>
                    <a:pt x="3369" y="1"/>
                  </a:moveTo>
                  <a:lnTo>
                    <a:pt x="3369" y="201"/>
                  </a:lnTo>
                  <a:lnTo>
                    <a:pt x="3803" y="201"/>
                  </a:lnTo>
                  <a:lnTo>
                    <a:pt x="3803" y="1"/>
                  </a:lnTo>
                  <a:close/>
                  <a:moveTo>
                    <a:pt x="5071" y="1"/>
                  </a:moveTo>
                  <a:lnTo>
                    <a:pt x="5071" y="201"/>
                  </a:lnTo>
                  <a:lnTo>
                    <a:pt x="5504" y="201"/>
                  </a:lnTo>
                  <a:lnTo>
                    <a:pt x="5504" y="1"/>
                  </a:lnTo>
                  <a:close/>
                  <a:moveTo>
                    <a:pt x="6772" y="1"/>
                  </a:moveTo>
                  <a:lnTo>
                    <a:pt x="6772" y="201"/>
                  </a:lnTo>
                  <a:lnTo>
                    <a:pt x="7172" y="201"/>
                  </a:lnTo>
                  <a:lnTo>
                    <a:pt x="7172" y="1"/>
                  </a:lnTo>
                  <a:close/>
                  <a:moveTo>
                    <a:pt x="8473" y="1"/>
                  </a:moveTo>
                  <a:lnTo>
                    <a:pt x="8473" y="201"/>
                  </a:lnTo>
                  <a:lnTo>
                    <a:pt x="8873" y="201"/>
                  </a:lnTo>
                  <a:lnTo>
                    <a:pt x="8873" y="1"/>
                  </a:lnTo>
                  <a:close/>
                  <a:moveTo>
                    <a:pt x="10141" y="1"/>
                  </a:moveTo>
                  <a:lnTo>
                    <a:pt x="10141" y="201"/>
                  </a:lnTo>
                  <a:lnTo>
                    <a:pt x="10575" y="201"/>
                  </a:lnTo>
                  <a:lnTo>
                    <a:pt x="10575" y="1"/>
                  </a:lnTo>
                  <a:close/>
                  <a:moveTo>
                    <a:pt x="11842" y="1"/>
                  </a:moveTo>
                  <a:lnTo>
                    <a:pt x="11842" y="201"/>
                  </a:lnTo>
                  <a:lnTo>
                    <a:pt x="12276" y="201"/>
                  </a:lnTo>
                  <a:lnTo>
                    <a:pt x="12276" y="1"/>
                  </a:lnTo>
                  <a:close/>
                  <a:moveTo>
                    <a:pt x="13543" y="1"/>
                  </a:moveTo>
                  <a:lnTo>
                    <a:pt x="13543" y="201"/>
                  </a:lnTo>
                  <a:lnTo>
                    <a:pt x="13944" y="201"/>
                  </a:lnTo>
                  <a:lnTo>
                    <a:pt x="13944" y="1"/>
                  </a:lnTo>
                  <a:close/>
                  <a:moveTo>
                    <a:pt x="15245" y="1"/>
                  </a:moveTo>
                  <a:lnTo>
                    <a:pt x="15245" y="201"/>
                  </a:lnTo>
                  <a:lnTo>
                    <a:pt x="15645" y="201"/>
                  </a:lnTo>
                  <a:lnTo>
                    <a:pt x="15645" y="1"/>
                  </a:lnTo>
                  <a:close/>
                  <a:moveTo>
                    <a:pt x="16912" y="1"/>
                  </a:moveTo>
                  <a:lnTo>
                    <a:pt x="16912" y="201"/>
                  </a:lnTo>
                  <a:lnTo>
                    <a:pt x="17346" y="201"/>
                  </a:lnTo>
                  <a:lnTo>
                    <a:pt x="17346" y="1"/>
                  </a:lnTo>
                  <a:close/>
                  <a:moveTo>
                    <a:pt x="18614" y="1"/>
                  </a:moveTo>
                  <a:lnTo>
                    <a:pt x="18614" y="201"/>
                  </a:lnTo>
                  <a:lnTo>
                    <a:pt x="19047" y="201"/>
                  </a:lnTo>
                  <a:lnTo>
                    <a:pt x="19047" y="1"/>
                  </a:lnTo>
                  <a:close/>
                  <a:moveTo>
                    <a:pt x="20315" y="1"/>
                  </a:moveTo>
                  <a:lnTo>
                    <a:pt x="20315" y="201"/>
                  </a:lnTo>
                  <a:lnTo>
                    <a:pt x="20715" y="201"/>
                  </a:lnTo>
                  <a:lnTo>
                    <a:pt x="20715" y="1"/>
                  </a:lnTo>
                  <a:close/>
                  <a:moveTo>
                    <a:pt x="22016" y="1"/>
                  </a:moveTo>
                  <a:lnTo>
                    <a:pt x="22016" y="201"/>
                  </a:lnTo>
                  <a:lnTo>
                    <a:pt x="22416" y="201"/>
                  </a:lnTo>
                  <a:lnTo>
                    <a:pt x="22416" y="1"/>
                  </a:lnTo>
                  <a:close/>
                  <a:moveTo>
                    <a:pt x="23684" y="1"/>
                  </a:moveTo>
                  <a:lnTo>
                    <a:pt x="23684" y="201"/>
                  </a:lnTo>
                  <a:lnTo>
                    <a:pt x="24118" y="201"/>
                  </a:lnTo>
                  <a:lnTo>
                    <a:pt x="24118" y="1"/>
                  </a:lnTo>
                  <a:close/>
                  <a:moveTo>
                    <a:pt x="25385" y="1"/>
                  </a:moveTo>
                  <a:lnTo>
                    <a:pt x="25385" y="201"/>
                  </a:lnTo>
                  <a:lnTo>
                    <a:pt x="25819" y="201"/>
                  </a:lnTo>
                  <a:lnTo>
                    <a:pt x="25819" y="1"/>
                  </a:lnTo>
                  <a:close/>
                  <a:moveTo>
                    <a:pt x="27086" y="1"/>
                  </a:moveTo>
                  <a:lnTo>
                    <a:pt x="27086" y="201"/>
                  </a:lnTo>
                  <a:lnTo>
                    <a:pt x="27487" y="201"/>
                  </a:lnTo>
                  <a:lnTo>
                    <a:pt x="27487" y="1"/>
                  </a:lnTo>
                  <a:close/>
                  <a:moveTo>
                    <a:pt x="28788" y="1"/>
                  </a:moveTo>
                  <a:lnTo>
                    <a:pt x="28788" y="201"/>
                  </a:lnTo>
                  <a:lnTo>
                    <a:pt x="29188" y="201"/>
                  </a:lnTo>
                  <a:lnTo>
                    <a:pt x="29188" y="1"/>
                  </a:lnTo>
                  <a:close/>
                  <a:moveTo>
                    <a:pt x="30455" y="1"/>
                  </a:moveTo>
                  <a:lnTo>
                    <a:pt x="30455" y="201"/>
                  </a:lnTo>
                  <a:lnTo>
                    <a:pt x="30889" y="201"/>
                  </a:lnTo>
                  <a:lnTo>
                    <a:pt x="30889" y="1"/>
                  </a:lnTo>
                  <a:close/>
                  <a:moveTo>
                    <a:pt x="32157" y="1"/>
                  </a:moveTo>
                  <a:lnTo>
                    <a:pt x="32157" y="201"/>
                  </a:lnTo>
                  <a:lnTo>
                    <a:pt x="32590" y="201"/>
                  </a:lnTo>
                  <a:lnTo>
                    <a:pt x="32590" y="1"/>
                  </a:lnTo>
                  <a:close/>
                  <a:moveTo>
                    <a:pt x="33858" y="1"/>
                  </a:moveTo>
                  <a:lnTo>
                    <a:pt x="33858" y="201"/>
                  </a:lnTo>
                  <a:lnTo>
                    <a:pt x="34258" y="201"/>
                  </a:lnTo>
                  <a:lnTo>
                    <a:pt x="34258" y="1"/>
                  </a:lnTo>
                  <a:close/>
                  <a:moveTo>
                    <a:pt x="35559" y="1"/>
                  </a:moveTo>
                  <a:lnTo>
                    <a:pt x="35559" y="201"/>
                  </a:lnTo>
                  <a:lnTo>
                    <a:pt x="35959" y="201"/>
                  </a:lnTo>
                  <a:lnTo>
                    <a:pt x="35959" y="1"/>
                  </a:lnTo>
                  <a:close/>
                  <a:moveTo>
                    <a:pt x="37227" y="1"/>
                  </a:moveTo>
                  <a:lnTo>
                    <a:pt x="37227" y="201"/>
                  </a:lnTo>
                  <a:lnTo>
                    <a:pt x="37661" y="201"/>
                  </a:lnTo>
                  <a:lnTo>
                    <a:pt x="3766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13"/>
            <p:cNvSpPr/>
            <p:nvPr/>
          </p:nvSpPr>
          <p:spPr>
            <a:xfrm>
              <a:off x="7898492" y="1965653"/>
              <a:ext cx="4417" cy="4439"/>
            </a:xfrm>
            <a:custGeom>
              <a:rect b="b" l="l" r="r" t="t"/>
              <a:pathLst>
                <a:path extrusionOk="0" h="202" w="201">
                  <a:moveTo>
                    <a:pt x="0" y="1"/>
                  </a:moveTo>
                  <a:lnTo>
                    <a:pt x="0" y="201"/>
                  </a:lnTo>
                  <a:lnTo>
                    <a:pt x="200" y="201"/>
                  </a:lnTo>
                  <a:lnTo>
                    <a:pt x="2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13"/>
            <p:cNvSpPr/>
            <p:nvPr/>
          </p:nvSpPr>
          <p:spPr>
            <a:xfrm>
              <a:off x="7010785" y="2071944"/>
              <a:ext cx="5165" cy="4417"/>
            </a:xfrm>
            <a:custGeom>
              <a:rect b="b" l="l" r="r" t="t"/>
              <a:pathLst>
                <a:path extrusionOk="0" h="201" w="235">
                  <a:moveTo>
                    <a:pt x="1" y="1"/>
                  </a:moveTo>
                  <a:lnTo>
                    <a:pt x="1" y="201"/>
                  </a:lnTo>
                  <a:lnTo>
                    <a:pt x="234" y="201"/>
                  </a:lnTo>
                  <a:lnTo>
                    <a:pt x="2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13"/>
            <p:cNvSpPr/>
            <p:nvPr/>
          </p:nvSpPr>
          <p:spPr>
            <a:xfrm>
              <a:off x="7043044" y="2071944"/>
              <a:ext cx="827695" cy="4417"/>
            </a:xfrm>
            <a:custGeom>
              <a:rect b="b" l="l" r="r" t="t"/>
              <a:pathLst>
                <a:path extrusionOk="0" h="201" w="37661">
                  <a:moveTo>
                    <a:pt x="0" y="1"/>
                  </a:moveTo>
                  <a:lnTo>
                    <a:pt x="0" y="201"/>
                  </a:lnTo>
                  <a:lnTo>
                    <a:pt x="401" y="201"/>
                  </a:lnTo>
                  <a:lnTo>
                    <a:pt x="401" y="1"/>
                  </a:lnTo>
                  <a:close/>
                  <a:moveTo>
                    <a:pt x="1702" y="1"/>
                  </a:moveTo>
                  <a:lnTo>
                    <a:pt x="1702" y="201"/>
                  </a:lnTo>
                  <a:lnTo>
                    <a:pt x="2102" y="201"/>
                  </a:lnTo>
                  <a:lnTo>
                    <a:pt x="2102" y="1"/>
                  </a:lnTo>
                  <a:close/>
                  <a:moveTo>
                    <a:pt x="3369" y="1"/>
                  </a:moveTo>
                  <a:lnTo>
                    <a:pt x="3369" y="201"/>
                  </a:lnTo>
                  <a:lnTo>
                    <a:pt x="3803" y="201"/>
                  </a:lnTo>
                  <a:lnTo>
                    <a:pt x="3803" y="1"/>
                  </a:lnTo>
                  <a:close/>
                  <a:moveTo>
                    <a:pt x="5071" y="1"/>
                  </a:moveTo>
                  <a:lnTo>
                    <a:pt x="5071" y="201"/>
                  </a:lnTo>
                  <a:lnTo>
                    <a:pt x="5504" y="201"/>
                  </a:lnTo>
                  <a:lnTo>
                    <a:pt x="5504" y="1"/>
                  </a:lnTo>
                  <a:close/>
                  <a:moveTo>
                    <a:pt x="6772" y="1"/>
                  </a:moveTo>
                  <a:lnTo>
                    <a:pt x="6772" y="201"/>
                  </a:lnTo>
                  <a:lnTo>
                    <a:pt x="7172" y="201"/>
                  </a:lnTo>
                  <a:lnTo>
                    <a:pt x="7172" y="1"/>
                  </a:lnTo>
                  <a:close/>
                  <a:moveTo>
                    <a:pt x="8473" y="1"/>
                  </a:moveTo>
                  <a:lnTo>
                    <a:pt x="8473" y="201"/>
                  </a:lnTo>
                  <a:lnTo>
                    <a:pt x="8873" y="201"/>
                  </a:lnTo>
                  <a:lnTo>
                    <a:pt x="8873" y="1"/>
                  </a:lnTo>
                  <a:close/>
                  <a:moveTo>
                    <a:pt x="10141" y="1"/>
                  </a:moveTo>
                  <a:lnTo>
                    <a:pt x="10141" y="201"/>
                  </a:lnTo>
                  <a:lnTo>
                    <a:pt x="10575" y="201"/>
                  </a:lnTo>
                  <a:lnTo>
                    <a:pt x="10575" y="1"/>
                  </a:lnTo>
                  <a:close/>
                  <a:moveTo>
                    <a:pt x="11842" y="1"/>
                  </a:moveTo>
                  <a:lnTo>
                    <a:pt x="11842" y="201"/>
                  </a:lnTo>
                  <a:lnTo>
                    <a:pt x="12276" y="201"/>
                  </a:lnTo>
                  <a:lnTo>
                    <a:pt x="12276" y="1"/>
                  </a:lnTo>
                  <a:close/>
                  <a:moveTo>
                    <a:pt x="13543" y="1"/>
                  </a:moveTo>
                  <a:lnTo>
                    <a:pt x="13543" y="201"/>
                  </a:lnTo>
                  <a:lnTo>
                    <a:pt x="13944" y="201"/>
                  </a:lnTo>
                  <a:lnTo>
                    <a:pt x="13944" y="1"/>
                  </a:lnTo>
                  <a:close/>
                  <a:moveTo>
                    <a:pt x="15245" y="1"/>
                  </a:moveTo>
                  <a:lnTo>
                    <a:pt x="15245" y="201"/>
                  </a:lnTo>
                  <a:lnTo>
                    <a:pt x="15645" y="201"/>
                  </a:lnTo>
                  <a:lnTo>
                    <a:pt x="15645" y="1"/>
                  </a:lnTo>
                  <a:close/>
                  <a:moveTo>
                    <a:pt x="16912" y="1"/>
                  </a:moveTo>
                  <a:lnTo>
                    <a:pt x="16912" y="201"/>
                  </a:lnTo>
                  <a:lnTo>
                    <a:pt x="17346" y="201"/>
                  </a:lnTo>
                  <a:lnTo>
                    <a:pt x="17346" y="1"/>
                  </a:lnTo>
                  <a:close/>
                  <a:moveTo>
                    <a:pt x="18614" y="1"/>
                  </a:moveTo>
                  <a:lnTo>
                    <a:pt x="18614" y="201"/>
                  </a:lnTo>
                  <a:lnTo>
                    <a:pt x="19047" y="201"/>
                  </a:lnTo>
                  <a:lnTo>
                    <a:pt x="19047" y="1"/>
                  </a:lnTo>
                  <a:close/>
                  <a:moveTo>
                    <a:pt x="20315" y="1"/>
                  </a:moveTo>
                  <a:lnTo>
                    <a:pt x="20315" y="201"/>
                  </a:lnTo>
                  <a:lnTo>
                    <a:pt x="20715" y="201"/>
                  </a:lnTo>
                  <a:lnTo>
                    <a:pt x="20715" y="1"/>
                  </a:lnTo>
                  <a:close/>
                  <a:moveTo>
                    <a:pt x="22016" y="1"/>
                  </a:moveTo>
                  <a:lnTo>
                    <a:pt x="22016" y="201"/>
                  </a:lnTo>
                  <a:lnTo>
                    <a:pt x="22416" y="201"/>
                  </a:lnTo>
                  <a:lnTo>
                    <a:pt x="22416" y="1"/>
                  </a:lnTo>
                  <a:close/>
                  <a:moveTo>
                    <a:pt x="23684" y="1"/>
                  </a:moveTo>
                  <a:lnTo>
                    <a:pt x="23684" y="201"/>
                  </a:lnTo>
                  <a:lnTo>
                    <a:pt x="24118" y="201"/>
                  </a:lnTo>
                  <a:lnTo>
                    <a:pt x="24118" y="1"/>
                  </a:lnTo>
                  <a:close/>
                  <a:moveTo>
                    <a:pt x="25385" y="1"/>
                  </a:moveTo>
                  <a:lnTo>
                    <a:pt x="25385" y="201"/>
                  </a:lnTo>
                  <a:lnTo>
                    <a:pt x="25819" y="201"/>
                  </a:lnTo>
                  <a:lnTo>
                    <a:pt x="25819" y="1"/>
                  </a:lnTo>
                  <a:close/>
                  <a:moveTo>
                    <a:pt x="27086" y="1"/>
                  </a:moveTo>
                  <a:lnTo>
                    <a:pt x="27086" y="201"/>
                  </a:lnTo>
                  <a:lnTo>
                    <a:pt x="27487" y="201"/>
                  </a:lnTo>
                  <a:lnTo>
                    <a:pt x="27487" y="1"/>
                  </a:lnTo>
                  <a:close/>
                  <a:moveTo>
                    <a:pt x="28788" y="1"/>
                  </a:moveTo>
                  <a:lnTo>
                    <a:pt x="28788" y="201"/>
                  </a:lnTo>
                  <a:lnTo>
                    <a:pt x="29188" y="201"/>
                  </a:lnTo>
                  <a:lnTo>
                    <a:pt x="29188" y="1"/>
                  </a:lnTo>
                  <a:close/>
                  <a:moveTo>
                    <a:pt x="30455" y="1"/>
                  </a:moveTo>
                  <a:lnTo>
                    <a:pt x="30455" y="201"/>
                  </a:lnTo>
                  <a:lnTo>
                    <a:pt x="30889" y="201"/>
                  </a:lnTo>
                  <a:lnTo>
                    <a:pt x="30889" y="1"/>
                  </a:lnTo>
                  <a:close/>
                  <a:moveTo>
                    <a:pt x="32157" y="1"/>
                  </a:moveTo>
                  <a:lnTo>
                    <a:pt x="32157" y="201"/>
                  </a:lnTo>
                  <a:lnTo>
                    <a:pt x="32590" y="201"/>
                  </a:lnTo>
                  <a:lnTo>
                    <a:pt x="32590" y="1"/>
                  </a:lnTo>
                  <a:close/>
                  <a:moveTo>
                    <a:pt x="33858" y="1"/>
                  </a:moveTo>
                  <a:lnTo>
                    <a:pt x="33858" y="201"/>
                  </a:lnTo>
                  <a:lnTo>
                    <a:pt x="34258" y="201"/>
                  </a:lnTo>
                  <a:lnTo>
                    <a:pt x="34258" y="1"/>
                  </a:lnTo>
                  <a:close/>
                  <a:moveTo>
                    <a:pt x="35559" y="1"/>
                  </a:moveTo>
                  <a:lnTo>
                    <a:pt x="35559" y="201"/>
                  </a:lnTo>
                  <a:lnTo>
                    <a:pt x="35959" y="201"/>
                  </a:lnTo>
                  <a:lnTo>
                    <a:pt x="35959" y="1"/>
                  </a:lnTo>
                  <a:close/>
                  <a:moveTo>
                    <a:pt x="37227" y="1"/>
                  </a:moveTo>
                  <a:lnTo>
                    <a:pt x="37227" y="201"/>
                  </a:lnTo>
                  <a:lnTo>
                    <a:pt x="37661" y="201"/>
                  </a:lnTo>
                  <a:lnTo>
                    <a:pt x="3766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13"/>
            <p:cNvSpPr/>
            <p:nvPr/>
          </p:nvSpPr>
          <p:spPr>
            <a:xfrm>
              <a:off x="7898492" y="2071944"/>
              <a:ext cx="4417" cy="4417"/>
            </a:xfrm>
            <a:custGeom>
              <a:rect b="b" l="l" r="r" t="t"/>
              <a:pathLst>
                <a:path extrusionOk="0" h="201" w="201">
                  <a:moveTo>
                    <a:pt x="0" y="1"/>
                  </a:moveTo>
                  <a:lnTo>
                    <a:pt x="0" y="201"/>
                  </a:lnTo>
                  <a:lnTo>
                    <a:pt x="200" y="201"/>
                  </a:lnTo>
                  <a:lnTo>
                    <a:pt x="2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13"/>
            <p:cNvSpPr/>
            <p:nvPr/>
          </p:nvSpPr>
          <p:spPr>
            <a:xfrm>
              <a:off x="7010785" y="2178236"/>
              <a:ext cx="5165" cy="4417"/>
            </a:xfrm>
            <a:custGeom>
              <a:rect b="b" l="l" r="r" t="t"/>
              <a:pathLst>
                <a:path extrusionOk="0" h="201" w="235">
                  <a:moveTo>
                    <a:pt x="1" y="1"/>
                  </a:moveTo>
                  <a:lnTo>
                    <a:pt x="1" y="201"/>
                  </a:lnTo>
                  <a:lnTo>
                    <a:pt x="234" y="201"/>
                  </a:lnTo>
                  <a:lnTo>
                    <a:pt x="2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13"/>
            <p:cNvSpPr/>
            <p:nvPr/>
          </p:nvSpPr>
          <p:spPr>
            <a:xfrm>
              <a:off x="7043044" y="2178236"/>
              <a:ext cx="827695" cy="4417"/>
            </a:xfrm>
            <a:custGeom>
              <a:rect b="b" l="l" r="r" t="t"/>
              <a:pathLst>
                <a:path extrusionOk="0" h="201" w="37661">
                  <a:moveTo>
                    <a:pt x="0" y="1"/>
                  </a:moveTo>
                  <a:lnTo>
                    <a:pt x="0" y="201"/>
                  </a:lnTo>
                  <a:lnTo>
                    <a:pt x="401" y="201"/>
                  </a:lnTo>
                  <a:lnTo>
                    <a:pt x="401" y="1"/>
                  </a:lnTo>
                  <a:close/>
                  <a:moveTo>
                    <a:pt x="1702" y="1"/>
                  </a:moveTo>
                  <a:lnTo>
                    <a:pt x="1702" y="201"/>
                  </a:lnTo>
                  <a:lnTo>
                    <a:pt x="2102" y="201"/>
                  </a:lnTo>
                  <a:lnTo>
                    <a:pt x="2102" y="1"/>
                  </a:lnTo>
                  <a:close/>
                  <a:moveTo>
                    <a:pt x="3369" y="1"/>
                  </a:moveTo>
                  <a:lnTo>
                    <a:pt x="3369" y="201"/>
                  </a:lnTo>
                  <a:lnTo>
                    <a:pt x="3803" y="201"/>
                  </a:lnTo>
                  <a:lnTo>
                    <a:pt x="3803" y="1"/>
                  </a:lnTo>
                  <a:close/>
                  <a:moveTo>
                    <a:pt x="5071" y="1"/>
                  </a:moveTo>
                  <a:lnTo>
                    <a:pt x="5071" y="201"/>
                  </a:lnTo>
                  <a:lnTo>
                    <a:pt x="5504" y="201"/>
                  </a:lnTo>
                  <a:lnTo>
                    <a:pt x="5504" y="1"/>
                  </a:lnTo>
                  <a:close/>
                  <a:moveTo>
                    <a:pt x="6772" y="1"/>
                  </a:moveTo>
                  <a:lnTo>
                    <a:pt x="6772" y="201"/>
                  </a:lnTo>
                  <a:lnTo>
                    <a:pt x="7172" y="201"/>
                  </a:lnTo>
                  <a:lnTo>
                    <a:pt x="7172" y="1"/>
                  </a:lnTo>
                  <a:close/>
                  <a:moveTo>
                    <a:pt x="8473" y="1"/>
                  </a:moveTo>
                  <a:lnTo>
                    <a:pt x="8473" y="201"/>
                  </a:lnTo>
                  <a:lnTo>
                    <a:pt x="8873" y="201"/>
                  </a:lnTo>
                  <a:lnTo>
                    <a:pt x="8873" y="1"/>
                  </a:lnTo>
                  <a:close/>
                  <a:moveTo>
                    <a:pt x="10141" y="1"/>
                  </a:moveTo>
                  <a:lnTo>
                    <a:pt x="10141" y="201"/>
                  </a:lnTo>
                  <a:lnTo>
                    <a:pt x="10575" y="201"/>
                  </a:lnTo>
                  <a:lnTo>
                    <a:pt x="10575" y="1"/>
                  </a:lnTo>
                  <a:close/>
                  <a:moveTo>
                    <a:pt x="11842" y="1"/>
                  </a:moveTo>
                  <a:lnTo>
                    <a:pt x="11842" y="201"/>
                  </a:lnTo>
                  <a:lnTo>
                    <a:pt x="12276" y="201"/>
                  </a:lnTo>
                  <a:lnTo>
                    <a:pt x="12276" y="1"/>
                  </a:lnTo>
                  <a:close/>
                  <a:moveTo>
                    <a:pt x="13543" y="1"/>
                  </a:moveTo>
                  <a:lnTo>
                    <a:pt x="13543" y="201"/>
                  </a:lnTo>
                  <a:lnTo>
                    <a:pt x="13944" y="201"/>
                  </a:lnTo>
                  <a:lnTo>
                    <a:pt x="13944" y="1"/>
                  </a:lnTo>
                  <a:close/>
                  <a:moveTo>
                    <a:pt x="15245" y="1"/>
                  </a:moveTo>
                  <a:lnTo>
                    <a:pt x="15245" y="201"/>
                  </a:lnTo>
                  <a:lnTo>
                    <a:pt x="15645" y="201"/>
                  </a:lnTo>
                  <a:lnTo>
                    <a:pt x="15645" y="1"/>
                  </a:lnTo>
                  <a:close/>
                  <a:moveTo>
                    <a:pt x="16912" y="1"/>
                  </a:moveTo>
                  <a:lnTo>
                    <a:pt x="16912" y="201"/>
                  </a:lnTo>
                  <a:lnTo>
                    <a:pt x="17346" y="201"/>
                  </a:lnTo>
                  <a:lnTo>
                    <a:pt x="17346" y="1"/>
                  </a:lnTo>
                  <a:close/>
                  <a:moveTo>
                    <a:pt x="18614" y="1"/>
                  </a:moveTo>
                  <a:lnTo>
                    <a:pt x="18614" y="201"/>
                  </a:lnTo>
                  <a:lnTo>
                    <a:pt x="19047" y="201"/>
                  </a:lnTo>
                  <a:lnTo>
                    <a:pt x="19047" y="1"/>
                  </a:lnTo>
                  <a:close/>
                  <a:moveTo>
                    <a:pt x="20315" y="1"/>
                  </a:moveTo>
                  <a:lnTo>
                    <a:pt x="20315" y="201"/>
                  </a:lnTo>
                  <a:lnTo>
                    <a:pt x="20715" y="201"/>
                  </a:lnTo>
                  <a:lnTo>
                    <a:pt x="20715" y="1"/>
                  </a:lnTo>
                  <a:close/>
                  <a:moveTo>
                    <a:pt x="22016" y="1"/>
                  </a:moveTo>
                  <a:lnTo>
                    <a:pt x="22016" y="201"/>
                  </a:lnTo>
                  <a:lnTo>
                    <a:pt x="22416" y="201"/>
                  </a:lnTo>
                  <a:lnTo>
                    <a:pt x="22416" y="1"/>
                  </a:lnTo>
                  <a:close/>
                  <a:moveTo>
                    <a:pt x="23684" y="1"/>
                  </a:moveTo>
                  <a:lnTo>
                    <a:pt x="23684" y="201"/>
                  </a:lnTo>
                  <a:lnTo>
                    <a:pt x="24118" y="201"/>
                  </a:lnTo>
                  <a:lnTo>
                    <a:pt x="24118" y="1"/>
                  </a:lnTo>
                  <a:close/>
                  <a:moveTo>
                    <a:pt x="25385" y="1"/>
                  </a:moveTo>
                  <a:lnTo>
                    <a:pt x="25385" y="201"/>
                  </a:lnTo>
                  <a:lnTo>
                    <a:pt x="25819" y="201"/>
                  </a:lnTo>
                  <a:lnTo>
                    <a:pt x="25819" y="1"/>
                  </a:lnTo>
                  <a:close/>
                  <a:moveTo>
                    <a:pt x="27086" y="1"/>
                  </a:moveTo>
                  <a:lnTo>
                    <a:pt x="27086" y="201"/>
                  </a:lnTo>
                  <a:lnTo>
                    <a:pt x="27487" y="201"/>
                  </a:lnTo>
                  <a:lnTo>
                    <a:pt x="27487" y="1"/>
                  </a:lnTo>
                  <a:close/>
                  <a:moveTo>
                    <a:pt x="28788" y="1"/>
                  </a:moveTo>
                  <a:lnTo>
                    <a:pt x="28788" y="201"/>
                  </a:lnTo>
                  <a:lnTo>
                    <a:pt x="29188" y="201"/>
                  </a:lnTo>
                  <a:lnTo>
                    <a:pt x="29188" y="1"/>
                  </a:lnTo>
                  <a:close/>
                  <a:moveTo>
                    <a:pt x="30455" y="1"/>
                  </a:moveTo>
                  <a:lnTo>
                    <a:pt x="30455" y="201"/>
                  </a:lnTo>
                  <a:lnTo>
                    <a:pt x="30889" y="201"/>
                  </a:lnTo>
                  <a:lnTo>
                    <a:pt x="30889" y="1"/>
                  </a:lnTo>
                  <a:close/>
                  <a:moveTo>
                    <a:pt x="32157" y="1"/>
                  </a:moveTo>
                  <a:lnTo>
                    <a:pt x="32157" y="201"/>
                  </a:lnTo>
                  <a:lnTo>
                    <a:pt x="32590" y="201"/>
                  </a:lnTo>
                  <a:lnTo>
                    <a:pt x="32590" y="1"/>
                  </a:lnTo>
                  <a:close/>
                  <a:moveTo>
                    <a:pt x="33858" y="1"/>
                  </a:moveTo>
                  <a:lnTo>
                    <a:pt x="33858" y="201"/>
                  </a:lnTo>
                  <a:lnTo>
                    <a:pt x="34258" y="201"/>
                  </a:lnTo>
                  <a:lnTo>
                    <a:pt x="34258" y="1"/>
                  </a:lnTo>
                  <a:close/>
                  <a:moveTo>
                    <a:pt x="35559" y="1"/>
                  </a:moveTo>
                  <a:lnTo>
                    <a:pt x="35559" y="201"/>
                  </a:lnTo>
                  <a:lnTo>
                    <a:pt x="35959" y="201"/>
                  </a:lnTo>
                  <a:lnTo>
                    <a:pt x="35959" y="1"/>
                  </a:lnTo>
                  <a:close/>
                  <a:moveTo>
                    <a:pt x="37227" y="1"/>
                  </a:moveTo>
                  <a:lnTo>
                    <a:pt x="37227" y="201"/>
                  </a:lnTo>
                  <a:lnTo>
                    <a:pt x="37661" y="201"/>
                  </a:lnTo>
                  <a:lnTo>
                    <a:pt x="3766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13"/>
            <p:cNvSpPr/>
            <p:nvPr/>
          </p:nvSpPr>
          <p:spPr>
            <a:xfrm>
              <a:off x="7898492" y="2178236"/>
              <a:ext cx="4417" cy="4417"/>
            </a:xfrm>
            <a:custGeom>
              <a:rect b="b" l="l" r="r" t="t"/>
              <a:pathLst>
                <a:path extrusionOk="0" h="201" w="201">
                  <a:moveTo>
                    <a:pt x="0" y="1"/>
                  </a:moveTo>
                  <a:lnTo>
                    <a:pt x="0" y="201"/>
                  </a:lnTo>
                  <a:lnTo>
                    <a:pt x="200" y="201"/>
                  </a:lnTo>
                  <a:lnTo>
                    <a:pt x="2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13"/>
            <p:cNvSpPr/>
            <p:nvPr/>
          </p:nvSpPr>
          <p:spPr>
            <a:xfrm>
              <a:off x="7010785" y="2284528"/>
              <a:ext cx="5165" cy="5143"/>
            </a:xfrm>
            <a:custGeom>
              <a:rect b="b" l="l" r="r" t="t"/>
              <a:pathLst>
                <a:path extrusionOk="0" h="234" w="235">
                  <a:moveTo>
                    <a:pt x="1" y="0"/>
                  </a:moveTo>
                  <a:lnTo>
                    <a:pt x="1" y="234"/>
                  </a:lnTo>
                  <a:lnTo>
                    <a:pt x="234" y="234"/>
                  </a:lnTo>
                  <a:lnTo>
                    <a:pt x="2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13"/>
            <p:cNvSpPr/>
            <p:nvPr/>
          </p:nvSpPr>
          <p:spPr>
            <a:xfrm>
              <a:off x="7043044" y="2284528"/>
              <a:ext cx="827695" cy="5143"/>
            </a:xfrm>
            <a:custGeom>
              <a:rect b="b" l="l" r="r" t="t"/>
              <a:pathLst>
                <a:path extrusionOk="0" h="234" w="37661">
                  <a:moveTo>
                    <a:pt x="0" y="0"/>
                  </a:moveTo>
                  <a:lnTo>
                    <a:pt x="0" y="234"/>
                  </a:lnTo>
                  <a:lnTo>
                    <a:pt x="401" y="234"/>
                  </a:lnTo>
                  <a:lnTo>
                    <a:pt x="401" y="0"/>
                  </a:lnTo>
                  <a:close/>
                  <a:moveTo>
                    <a:pt x="1702" y="0"/>
                  </a:moveTo>
                  <a:lnTo>
                    <a:pt x="1702" y="234"/>
                  </a:lnTo>
                  <a:lnTo>
                    <a:pt x="2102" y="234"/>
                  </a:lnTo>
                  <a:lnTo>
                    <a:pt x="2102" y="0"/>
                  </a:lnTo>
                  <a:close/>
                  <a:moveTo>
                    <a:pt x="3369" y="0"/>
                  </a:moveTo>
                  <a:lnTo>
                    <a:pt x="3369" y="234"/>
                  </a:lnTo>
                  <a:lnTo>
                    <a:pt x="3803" y="234"/>
                  </a:lnTo>
                  <a:lnTo>
                    <a:pt x="3803" y="0"/>
                  </a:lnTo>
                  <a:close/>
                  <a:moveTo>
                    <a:pt x="5071" y="0"/>
                  </a:moveTo>
                  <a:lnTo>
                    <a:pt x="5071" y="234"/>
                  </a:lnTo>
                  <a:lnTo>
                    <a:pt x="5504" y="234"/>
                  </a:lnTo>
                  <a:lnTo>
                    <a:pt x="5504" y="0"/>
                  </a:lnTo>
                  <a:close/>
                  <a:moveTo>
                    <a:pt x="6772" y="0"/>
                  </a:moveTo>
                  <a:lnTo>
                    <a:pt x="6772" y="234"/>
                  </a:lnTo>
                  <a:lnTo>
                    <a:pt x="7172" y="234"/>
                  </a:lnTo>
                  <a:lnTo>
                    <a:pt x="7172" y="0"/>
                  </a:lnTo>
                  <a:close/>
                  <a:moveTo>
                    <a:pt x="8473" y="0"/>
                  </a:moveTo>
                  <a:lnTo>
                    <a:pt x="8473" y="234"/>
                  </a:lnTo>
                  <a:lnTo>
                    <a:pt x="8873" y="234"/>
                  </a:lnTo>
                  <a:lnTo>
                    <a:pt x="8873" y="0"/>
                  </a:lnTo>
                  <a:close/>
                  <a:moveTo>
                    <a:pt x="10141" y="0"/>
                  </a:moveTo>
                  <a:lnTo>
                    <a:pt x="10141" y="234"/>
                  </a:lnTo>
                  <a:lnTo>
                    <a:pt x="10575" y="234"/>
                  </a:lnTo>
                  <a:lnTo>
                    <a:pt x="10575" y="0"/>
                  </a:lnTo>
                  <a:close/>
                  <a:moveTo>
                    <a:pt x="11842" y="0"/>
                  </a:moveTo>
                  <a:lnTo>
                    <a:pt x="11842" y="234"/>
                  </a:lnTo>
                  <a:lnTo>
                    <a:pt x="12276" y="234"/>
                  </a:lnTo>
                  <a:lnTo>
                    <a:pt x="12276" y="0"/>
                  </a:lnTo>
                  <a:close/>
                  <a:moveTo>
                    <a:pt x="13543" y="0"/>
                  </a:moveTo>
                  <a:lnTo>
                    <a:pt x="13543" y="234"/>
                  </a:lnTo>
                  <a:lnTo>
                    <a:pt x="13944" y="234"/>
                  </a:lnTo>
                  <a:lnTo>
                    <a:pt x="13944" y="0"/>
                  </a:lnTo>
                  <a:close/>
                  <a:moveTo>
                    <a:pt x="15245" y="0"/>
                  </a:moveTo>
                  <a:lnTo>
                    <a:pt x="15245" y="234"/>
                  </a:lnTo>
                  <a:lnTo>
                    <a:pt x="15645" y="234"/>
                  </a:lnTo>
                  <a:lnTo>
                    <a:pt x="15645" y="0"/>
                  </a:lnTo>
                  <a:close/>
                  <a:moveTo>
                    <a:pt x="16912" y="0"/>
                  </a:moveTo>
                  <a:lnTo>
                    <a:pt x="16912" y="234"/>
                  </a:lnTo>
                  <a:lnTo>
                    <a:pt x="17346" y="234"/>
                  </a:lnTo>
                  <a:lnTo>
                    <a:pt x="17346" y="0"/>
                  </a:lnTo>
                  <a:close/>
                  <a:moveTo>
                    <a:pt x="18614" y="0"/>
                  </a:moveTo>
                  <a:lnTo>
                    <a:pt x="18614" y="234"/>
                  </a:lnTo>
                  <a:lnTo>
                    <a:pt x="19047" y="234"/>
                  </a:lnTo>
                  <a:lnTo>
                    <a:pt x="19047" y="0"/>
                  </a:lnTo>
                  <a:close/>
                  <a:moveTo>
                    <a:pt x="20315" y="0"/>
                  </a:moveTo>
                  <a:lnTo>
                    <a:pt x="20315" y="234"/>
                  </a:lnTo>
                  <a:lnTo>
                    <a:pt x="20715" y="234"/>
                  </a:lnTo>
                  <a:lnTo>
                    <a:pt x="20715" y="0"/>
                  </a:lnTo>
                  <a:close/>
                  <a:moveTo>
                    <a:pt x="22016" y="0"/>
                  </a:moveTo>
                  <a:lnTo>
                    <a:pt x="22016" y="234"/>
                  </a:lnTo>
                  <a:lnTo>
                    <a:pt x="22416" y="234"/>
                  </a:lnTo>
                  <a:lnTo>
                    <a:pt x="22416" y="0"/>
                  </a:lnTo>
                  <a:close/>
                  <a:moveTo>
                    <a:pt x="23684" y="0"/>
                  </a:moveTo>
                  <a:lnTo>
                    <a:pt x="23684" y="234"/>
                  </a:lnTo>
                  <a:lnTo>
                    <a:pt x="24118" y="234"/>
                  </a:lnTo>
                  <a:lnTo>
                    <a:pt x="24118" y="0"/>
                  </a:lnTo>
                  <a:close/>
                  <a:moveTo>
                    <a:pt x="25385" y="0"/>
                  </a:moveTo>
                  <a:lnTo>
                    <a:pt x="25385" y="234"/>
                  </a:lnTo>
                  <a:lnTo>
                    <a:pt x="25819" y="234"/>
                  </a:lnTo>
                  <a:lnTo>
                    <a:pt x="25819" y="0"/>
                  </a:lnTo>
                  <a:close/>
                  <a:moveTo>
                    <a:pt x="27086" y="0"/>
                  </a:moveTo>
                  <a:lnTo>
                    <a:pt x="27086" y="234"/>
                  </a:lnTo>
                  <a:lnTo>
                    <a:pt x="27487" y="234"/>
                  </a:lnTo>
                  <a:lnTo>
                    <a:pt x="27487" y="0"/>
                  </a:lnTo>
                  <a:close/>
                  <a:moveTo>
                    <a:pt x="28788" y="0"/>
                  </a:moveTo>
                  <a:lnTo>
                    <a:pt x="28788" y="234"/>
                  </a:lnTo>
                  <a:lnTo>
                    <a:pt x="29188" y="234"/>
                  </a:lnTo>
                  <a:lnTo>
                    <a:pt x="29188" y="0"/>
                  </a:lnTo>
                  <a:close/>
                  <a:moveTo>
                    <a:pt x="30455" y="0"/>
                  </a:moveTo>
                  <a:lnTo>
                    <a:pt x="30455" y="234"/>
                  </a:lnTo>
                  <a:lnTo>
                    <a:pt x="30889" y="234"/>
                  </a:lnTo>
                  <a:lnTo>
                    <a:pt x="30889" y="0"/>
                  </a:lnTo>
                  <a:close/>
                  <a:moveTo>
                    <a:pt x="32157" y="0"/>
                  </a:moveTo>
                  <a:lnTo>
                    <a:pt x="32157" y="234"/>
                  </a:lnTo>
                  <a:lnTo>
                    <a:pt x="32590" y="234"/>
                  </a:lnTo>
                  <a:lnTo>
                    <a:pt x="32590" y="0"/>
                  </a:lnTo>
                  <a:close/>
                  <a:moveTo>
                    <a:pt x="33858" y="0"/>
                  </a:moveTo>
                  <a:lnTo>
                    <a:pt x="33858" y="234"/>
                  </a:lnTo>
                  <a:lnTo>
                    <a:pt x="34258" y="234"/>
                  </a:lnTo>
                  <a:lnTo>
                    <a:pt x="34258" y="0"/>
                  </a:lnTo>
                  <a:close/>
                  <a:moveTo>
                    <a:pt x="35559" y="0"/>
                  </a:moveTo>
                  <a:lnTo>
                    <a:pt x="35559" y="234"/>
                  </a:lnTo>
                  <a:lnTo>
                    <a:pt x="35959" y="234"/>
                  </a:lnTo>
                  <a:lnTo>
                    <a:pt x="35959" y="0"/>
                  </a:lnTo>
                  <a:close/>
                  <a:moveTo>
                    <a:pt x="37227" y="0"/>
                  </a:moveTo>
                  <a:lnTo>
                    <a:pt x="37227" y="234"/>
                  </a:lnTo>
                  <a:lnTo>
                    <a:pt x="37661" y="234"/>
                  </a:lnTo>
                  <a:lnTo>
                    <a:pt x="3766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13"/>
            <p:cNvSpPr/>
            <p:nvPr/>
          </p:nvSpPr>
          <p:spPr>
            <a:xfrm>
              <a:off x="7898492" y="2284528"/>
              <a:ext cx="4417" cy="5143"/>
            </a:xfrm>
            <a:custGeom>
              <a:rect b="b" l="l" r="r" t="t"/>
              <a:pathLst>
                <a:path extrusionOk="0" h="234" w="201">
                  <a:moveTo>
                    <a:pt x="0" y="0"/>
                  </a:moveTo>
                  <a:lnTo>
                    <a:pt x="0" y="234"/>
                  </a:lnTo>
                  <a:lnTo>
                    <a:pt x="200" y="234"/>
                  </a:lnTo>
                  <a:lnTo>
                    <a:pt x="20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13"/>
            <p:cNvSpPr/>
            <p:nvPr/>
          </p:nvSpPr>
          <p:spPr>
            <a:xfrm>
              <a:off x="7010785" y="2390820"/>
              <a:ext cx="5165" cy="5143"/>
            </a:xfrm>
            <a:custGeom>
              <a:rect b="b" l="l" r="r" t="t"/>
              <a:pathLst>
                <a:path extrusionOk="0" h="234" w="235">
                  <a:moveTo>
                    <a:pt x="1" y="0"/>
                  </a:moveTo>
                  <a:lnTo>
                    <a:pt x="1" y="234"/>
                  </a:lnTo>
                  <a:lnTo>
                    <a:pt x="234" y="234"/>
                  </a:lnTo>
                  <a:lnTo>
                    <a:pt x="2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13"/>
            <p:cNvSpPr/>
            <p:nvPr/>
          </p:nvSpPr>
          <p:spPr>
            <a:xfrm>
              <a:off x="7043044" y="2390820"/>
              <a:ext cx="827695" cy="5143"/>
            </a:xfrm>
            <a:custGeom>
              <a:rect b="b" l="l" r="r" t="t"/>
              <a:pathLst>
                <a:path extrusionOk="0" h="234" w="37661">
                  <a:moveTo>
                    <a:pt x="0" y="0"/>
                  </a:moveTo>
                  <a:lnTo>
                    <a:pt x="0" y="234"/>
                  </a:lnTo>
                  <a:lnTo>
                    <a:pt x="401" y="234"/>
                  </a:lnTo>
                  <a:lnTo>
                    <a:pt x="401" y="0"/>
                  </a:lnTo>
                  <a:close/>
                  <a:moveTo>
                    <a:pt x="1702" y="0"/>
                  </a:moveTo>
                  <a:lnTo>
                    <a:pt x="1702" y="234"/>
                  </a:lnTo>
                  <a:lnTo>
                    <a:pt x="2102" y="234"/>
                  </a:lnTo>
                  <a:lnTo>
                    <a:pt x="2102" y="0"/>
                  </a:lnTo>
                  <a:close/>
                  <a:moveTo>
                    <a:pt x="3369" y="0"/>
                  </a:moveTo>
                  <a:lnTo>
                    <a:pt x="3369" y="234"/>
                  </a:lnTo>
                  <a:lnTo>
                    <a:pt x="3803" y="234"/>
                  </a:lnTo>
                  <a:lnTo>
                    <a:pt x="3803" y="0"/>
                  </a:lnTo>
                  <a:close/>
                  <a:moveTo>
                    <a:pt x="5071" y="0"/>
                  </a:moveTo>
                  <a:lnTo>
                    <a:pt x="5071" y="234"/>
                  </a:lnTo>
                  <a:lnTo>
                    <a:pt x="5504" y="234"/>
                  </a:lnTo>
                  <a:lnTo>
                    <a:pt x="5504" y="0"/>
                  </a:lnTo>
                  <a:close/>
                  <a:moveTo>
                    <a:pt x="6772" y="0"/>
                  </a:moveTo>
                  <a:lnTo>
                    <a:pt x="6772" y="234"/>
                  </a:lnTo>
                  <a:lnTo>
                    <a:pt x="7172" y="234"/>
                  </a:lnTo>
                  <a:lnTo>
                    <a:pt x="7172" y="0"/>
                  </a:lnTo>
                  <a:close/>
                  <a:moveTo>
                    <a:pt x="8473" y="0"/>
                  </a:moveTo>
                  <a:lnTo>
                    <a:pt x="8473" y="234"/>
                  </a:lnTo>
                  <a:lnTo>
                    <a:pt x="8873" y="234"/>
                  </a:lnTo>
                  <a:lnTo>
                    <a:pt x="8873" y="0"/>
                  </a:lnTo>
                  <a:close/>
                  <a:moveTo>
                    <a:pt x="10141" y="0"/>
                  </a:moveTo>
                  <a:lnTo>
                    <a:pt x="10141" y="234"/>
                  </a:lnTo>
                  <a:lnTo>
                    <a:pt x="10575" y="234"/>
                  </a:lnTo>
                  <a:lnTo>
                    <a:pt x="10575" y="0"/>
                  </a:lnTo>
                  <a:close/>
                  <a:moveTo>
                    <a:pt x="11842" y="0"/>
                  </a:moveTo>
                  <a:lnTo>
                    <a:pt x="11842" y="234"/>
                  </a:lnTo>
                  <a:lnTo>
                    <a:pt x="12276" y="234"/>
                  </a:lnTo>
                  <a:lnTo>
                    <a:pt x="12276" y="0"/>
                  </a:lnTo>
                  <a:close/>
                  <a:moveTo>
                    <a:pt x="13543" y="0"/>
                  </a:moveTo>
                  <a:lnTo>
                    <a:pt x="13543" y="234"/>
                  </a:lnTo>
                  <a:lnTo>
                    <a:pt x="13944" y="234"/>
                  </a:lnTo>
                  <a:lnTo>
                    <a:pt x="13944" y="0"/>
                  </a:lnTo>
                  <a:close/>
                  <a:moveTo>
                    <a:pt x="15245" y="0"/>
                  </a:moveTo>
                  <a:lnTo>
                    <a:pt x="15245" y="234"/>
                  </a:lnTo>
                  <a:lnTo>
                    <a:pt x="15645" y="234"/>
                  </a:lnTo>
                  <a:lnTo>
                    <a:pt x="15645" y="0"/>
                  </a:lnTo>
                  <a:close/>
                  <a:moveTo>
                    <a:pt x="16912" y="0"/>
                  </a:moveTo>
                  <a:lnTo>
                    <a:pt x="16912" y="234"/>
                  </a:lnTo>
                  <a:lnTo>
                    <a:pt x="17346" y="234"/>
                  </a:lnTo>
                  <a:lnTo>
                    <a:pt x="17346" y="0"/>
                  </a:lnTo>
                  <a:close/>
                  <a:moveTo>
                    <a:pt x="18614" y="0"/>
                  </a:moveTo>
                  <a:lnTo>
                    <a:pt x="18614" y="234"/>
                  </a:lnTo>
                  <a:lnTo>
                    <a:pt x="19047" y="234"/>
                  </a:lnTo>
                  <a:lnTo>
                    <a:pt x="19047" y="0"/>
                  </a:lnTo>
                  <a:close/>
                  <a:moveTo>
                    <a:pt x="20315" y="0"/>
                  </a:moveTo>
                  <a:lnTo>
                    <a:pt x="20315" y="234"/>
                  </a:lnTo>
                  <a:lnTo>
                    <a:pt x="20715" y="234"/>
                  </a:lnTo>
                  <a:lnTo>
                    <a:pt x="20715" y="0"/>
                  </a:lnTo>
                  <a:close/>
                  <a:moveTo>
                    <a:pt x="22016" y="0"/>
                  </a:moveTo>
                  <a:lnTo>
                    <a:pt x="22016" y="234"/>
                  </a:lnTo>
                  <a:lnTo>
                    <a:pt x="22416" y="234"/>
                  </a:lnTo>
                  <a:lnTo>
                    <a:pt x="22416" y="0"/>
                  </a:lnTo>
                  <a:close/>
                  <a:moveTo>
                    <a:pt x="23684" y="0"/>
                  </a:moveTo>
                  <a:lnTo>
                    <a:pt x="23684" y="234"/>
                  </a:lnTo>
                  <a:lnTo>
                    <a:pt x="24118" y="234"/>
                  </a:lnTo>
                  <a:lnTo>
                    <a:pt x="24118" y="0"/>
                  </a:lnTo>
                  <a:close/>
                  <a:moveTo>
                    <a:pt x="25385" y="0"/>
                  </a:moveTo>
                  <a:lnTo>
                    <a:pt x="25385" y="234"/>
                  </a:lnTo>
                  <a:lnTo>
                    <a:pt x="25819" y="234"/>
                  </a:lnTo>
                  <a:lnTo>
                    <a:pt x="25819" y="0"/>
                  </a:lnTo>
                  <a:close/>
                  <a:moveTo>
                    <a:pt x="27086" y="0"/>
                  </a:moveTo>
                  <a:lnTo>
                    <a:pt x="27086" y="234"/>
                  </a:lnTo>
                  <a:lnTo>
                    <a:pt x="27487" y="234"/>
                  </a:lnTo>
                  <a:lnTo>
                    <a:pt x="27487" y="0"/>
                  </a:lnTo>
                  <a:close/>
                  <a:moveTo>
                    <a:pt x="28788" y="0"/>
                  </a:moveTo>
                  <a:lnTo>
                    <a:pt x="28788" y="234"/>
                  </a:lnTo>
                  <a:lnTo>
                    <a:pt x="29188" y="234"/>
                  </a:lnTo>
                  <a:lnTo>
                    <a:pt x="29188" y="0"/>
                  </a:lnTo>
                  <a:close/>
                  <a:moveTo>
                    <a:pt x="30455" y="0"/>
                  </a:moveTo>
                  <a:lnTo>
                    <a:pt x="30455" y="234"/>
                  </a:lnTo>
                  <a:lnTo>
                    <a:pt x="30889" y="234"/>
                  </a:lnTo>
                  <a:lnTo>
                    <a:pt x="30889" y="0"/>
                  </a:lnTo>
                  <a:close/>
                  <a:moveTo>
                    <a:pt x="32157" y="0"/>
                  </a:moveTo>
                  <a:lnTo>
                    <a:pt x="32157" y="234"/>
                  </a:lnTo>
                  <a:lnTo>
                    <a:pt x="32590" y="234"/>
                  </a:lnTo>
                  <a:lnTo>
                    <a:pt x="32590" y="0"/>
                  </a:lnTo>
                  <a:close/>
                  <a:moveTo>
                    <a:pt x="33858" y="0"/>
                  </a:moveTo>
                  <a:lnTo>
                    <a:pt x="33858" y="234"/>
                  </a:lnTo>
                  <a:lnTo>
                    <a:pt x="34258" y="234"/>
                  </a:lnTo>
                  <a:lnTo>
                    <a:pt x="34258" y="0"/>
                  </a:lnTo>
                  <a:close/>
                  <a:moveTo>
                    <a:pt x="35559" y="0"/>
                  </a:moveTo>
                  <a:lnTo>
                    <a:pt x="35559" y="234"/>
                  </a:lnTo>
                  <a:lnTo>
                    <a:pt x="35959" y="234"/>
                  </a:lnTo>
                  <a:lnTo>
                    <a:pt x="35959" y="0"/>
                  </a:lnTo>
                  <a:close/>
                  <a:moveTo>
                    <a:pt x="37227" y="0"/>
                  </a:moveTo>
                  <a:lnTo>
                    <a:pt x="37227" y="234"/>
                  </a:lnTo>
                  <a:lnTo>
                    <a:pt x="37661" y="234"/>
                  </a:lnTo>
                  <a:lnTo>
                    <a:pt x="3766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13"/>
            <p:cNvSpPr/>
            <p:nvPr/>
          </p:nvSpPr>
          <p:spPr>
            <a:xfrm>
              <a:off x="7898492" y="2390820"/>
              <a:ext cx="4417" cy="5143"/>
            </a:xfrm>
            <a:custGeom>
              <a:rect b="b" l="l" r="r" t="t"/>
              <a:pathLst>
                <a:path extrusionOk="0" h="234" w="201">
                  <a:moveTo>
                    <a:pt x="0" y="0"/>
                  </a:moveTo>
                  <a:lnTo>
                    <a:pt x="0" y="234"/>
                  </a:lnTo>
                  <a:lnTo>
                    <a:pt x="200" y="234"/>
                  </a:lnTo>
                  <a:lnTo>
                    <a:pt x="20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13"/>
            <p:cNvSpPr/>
            <p:nvPr/>
          </p:nvSpPr>
          <p:spPr>
            <a:xfrm>
              <a:off x="6919171" y="1185000"/>
              <a:ext cx="983845" cy="1483108"/>
            </a:xfrm>
            <a:custGeom>
              <a:rect b="b" l="l" r="r" t="t"/>
              <a:pathLst>
                <a:path extrusionOk="0" h="67483" w="44766">
                  <a:moveTo>
                    <a:pt x="3669" y="1"/>
                  </a:moveTo>
                  <a:lnTo>
                    <a:pt x="3669" y="10375"/>
                  </a:lnTo>
                  <a:lnTo>
                    <a:pt x="0" y="10375"/>
                  </a:lnTo>
                  <a:lnTo>
                    <a:pt x="0" y="10808"/>
                  </a:lnTo>
                  <a:lnTo>
                    <a:pt x="3669" y="10808"/>
                  </a:lnTo>
                  <a:lnTo>
                    <a:pt x="3669" y="11309"/>
                  </a:lnTo>
                  <a:lnTo>
                    <a:pt x="0" y="11309"/>
                  </a:lnTo>
                  <a:lnTo>
                    <a:pt x="0" y="11542"/>
                  </a:lnTo>
                  <a:lnTo>
                    <a:pt x="3669" y="11542"/>
                  </a:lnTo>
                  <a:lnTo>
                    <a:pt x="3669" y="59743"/>
                  </a:lnTo>
                  <a:lnTo>
                    <a:pt x="0" y="59743"/>
                  </a:lnTo>
                  <a:lnTo>
                    <a:pt x="0" y="59943"/>
                  </a:lnTo>
                  <a:lnTo>
                    <a:pt x="3669" y="59943"/>
                  </a:lnTo>
                  <a:lnTo>
                    <a:pt x="3669" y="60444"/>
                  </a:lnTo>
                  <a:lnTo>
                    <a:pt x="0" y="60444"/>
                  </a:lnTo>
                  <a:lnTo>
                    <a:pt x="0" y="60877"/>
                  </a:lnTo>
                  <a:lnTo>
                    <a:pt x="3669" y="60877"/>
                  </a:lnTo>
                  <a:lnTo>
                    <a:pt x="3669" y="67482"/>
                  </a:lnTo>
                  <a:lnTo>
                    <a:pt x="3869" y="67482"/>
                  </a:lnTo>
                  <a:lnTo>
                    <a:pt x="3869" y="60877"/>
                  </a:lnTo>
                  <a:lnTo>
                    <a:pt x="44765" y="60877"/>
                  </a:lnTo>
                  <a:lnTo>
                    <a:pt x="44765" y="60444"/>
                  </a:lnTo>
                  <a:lnTo>
                    <a:pt x="3869" y="60444"/>
                  </a:lnTo>
                  <a:lnTo>
                    <a:pt x="3869" y="59943"/>
                  </a:lnTo>
                  <a:lnTo>
                    <a:pt x="44765" y="59943"/>
                  </a:lnTo>
                  <a:lnTo>
                    <a:pt x="44765" y="59743"/>
                  </a:lnTo>
                  <a:lnTo>
                    <a:pt x="3869" y="59743"/>
                  </a:lnTo>
                  <a:lnTo>
                    <a:pt x="3869" y="11542"/>
                  </a:lnTo>
                  <a:lnTo>
                    <a:pt x="44765" y="11542"/>
                  </a:lnTo>
                  <a:lnTo>
                    <a:pt x="44765" y="11309"/>
                  </a:lnTo>
                  <a:lnTo>
                    <a:pt x="3869" y="11309"/>
                  </a:lnTo>
                  <a:lnTo>
                    <a:pt x="3869" y="10808"/>
                  </a:lnTo>
                  <a:lnTo>
                    <a:pt x="44765" y="10808"/>
                  </a:lnTo>
                  <a:lnTo>
                    <a:pt x="44765" y="10375"/>
                  </a:lnTo>
                  <a:lnTo>
                    <a:pt x="3869" y="10375"/>
                  </a:lnTo>
                  <a:lnTo>
                    <a:pt x="3869"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6" name="Google Shape;816;p13"/>
          <p:cNvSpPr txBox="1"/>
          <p:nvPr>
            <p:ph idx="4294967295" type="body"/>
          </p:nvPr>
        </p:nvSpPr>
        <p:spPr>
          <a:xfrm>
            <a:off x="1902025" y="1828813"/>
            <a:ext cx="5188800" cy="2898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 sz="1400">
                <a:solidFill>
                  <a:srgbClr val="000000"/>
                </a:solidFill>
              </a:rPr>
              <a:t>Codificación de variables categóricas:</a:t>
            </a:r>
            <a:endParaRPr sz="1400">
              <a:solidFill>
                <a:srgbClr val="000000"/>
              </a:solidFill>
            </a:endParaRPr>
          </a:p>
          <a:p>
            <a:pPr indent="-317500" lvl="0" marL="457200" rtl="0" algn="just">
              <a:lnSpc>
                <a:spcPct val="115000"/>
              </a:lnSpc>
              <a:spcBef>
                <a:spcPts val="1600"/>
              </a:spcBef>
              <a:spcAft>
                <a:spcPts val="0"/>
              </a:spcAft>
              <a:buClr>
                <a:srgbClr val="000000"/>
              </a:buClr>
              <a:buSzPts val="1400"/>
              <a:buChar char="●"/>
            </a:pPr>
            <a:r>
              <a:rPr lang="en" sz="1400">
                <a:solidFill>
                  <a:srgbClr val="000000"/>
                </a:solidFill>
              </a:rPr>
              <a:t>Codificación One hot</a:t>
            </a:r>
            <a:endParaRPr sz="1400">
              <a:solidFill>
                <a:srgbClr val="000000"/>
              </a:solidFill>
            </a:endParaRPr>
          </a:p>
          <a:p>
            <a:pPr indent="-317500" lvl="0" marL="457200" rtl="0" algn="just">
              <a:lnSpc>
                <a:spcPct val="115000"/>
              </a:lnSpc>
              <a:spcBef>
                <a:spcPts val="0"/>
              </a:spcBef>
              <a:spcAft>
                <a:spcPts val="0"/>
              </a:spcAft>
              <a:buClr>
                <a:srgbClr val="000000"/>
              </a:buClr>
              <a:buSzPts val="1400"/>
              <a:buChar char="●"/>
            </a:pPr>
            <a:r>
              <a:rPr lang="en" sz="1400">
                <a:solidFill>
                  <a:srgbClr val="000000"/>
                </a:solidFill>
              </a:rPr>
              <a:t>Codificación por Frecuencia </a:t>
            </a:r>
            <a:endParaRPr sz="1400">
              <a:solidFill>
                <a:srgbClr val="000000"/>
              </a:solidFill>
            </a:endParaRPr>
          </a:p>
          <a:p>
            <a:pPr indent="-317500" lvl="0" marL="457200" rtl="0" algn="just">
              <a:lnSpc>
                <a:spcPct val="115000"/>
              </a:lnSpc>
              <a:spcBef>
                <a:spcPts val="0"/>
              </a:spcBef>
              <a:spcAft>
                <a:spcPts val="0"/>
              </a:spcAft>
              <a:buClr>
                <a:srgbClr val="000000"/>
              </a:buClr>
              <a:buSzPts val="1400"/>
              <a:buChar char="●"/>
            </a:pPr>
            <a:r>
              <a:rPr lang="en" sz="1400">
                <a:solidFill>
                  <a:srgbClr val="000000"/>
                </a:solidFill>
              </a:rPr>
              <a:t>Codificación informada por la media del target</a:t>
            </a:r>
            <a:endParaRPr sz="1400">
              <a:solidFill>
                <a:srgbClr val="000000"/>
              </a:solidFill>
            </a:endParaRPr>
          </a:p>
          <a:p>
            <a:pPr indent="-317500" lvl="0" marL="457200" rtl="0" algn="just">
              <a:lnSpc>
                <a:spcPct val="115000"/>
              </a:lnSpc>
              <a:spcBef>
                <a:spcPts val="0"/>
              </a:spcBef>
              <a:spcAft>
                <a:spcPts val="0"/>
              </a:spcAft>
              <a:buClr>
                <a:srgbClr val="000000"/>
              </a:buClr>
              <a:buSzPts val="1400"/>
              <a:buChar char="●"/>
            </a:pPr>
            <a:r>
              <a:rPr lang="en" sz="1400">
                <a:solidFill>
                  <a:srgbClr val="000000"/>
                </a:solidFill>
              </a:rPr>
              <a:t>Codificación ordinal</a:t>
            </a:r>
            <a:endParaRPr sz="1400">
              <a:solidFill>
                <a:srgbClr val="000000"/>
              </a:solidFill>
            </a:endParaRPr>
          </a:p>
          <a:p>
            <a:pPr indent="-317500" lvl="0" marL="457200" rtl="0" algn="just">
              <a:lnSpc>
                <a:spcPct val="115000"/>
              </a:lnSpc>
              <a:spcBef>
                <a:spcPts val="0"/>
              </a:spcBef>
              <a:spcAft>
                <a:spcPts val="0"/>
              </a:spcAft>
              <a:buClr>
                <a:srgbClr val="000000"/>
              </a:buClr>
              <a:buSzPts val="1400"/>
              <a:buChar char="●"/>
            </a:pPr>
            <a:r>
              <a:rPr lang="en" sz="1400">
                <a:solidFill>
                  <a:srgbClr val="000000"/>
                </a:solidFill>
              </a:rPr>
              <a:t>Pesos de Evidencia</a:t>
            </a:r>
            <a:endParaRPr sz="1400">
              <a:solidFill>
                <a:srgbClr val="000000"/>
              </a:solidFill>
            </a:endParaRPr>
          </a:p>
          <a:p>
            <a:pPr indent="-317500" lvl="0" marL="457200" rtl="0" algn="just">
              <a:lnSpc>
                <a:spcPct val="115000"/>
              </a:lnSpc>
              <a:spcBef>
                <a:spcPts val="0"/>
              </a:spcBef>
              <a:spcAft>
                <a:spcPts val="0"/>
              </a:spcAft>
              <a:buClr>
                <a:srgbClr val="000000"/>
              </a:buClr>
              <a:buSzPts val="1400"/>
              <a:buChar char="●"/>
            </a:pPr>
            <a:r>
              <a:rPr lang="en" sz="1400">
                <a:solidFill>
                  <a:srgbClr val="000000"/>
                </a:solidFill>
              </a:rPr>
              <a:t>Codificación etiquetas poco frecuentes</a:t>
            </a:r>
            <a:endParaRPr sz="14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grpSp>
        <p:nvGrpSpPr>
          <p:cNvPr id="821" name="Google Shape;821;p14"/>
          <p:cNvGrpSpPr/>
          <p:nvPr/>
        </p:nvGrpSpPr>
        <p:grpSpPr>
          <a:xfrm flipH="1" rot="-2849289">
            <a:off x="7231371" y="3958705"/>
            <a:ext cx="3081811" cy="1994931"/>
            <a:chOff x="3476322" y="3871854"/>
            <a:chExt cx="3081550" cy="1994762"/>
          </a:xfrm>
        </p:grpSpPr>
        <p:sp>
          <p:nvSpPr>
            <p:cNvPr id="822" name="Google Shape;822;p14"/>
            <p:cNvSpPr/>
            <p:nvPr/>
          </p:nvSpPr>
          <p:spPr>
            <a:xfrm>
              <a:off x="3476322" y="4434043"/>
              <a:ext cx="929647" cy="290128"/>
            </a:xfrm>
            <a:custGeom>
              <a:rect b="b" l="l" r="r" t="t"/>
              <a:pathLst>
                <a:path extrusionOk="0" h="6198" w="19860">
                  <a:moveTo>
                    <a:pt x="6608" y="1035"/>
                  </a:moveTo>
                  <a:cubicBezTo>
                    <a:pt x="7486" y="1035"/>
                    <a:pt x="8379" y="1187"/>
                    <a:pt x="9261" y="1326"/>
                  </a:cubicBezTo>
                  <a:cubicBezTo>
                    <a:pt x="12072" y="1780"/>
                    <a:pt x="14828" y="2557"/>
                    <a:pt x="17467" y="3645"/>
                  </a:cubicBezTo>
                  <a:lnTo>
                    <a:pt x="17467" y="3645"/>
                  </a:lnTo>
                  <a:cubicBezTo>
                    <a:pt x="14865" y="4468"/>
                    <a:pt x="11720" y="5184"/>
                    <a:pt x="8737" y="5184"/>
                  </a:cubicBezTo>
                  <a:cubicBezTo>
                    <a:pt x="5937" y="5184"/>
                    <a:pt x="3279" y="4553"/>
                    <a:pt x="1344" y="2789"/>
                  </a:cubicBezTo>
                  <a:lnTo>
                    <a:pt x="1344" y="2789"/>
                  </a:lnTo>
                  <a:cubicBezTo>
                    <a:pt x="2403" y="2486"/>
                    <a:pt x="3279" y="1996"/>
                    <a:pt x="4326" y="1506"/>
                  </a:cubicBezTo>
                  <a:cubicBezTo>
                    <a:pt x="5062" y="1154"/>
                    <a:pt x="5829" y="1035"/>
                    <a:pt x="6608" y="1035"/>
                  </a:cubicBezTo>
                  <a:close/>
                  <a:moveTo>
                    <a:pt x="6415" y="0"/>
                  </a:moveTo>
                  <a:cubicBezTo>
                    <a:pt x="5956" y="0"/>
                    <a:pt x="5504" y="42"/>
                    <a:pt x="5074" y="148"/>
                  </a:cubicBezTo>
                  <a:cubicBezTo>
                    <a:pt x="3425" y="550"/>
                    <a:pt x="2136" y="1673"/>
                    <a:pt x="403" y="1978"/>
                  </a:cubicBezTo>
                  <a:cubicBezTo>
                    <a:pt x="1" y="2047"/>
                    <a:pt x="70" y="2657"/>
                    <a:pt x="264" y="2879"/>
                  </a:cubicBezTo>
                  <a:cubicBezTo>
                    <a:pt x="2368" y="5345"/>
                    <a:pt x="5497" y="6197"/>
                    <a:pt x="8802" y="6197"/>
                  </a:cubicBezTo>
                  <a:cubicBezTo>
                    <a:pt x="12288" y="6197"/>
                    <a:pt x="15970" y="5250"/>
                    <a:pt x="18853" y="4249"/>
                  </a:cubicBezTo>
                  <a:lnTo>
                    <a:pt x="18853" y="4249"/>
                  </a:lnTo>
                  <a:cubicBezTo>
                    <a:pt x="18973" y="4304"/>
                    <a:pt x="19093" y="4360"/>
                    <a:pt x="19214" y="4417"/>
                  </a:cubicBezTo>
                  <a:cubicBezTo>
                    <a:pt x="19268" y="4443"/>
                    <a:pt x="19319" y="4454"/>
                    <a:pt x="19364" y="4454"/>
                  </a:cubicBezTo>
                  <a:cubicBezTo>
                    <a:pt x="19595" y="4454"/>
                    <a:pt x="19704" y="4164"/>
                    <a:pt x="19678" y="3896"/>
                  </a:cubicBezTo>
                  <a:lnTo>
                    <a:pt x="19678" y="3896"/>
                  </a:lnTo>
                  <a:cubicBezTo>
                    <a:pt x="19860" y="3628"/>
                    <a:pt x="19684" y="3026"/>
                    <a:pt x="19337" y="3026"/>
                  </a:cubicBezTo>
                  <a:cubicBezTo>
                    <a:pt x="19302" y="3026"/>
                    <a:pt x="19265" y="3032"/>
                    <a:pt x="19227" y="3045"/>
                  </a:cubicBezTo>
                  <a:cubicBezTo>
                    <a:pt x="19092" y="3095"/>
                    <a:pt x="18953" y="3144"/>
                    <a:pt x="18813" y="3194"/>
                  </a:cubicBezTo>
                  <a:lnTo>
                    <a:pt x="18813" y="3194"/>
                  </a:lnTo>
                  <a:cubicBezTo>
                    <a:pt x="15785" y="1826"/>
                    <a:pt x="12593" y="859"/>
                    <a:pt x="9316" y="328"/>
                  </a:cubicBezTo>
                  <a:cubicBezTo>
                    <a:pt x="8402" y="187"/>
                    <a:pt x="7391" y="0"/>
                    <a:pt x="6415"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14"/>
            <p:cNvSpPr/>
            <p:nvPr/>
          </p:nvSpPr>
          <p:spPr>
            <a:xfrm>
              <a:off x="4004947" y="3918711"/>
              <a:ext cx="455087" cy="710295"/>
            </a:xfrm>
            <a:custGeom>
              <a:rect b="b" l="l" r="r" t="t"/>
              <a:pathLst>
                <a:path extrusionOk="0" h="15174" w="9722">
                  <a:moveTo>
                    <a:pt x="874" y="1348"/>
                  </a:moveTo>
                  <a:cubicBezTo>
                    <a:pt x="5425" y="4019"/>
                    <a:pt x="8499" y="8812"/>
                    <a:pt x="8729" y="14137"/>
                  </a:cubicBezTo>
                  <a:lnTo>
                    <a:pt x="8729" y="14137"/>
                  </a:lnTo>
                  <a:cubicBezTo>
                    <a:pt x="5366" y="13902"/>
                    <a:pt x="2812" y="10016"/>
                    <a:pt x="2015" y="7040"/>
                  </a:cubicBezTo>
                  <a:cubicBezTo>
                    <a:pt x="1512" y="5116"/>
                    <a:pt x="1532" y="3166"/>
                    <a:pt x="874" y="1348"/>
                  </a:cubicBezTo>
                  <a:close/>
                  <a:moveTo>
                    <a:pt x="187" y="1"/>
                  </a:moveTo>
                  <a:cubicBezTo>
                    <a:pt x="1" y="1"/>
                    <a:pt x="175" y="863"/>
                    <a:pt x="227" y="955"/>
                  </a:cubicBezTo>
                  <a:cubicBezTo>
                    <a:pt x="1239" y="2632"/>
                    <a:pt x="1211" y="4559"/>
                    <a:pt x="1558" y="6430"/>
                  </a:cubicBezTo>
                  <a:cubicBezTo>
                    <a:pt x="1794" y="7705"/>
                    <a:pt x="2237" y="8939"/>
                    <a:pt x="2875" y="10076"/>
                  </a:cubicBezTo>
                  <a:cubicBezTo>
                    <a:pt x="4238" y="12509"/>
                    <a:pt x="6144" y="15174"/>
                    <a:pt x="9162" y="15174"/>
                  </a:cubicBezTo>
                  <a:cubicBezTo>
                    <a:pt x="9274" y="15174"/>
                    <a:pt x="9386" y="15170"/>
                    <a:pt x="9501" y="15163"/>
                  </a:cubicBezTo>
                  <a:cubicBezTo>
                    <a:pt x="9721" y="15149"/>
                    <a:pt x="9613" y="14137"/>
                    <a:pt x="9381" y="14137"/>
                  </a:cubicBezTo>
                  <a:cubicBezTo>
                    <a:pt x="9379" y="14137"/>
                    <a:pt x="9378" y="14137"/>
                    <a:pt x="9376" y="14137"/>
                  </a:cubicBezTo>
                  <a:lnTo>
                    <a:pt x="9362" y="14137"/>
                  </a:lnTo>
                  <a:cubicBezTo>
                    <a:pt x="9263" y="14144"/>
                    <a:pt x="9164" y="14147"/>
                    <a:pt x="9065" y="14148"/>
                  </a:cubicBezTo>
                  <a:lnTo>
                    <a:pt x="9065" y="14148"/>
                  </a:lnTo>
                  <a:cubicBezTo>
                    <a:pt x="8749" y="8254"/>
                    <a:pt x="5484" y="2816"/>
                    <a:pt x="227" y="12"/>
                  </a:cubicBezTo>
                  <a:cubicBezTo>
                    <a:pt x="212" y="4"/>
                    <a:pt x="199" y="1"/>
                    <a:pt x="187"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14"/>
            <p:cNvSpPr/>
            <p:nvPr/>
          </p:nvSpPr>
          <p:spPr>
            <a:xfrm>
              <a:off x="4030506" y="4569183"/>
              <a:ext cx="505314" cy="499510"/>
            </a:xfrm>
            <a:custGeom>
              <a:rect b="b" l="l" r="r" t="t"/>
              <a:pathLst>
                <a:path extrusionOk="0" h="10671" w="10795">
                  <a:moveTo>
                    <a:pt x="8981" y="1117"/>
                  </a:moveTo>
                  <a:lnTo>
                    <a:pt x="8981" y="1117"/>
                  </a:lnTo>
                  <a:cubicBezTo>
                    <a:pt x="10794" y="3933"/>
                    <a:pt x="6112" y="5715"/>
                    <a:pt x="4394" y="6479"/>
                  </a:cubicBezTo>
                  <a:cubicBezTo>
                    <a:pt x="3107" y="7051"/>
                    <a:pt x="1960" y="7754"/>
                    <a:pt x="1195" y="8872"/>
                  </a:cubicBezTo>
                  <a:lnTo>
                    <a:pt x="1195" y="8872"/>
                  </a:lnTo>
                  <a:cubicBezTo>
                    <a:pt x="1602" y="5274"/>
                    <a:pt x="5680" y="2100"/>
                    <a:pt x="8981" y="1117"/>
                  </a:cubicBezTo>
                  <a:close/>
                  <a:moveTo>
                    <a:pt x="9246" y="1"/>
                  </a:moveTo>
                  <a:cubicBezTo>
                    <a:pt x="9233" y="1"/>
                    <a:pt x="9219" y="2"/>
                    <a:pt x="9204" y="6"/>
                  </a:cubicBezTo>
                  <a:cubicBezTo>
                    <a:pt x="4879" y="1101"/>
                    <a:pt x="0" y="5384"/>
                    <a:pt x="638" y="10194"/>
                  </a:cubicBezTo>
                  <a:cubicBezTo>
                    <a:pt x="667" y="10372"/>
                    <a:pt x="831" y="10670"/>
                    <a:pt x="988" y="10670"/>
                  </a:cubicBezTo>
                  <a:cubicBezTo>
                    <a:pt x="1051" y="10670"/>
                    <a:pt x="1113" y="10622"/>
                    <a:pt x="1164" y="10499"/>
                  </a:cubicBezTo>
                  <a:cubicBezTo>
                    <a:pt x="2481" y="7228"/>
                    <a:pt x="6612" y="7491"/>
                    <a:pt x="8761" y="5079"/>
                  </a:cubicBezTo>
                  <a:cubicBezTo>
                    <a:pt x="9811" y="3896"/>
                    <a:pt x="10178" y="2229"/>
                    <a:pt x="9531" y="820"/>
                  </a:cubicBezTo>
                  <a:lnTo>
                    <a:pt x="9531" y="820"/>
                  </a:lnTo>
                  <a:cubicBezTo>
                    <a:pt x="9634" y="521"/>
                    <a:pt x="9495" y="1"/>
                    <a:pt x="9246"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14"/>
            <p:cNvSpPr/>
            <p:nvPr/>
          </p:nvSpPr>
          <p:spPr>
            <a:xfrm>
              <a:off x="4372453" y="3871854"/>
              <a:ext cx="492909" cy="779948"/>
            </a:xfrm>
            <a:custGeom>
              <a:rect b="b" l="l" r="r" t="t"/>
              <a:pathLst>
                <a:path extrusionOk="0" h="16662" w="10530">
                  <a:moveTo>
                    <a:pt x="544" y="1158"/>
                  </a:moveTo>
                  <a:cubicBezTo>
                    <a:pt x="3120" y="2433"/>
                    <a:pt x="5658" y="3812"/>
                    <a:pt x="7181" y="6336"/>
                  </a:cubicBezTo>
                  <a:cubicBezTo>
                    <a:pt x="8807" y="9012"/>
                    <a:pt x="9569" y="12196"/>
                    <a:pt x="9665" y="15320"/>
                  </a:cubicBezTo>
                  <a:lnTo>
                    <a:pt x="9665" y="15320"/>
                  </a:lnTo>
                  <a:cubicBezTo>
                    <a:pt x="6997" y="14430"/>
                    <a:pt x="5201" y="12193"/>
                    <a:pt x="3687" y="9871"/>
                  </a:cubicBezTo>
                  <a:cubicBezTo>
                    <a:pt x="1869" y="7078"/>
                    <a:pt x="939" y="4383"/>
                    <a:pt x="544" y="1158"/>
                  </a:cubicBezTo>
                  <a:close/>
                  <a:moveTo>
                    <a:pt x="178" y="0"/>
                  </a:moveTo>
                  <a:cubicBezTo>
                    <a:pt x="0" y="0"/>
                    <a:pt x="1" y="466"/>
                    <a:pt x="14" y="542"/>
                  </a:cubicBezTo>
                  <a:cubicBezTo>
                    <a:pt x="374" y="4146"/>
                    <a:pt x="1206" y="7084"/>
                    <a:pt x="3175" y="10162"/>
                  </a:cubicBezTo>
                  <a:cubicBezTo>
                    <a:pt x="4807" y="12729"/>
                    <a:pt x="6740" y="15334"/>
                    <a:pt x="9710" y="16314"/>
                  </a:cubicBezTo>
                  <a:lnTo>
                    <a:pt x="9710" y="16314"/>
                  </a:lnTo>
                  <a:cubicBezTo>
                    <a:pt x="9769" y="16509"/>
                    <a:pt x="9897" y="16662"/>
                    <a:pt x="9999" y="16662"/>
                  </a:cubicBezTo>
                  <a:cubicBezTo>
                    <a:pt x="10064" y="16662"/>
                    <a:pt x="10119" y="16599"/>
                    <a:pt x="10139" y="16442"/>
                  </a:cubicBezTo>
                  <a:lnTo>
                    <a:pt x="10139" y="16442"/>
                  </a:lnTo>
                  <a:cubicBezTo>
                    <a:pt x="10156" y="16446"/>
                    <a:pt x="10172" y="16451"/>
                    <a:pt x="10189" y="16455"/>
                  </a:cubicBezTo>
                  <a:cubicBezTo>
                    <a:pt x="10203" y="16458"/>
                    <a:pt x="10216" y="16460"/>
                    <a:pt x="10228" y="16460"/>
                  </a:cubicBezTo>
                  <a:cubicBezTo>
                    <a:pt x="10529" y="16460"/>
                    <a:pt x="10455" y="15537"/>
                    <a:pt x="10189" y="15457"/>
                  </a:cubicBezTo>
                  <a:lnTo>
                    <a:pt x="10175" y="15471"/>
                  </a:lnTo>
                  <a:cubicBezTo>
                    <a:pt x="10161" y="15467"/>
                    <a:pt x="10147" y="15464"/>
                    <a:pt x="10133" y="15460"/>
                  </a:cubicBezTo>
                  <a:lnTo>
                    <a:pt x="10133" y="15460"/>
                  </a:lnTo>
                  <a:cubicBezTo>
                    <a:pt x="10025" y="12335"/>
                    <a:pt x="9312" y="9245"/>
                    <a:pt x="7888" y="6447"/>
                  </a:cubicBezTo>
                  <a:cubicBezTo>
                    <a:pt x="6238" y="3231"/>
                    <a:pt x="3382" y="1567"/>
                    <a:pt x="236" y="15"/>
                  </a:cubicBezTo>
                  <a:cubicBezTo>
                    <a:pt x="215" y="5"/>
                    <a:pt x="195" y="0"/>
                    <a:pt x="178"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14"/>
            <p:cNvSpPr/>
            <p:nvPr/>
          </p:nvSpPr>
          <p:spPr>
            <a:xfrm>
              <a:off x="4457506" y="4634436"/>
              <a:ext cx="618454" cy="527502"/>
            </a:xfrm>
            <a:custGeom>
              <a:rect b="b" l="l" r="r" t="t"/>
              <a:pathLst>
                <a:path extrusionOk="0" h="11269" w="13212">
                  <a:moveTo>
                    <a:pt x="12024" y="1585"/>
                  </a:moveTo>
                  <a:cubicBezTo>
                    <a:pt x="11178" y="4141"/>
                    <a:pt x="9966" y="6447"/>
                    <a:pt x="7235" y="7483"/>
                  </a:cubicBezTo>
                  <a:cubicBezTo>
                    <a:pt x="5987" y="7941"/>
                    <a:pt x="4671" y="8176"/>
                    <a:pt x="3451" y="8675"/>
                  </a:cubicBezTo>
                  <a:cubicBezTo>
                    <a:pt x="2565" y="9039"/>
                    <a:pt x="1744" y="9783"/>
                    <a:pt x="836" y="10109"/>
                  </a:cubicBezTo>
                  <a:lnTo>
                    <a:pt x="836" y="10109"/>
                  </a:lnTo>
                  <a:cubicBezTo>
                    <a:pt x="1925" y="7923"/>
                    <a:pt x="5278" y="6758"/>
                    <a:pt x="7124" y="5626"/>
                  </a:cubicBezTo>
                  <a:cubicBezTo>
                    <a:pt x="8122" y="5016"/>
                    <a:pt x="8815" y="4032"/>
                    <a:pt x="9702" y="3269"/>
                  </a:cubicBezTo>
                  <a:cubicBezTo>
                    <a:pt x="10425" y="2647"/>
                    <a:pt x="11220" y="2105"/>
                    <a:pt x="12024" y="1585"/>
                  </a:cubicBezTo>
                  <a:close/>
                  <a:moveTo>
                    <a:pt x="12779" y="0"/>
                  </a:moveTo>
                  <a:cubicBezTo>
                    <a:pt x="12753" y="0"/>
                    <a:pt x="12725" y="8"/>
                    <a:pt x="12697" y="25"/>
                  </a:cubicBezTo>
                  <a:lnTo>
                    <a:pt x="12697" y="39"/>
                  </a:lnTo>
                  <a:cubicBezTo>
                    <a:pt x="12680" y="49"/>
                    <a:pt x="12664" y="60"/>
                    <a:pt x="12648" y="70"/>
                  </a:cubicBezTo>
                  <a:lnTo>
                    <a:pt x="12648" y="70"/>
                  </a:lnTo>
                  <a:cubicBezTo>
                    <a:pt x="12623" y="49"/>
                    <a:pt x="12598" y="36"/>
                    <a:pt x="12574" y="36"/>
                  </a:cubicBezTo>
                  <a:cubicBezTo>
                    <a:pt x="12527" y="36"/>
                    <a:pt x="12483" y="83"/>
                    <a:pt x="12449" y="198"/>
                  </a:cubicBezTo>
                  <a:lnTo>
                    <a:pt x="12449" y="198"/>
                  </a:lnTo>
                  <a:cubicBezTo>
                    <a:pt x="9948" y="1836"/>
                    <a:pt x="7966" y="4062"/>
                    <a:pt x="5322" y="5432"/>
                  </a:cubicBezTo>
                  <a:cubicBezTo>
                    <a:pt x="3284" y="6471"/>
                    <a:pt x="484" y="8107"/>
                    <a:pt x="41" y="10533"/>
                  </a:cubicBezTo>
                  <a:cubicBezTo>
                    <a:pt x="0" y="10709"/>
                    <a:pt x="52" y="11268"/>
                    <a:pt x="326" y="11268"/>
                  </a:cubicBezTo>
                  <a:cubicBezTo>
                    <a:pt x="332" y="11268"/>
                    <a:pt x="339" y="11268"/>
                    <a:pt x="346" y="11267"/>
                  </a:cubicBezTo>
                  <a:cubicBezTo>
                    <a:pt x="1760" y="11129"/>
                    <a:pt x="2952" y="9895"/>
                    <a:pt x="4282" y="9438"/>
                  </a:cubicBezTo>
                  <a:cubicBezTo>
                    <a:pt x="5613" y="8980"/>
                    <a:pt x="7055" y="8731"/>
                    <a:pt x="8330" y="8079"/>
                  </a:cubicBezTo>
                  <a:cubicBezTo>
                    <a:pt x="11037" y="6726"/>
                    <a:pt x="12040" y="3799"/>
                    <a:pt x="12834" y="1067"/>
                  </a:cubicBezTo>
                  <a:lnTo>
                    <a:pt x="12834" y="1067"/>
                  </a:lnTo>
                  <a:cubicBezTo>
                    <a:pt x="12871" y="1043"/>
                    <a:pt x="12909" y="1020"/>
                    <a:pt x="12946" y="996"/>
                  </a:cubicBezTo>
                  <a:cubicBezTo>
                    <a:pt x="13211" y="832"/>
                    <a:pt x="13051" y="0"/>
                    <a:pt x="12779"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14"/>
            <p:cNvSpPr/>
            <p:nvPr/>
          </p:nvSpPr>
          <p:spPr>
            <a:xfrm>
              <a:off x="4909223" y="4048609"/>
              <a:ext cx="492769" cy="773769"/>
            </a:xfrm>
            <a:custGeom>
              <a:rect b="b" l="l" r="r" t="t"/>
              <a:pathLst>
                <a:path extrusionOk="0" h="16530" w="10527">
                  <a:moveTo>
                    <a:pt x="998" y="2026"/>
                  </a:moveTo>
                  <a:cubicBezTo>
                    <a:pt x="2422" y="3663"/>
                    <a:pt x="4410" y="4787"/>
                    <a:pt x="5639" y="6635"/>
                  </a:cubicBezTo>
                  <a:cubicBezTo>
                    <a:pt x="7250" y="9064"/>
                    <a:pt x="8314" y="11806"/>
                    <a:pt x="8893" y="14646"/>
                  </a:cubicBezTo>
                  <a:lnTo>
                    <a:pt x="8893" y="14646"/>
                  </a:lnTo>
                  <a:cubicBezTo>
                    <a:pt x="6728" y="13121"/>
                    <a:pt x="5485" y="11122"/>
                    <a:pt x="4045" y="8756"/>
                  </a:cubicBezTo>
                  <a:cubicBezTo>
                    <a:pt x="3268" y="7495"/>
                    <a:pt x="2312" y="6441"/>
                    <a:pt x="1771" y="5027"/>
                  </a:cubicBezTo>
                  <a:cubicBezTo>
                    <a:pt x="1405" y="4057"/>
                    <a:pt x="1178" y="3045"/>
                    <a:pt x="998" y="2026"/>
                  </a:cubicBezTo>
                  <a:close/>
                  <a:moveTo>
                    <a:pt x="387" y="0"/>
                  </a:moveTo>
                  <a:cubicBezTo>
                    <a:pt x="183" y="0"/>
                    <a:pt x="1" y="275"/>
                    <a:pt x="39" y="550"/>
                  </a:cubicBezTo>
                  <a:cubicBezTo>
                    <a:pt x="288" y="2186"/>
                    <a:pt x="551" y="3849"/>
                    <a:pt x="1120" y="5388"/>
                  </a:cubicBezTo>
                  <a:cubicBezTo>
                    <a:pt x="1688" y="6899"/>
                    <a:pt x="2672" y="8008"/>
                    <a:pt x="3504" y="9352"/>
                  </a:cubicBezTo>
                  <a:cubicBezTo>
                    <a:pt x="5129" y="12022"/>
                    <a:pt x="6513" y="14246"/>
                    <a:pt x="9112" y="15878"/>
                  </a:cubicBezTo>
                  <a:lnTo>
                    <a:pt x="9112" y="15878"/>
                  </a:lnTo>
                  <a:cubicBezTo>
                    <a:pt x="9124" y="15953"/>
                    <a:pt x="9135" y="16028"/>
                    <a:pt x="9146" y="16103"/>
                  </a:cubicBezTo>
                  <a:cubicBezTo>
                    <a:pt x="9184" y="16393"/>
                    <a:pt x="9358" y="16530"/>
                    <a:pt x="9522" y="16530"/>
                  </a:cubicBezTo>
                  <a:cubicBezTo>
                    <a:pt x="9649" y="16530"/>
                    <a:pt x="9771" y="16448"/>
                    <a:pt x="9823" y="16292"/>
                  </a:cubicBezTo>
                  <a:lnTo>
                    <a:pt x="9823" y="16292"/>
                  </a:lnTo>
                  <a:cubicBezTo>
                    <a:pt x="9860" y="16312"/>
                    <a:pt x="9898" y="16332"/>
                    <a:pt x="9936" y="16352"/>
                  </a:cubicBezTo>
                  <a:cubicBezTo>
                    <a:pt x="9998" y="16386"/>
                    <a:pt x="10055" y="16401"/>
                    <a:pt x="10106" y="16401"/>
                  </a:cubicBezTo>
                  <a:cubicBezTo>
                    <a:pt x="10472" y="16401"/>
                    <a:pt x="10526" y="15620"/>
                    <a:pt x="10185" y="15438"/>
                  </a:cubicBezTo>
                  <a:cubicBezTo>
                    <a:pt x="10023" y="15352"/>
                    <a:pt x="9865" y="15263"/>
                    <a:pt x="9712" y="15173"/>
                  </a:cubicBezTo>
                  <a:lnTo>
                    <a:pt x="9712" y="15173"/>
                  </a:lnTo>
                  <a:cubicBezTo>
                    <a:pt x="9222" y="12298"/>
                    <a:pt x="8230" y="9537"/>
                    <a:pt x="6775" y="6996"/>
                  </a:cubicBezTo>
                  <a:cubicBezTo>
                    <a:pt x="6068" y="5790"/>
                    <a:pt x="5264" y="4667"/>
                    <a:pt x="4225" y="3724"/>
                  </a:cubicBezTo>
                  <a:cubicBezTo>
                    <a:pt x="2963" y="2601"/>
                    <a:pt x="1508" y="1714"/>
                    <a:pt x="662" y="203"/>
                  </a:cubicBezTo>
                  <a:cubicBezTo>
                    <a:pt x="579" y="59"/>
                    <a:pt x="481" y="0"/>
                    <a:pt x="387"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14"/>
            <p:cNvSpPr/>
            <p:nvPr/>
          </p:nvSpPr>
          <p:spPr>
            <a:xfrm>
              <a:off x="5240638" y="4745142"/>
              <a:ext cx="283669" cy="702244"/>
            </a:xfrm>
            <a:custGeom>
              <a:rect b="b" l="l" r="r" t="t"/>
              <a:pathLst>
                <a:path extrusionOk="0" h="15002" w="6060">
                  <a:moveTo>
                    <a:pt x="3267" y="2027"/>
                  </a:moveTo>
                  <a:cubicBezTo>
                    <a:pt x="6059" y="5201"/>
                    <a:pt x="2295" y="9735"/>
                    <a:pt x="3139" y="13734"/>
                  </a:cubicBezTo>
                  <a:lnTo>
                    <a:pt x="3139" y="13734"/>
                  </a:lnTo>
                  <a:cubicBezTo>
                    <a:pt x="2071" y="13222"/>
                    <a:pt x="1249" y="12274"/>
                    <a:pt x="888" y="11120"/>
                  </a:cubicBezTo>
                  <a:cubicBezTo>
                    <a:pt x="430" y="9568"/>
                    <a:pt x="1179" y="8209"/>
                    <a:pt x="1941" y="6892"/>
                  </a:cubicBezTo>
                  <a:cubicBezTo>
                    <a:pt x="2949" y="5159"/>
                    <a:pt x="3085" y="3840"/>
                    <a:pt x="3267" y="2027"/>
                  </a:cubicBezTo>
                  <a:close/>
                  <a:moveTo>
                    <a:pt x="2090" y="1"/>
                  </a:moveTo>
                  <a:cubicBezTo>
                    <a:pt x="1758" y="1"/>
                    <a:pt x="1687" y="771"/>
                    <a:pt x="2024" y="987"/>
                  </a:cubicBezTo>
                  <a:cubicBezTo>
                    <a:pt x="2231" y="1119"/>
                    <a:pt x="2421" y="1254"/>
                    <a:pt x="2595" y="1392"/>
                  </a:cubicBezTo>
                  <a:lnTo>
                    <a:pt x="2595" y="1392"/>
                  </a:lnTo>
                  <a:cubicBezTo>
                    <a:pt x="2517" y="2325"/>
                    <a:pt x="2542" y="3236"/>
                    <a:pt x="2301" y="4148"/>
                  </a:cubicBezTo>
                  <a:cubicBezTo>
                    <a:pt x="2038" y="5104"/>
                    <a:pt x="1553" y="5853"/>
                    <a:pt x="1068" y="6712"/>
                  </a:cubicBezTo>
                  <a:cubicBezTo>
                    <a:pt x="486" y="7724"/>
                    <a:pt x="0" y="8764"/>
                    <a:pt x="14" y="9956"/>
                  </a:cubicBezTo>
                  <a:cubicBezTo>
                    <a:pt x="28" y="12257"/>
                    <a:pt x="1525" y="14281"/>
                    <a:pt x="3715" y="14988"/>
                  </a:cubicBezTo>
                  <a:cubicBezTo>
                    <a:pt x="3745" y="14997"/>
                    <a:pt x="3773" y="15002"/>
                    <a:pt x="3799" y="15002"/>
                  </a:cubicBezTo>
                  <a:cubicBezTo>
                    <a:pt x="4077" y="15002"/>
                    <a:pt x="4152" y="14498"/>
                    <a:pt x="4076" y="14295"/>
                  </a:cubicBezTo>
                  <a:cubicBezTo>
                    <a:pt x="2828" y="11287"/>
                    <a:pt x="4991" y="8306"/>
                    <a:pt x="5143" y="5284"/>
                  </a:cubicBezTo>
                  <a:cubicBezTo>
                    <a:pt x="5254" y="2956"/>
                    <a:pt x="4187" y="1278"/>
                    <a:pt x="2260" y="59"/>
                  </a:cubicBezTo>
                  <a:cubicBezTo>
                    <a:pt x="2198" y="18"/>
                    <a:pt x="2141" y="1"/>
                    <a:pt x="2090"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14"/>
            <p:cNvSpPr/>
            <p:nvPr/>
          </p:nvSpPr>
          <p:spPr>
            <a:xfrm>
              <a:off x="5079705" y="4761057"/>
              <a:ext cx="316389" cy="256940"/>
            </a:xfrm>
            <a:custGeom>
              <a:rect b="b" l="l" r="r" t="t"/>
              <a:pathLst>
                <a:path extrusionOk="0" h="5489" w="6759">
                  <a:moveTo>
                    <a:pt x="5210" y="1481"/>
                  </a:moveTo>
                  <a:lnTo>
                    <a:pt x="5210" y="1481"/>
                  </a:lnTo>
                  <a:cubicBezTo>
                    <a:pt x="4494" y="3011"/>
                    <a:pt x="2644" y="3866"/>
                    <a:pt x="1046" y="4367"/>
                  </a:cubicBezTo>
                  <a:lnTo>
                    <a:pt x="1046" y="4367"/>
                  </a:lnTo>
                  <a:cubicBezTo>
                    <a:pt x="1443" y="3742"/>
                    <a:pt x="3028" y="2673"/>
                    <a:pt x="3327" y="2477"/>
                  </a:cubicBezTo>
                  <a:cubicBezTo>
                    <a:pt x="3929" y="2085"/>
                    <a:pt x="4558" y="1753"/>
                    <a:pt x="5210" y="1481"/>
                  </a:cubicBezTo>
                  <a:close/>
                  <a:moveTo>
                    <a:pt x="5735" y="1"/>
                  </a:moveTo>
                  <a:cubicBezTo>
                    <a:pt x="5636" y="1"/>
                    <a:pt x="5546" y="85"/>
                    <a:pt x="5513" y="292"/>
                  </a:cubicBezTo>
                  <a:lnTo>
                    <a:pt x="5513" y="292"/>
                  </a:lnTo>
                  <a:cubicBezTo>
                    <a:pt x="4180" y="768"/>
                    <a:pt x="2947" y="1484"/>
                    <a:pt x="1872" y="2408"/>
                  </a:cubicBezTo>
                  <a:cubicBezTo>
                    <a:pt x="999" y="3156"/>
                    <a:pt x="1" y="4043"/>
                    <a:pt x="555" y="5263"/>
                  </a:cubicBezTo>
                  <a:cubicBezTo>
                    <a:pt x="594" y="5340"/>
                    <a:pt x="691" y="5488"/>
                    <a:pt x="804" y="5488"/>
                  </a:cubicBezTo>
                  <a:cubicBezTo>
                    <a:pt x="814" y="5488"/>
                    <a:pt x="823" y="5487"/>
                    <a:pt x="832" y="5485"/>
                  </a:cubicBezTo>
                  <a:cubicBezTo>
                    <a:pt x="3150" y="4819"/>
                    <a:pt x="5468" y="3609"/>
                    <a:pt x="5994" y="1188"/>
                  </a:cubicBezTo>
                  <a:lnTo>
                    <a:pt x="5994" y="1188"/>
                  </a:lnTo>
                  <a:cubicBezTo>
                    <a:pt x="6125" y="1144"/>
                    <a:pt x="6258" y="1102"/>
                    <a:pt x="6391" y="1063"/>
                  </a:cubicBezTo>
                  <a:cubicBezTo>
                    <a:pt x="6759" y="958"/>
                    <a:pt x="6628" y="43"/>
                    <a:pt x="6319" y="43"/>
                  </a:cubicBezTo>
                  <a:cubicBezTo>
                    <a:pt x="6302" y="43"/>
                    <a:pt x="6284" y="45"/>
                    <a:pt x="6266" y="51"/>
                  </a:cubicBezTo>
                  <a:cubicBezTo>
                    <a:pt x="6165" y="80"/>
                    <a:pt x="6065" y="109"/>
                    <a:pt x="5965" y="140"/>
                  </a:cubicBezTo>
                  <a:lnTo>
                    <a:pt x="5965" y="140"/>
                  </a:lnTo>
                  <a:cubicBezTo>
                    <a:pt x="5899" y="54"/>
                    <a:pt x="5814" y="1"/>
                    <a:pt x="5735"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14"/>
            <p:cNvSpPr/>
            <p:nvPr/>
          </p:nvSpPr>
          <p:spPr>
            <a:xfrm>
              <a:off x="5298167" y="4327316"/>
              <a:ext cx="161494" cy="493190"/>
            </a:xfrm>
            <a:custGeom>
              <a:rect b="b" l="l" r="r" t="t"/>
              <a:pathLst>
                <a:path extrusionOk="0" h="10536" w="3450">
                  <a:moveTo>
                    <a:pt x="1879" y="1457"/>
                  </a:moveTo>
                  <a:lnTo>
                    <a:pt x="1879" y="1457"/>
                  </a:lnTo>
                  <a:cubicBezTo>
                    <a:pt x="2497" y="3576"/>
                    <a:pt x="1842" y="5762"/>
                    <a:pt x="1188" y="7869"/>
                  </a:cubicBezTo>
                  <a:lnTo>
                    <a:pt x="1188" y="7869"/>
                  </a:lnTo>
                  <a:cubicBezTo>
                    <a:pt x="819" y="5718"/>
                    <a:pt x="1052" y="3495"/>
                    <a:pt x="1879" y="1457"/>
                  </a:cubicBezTo>
                  <a:close/>
                  <a:moveTo>
                    <a:pt x="1842" y="1"/>
                  </a:moveTo>
                  <a:cubicBezTo>
                    <a:pt x="1749" y="1"/>
                    <a:pt x="1656" y="54"/>
                    <a:pt x="1599" y="168"/>
                  </a:cubicBezTo>
                  <a:cubicBezTo>
                    <a:pt x="287" y="2980"/>
                    <a:pt x="0" y="6163"/>
                    <a:pt x="799" y="9149"/>
                  </a:cubicBezTo>
                  <a:lnTo>
                    <a:pt x="799" y="9149"/>
                  </a:lnTo>
                  <a:cubicBezTo>
                    <a:pt x="734" y="9373"/>
                    <a:pt x="672" y="9595"/>
                    <a:pt x="615" y="9816"/>
                  </a:cubicBezTo>
                  <a:cubicBezTo>
                    <a:pt x="538" y="10125"/>
                    <a:pt x="790" y="10535"/>
                    <a:pt x="1007" y="10535"/>
                  </a:cubicBezTo>
                  <a:cubicBezTo>
                    <a:pt x="1087" y="10535"/>
                    <a:pt x="1163" y="10478"/>
                    <a:pt x="1215" y="10338"/>
                  </a:cubicBezTo>
                  <a:lnTo>
                    <a:pt x="1215" y="10338"/>
                  </a:lnTo>
                  <a:cubicBezTo>
                    <a:pt x="1270" y="10401"/>
                    <a:pt x="1333" y="10429"/>
                    <a:pt x="1394" y="10429"/>
                  </a:cubicBezTo>
                  <a:cubicBezTo>
                    <a:pt x="1603" y="10429"/>
                    <a:pt x="1800" y="10111"/>
                    <a:pt x="1682" y="9775"/>
                  </a:cubicBezTo>
                  <a:cubicBezTo>
                    <a:pt x="1622" y="9603"/>
                    <a:pt x="1566" y="9430"/>
                    <a:pt x="1514" y="9257"/>
                  </a:cubicBezTo>
                  <a:lnTo>
                    <a:pt x="1514" y="9257"/>
                  </a:lnTo>
                  <a:cubicBezTo>
                    <a:pt x="2378" y="6239"/>
                    <a:pt x="3449" y="3281"/>
                    <a:pt x="2126" y="210"/>
                  </a:cubicBezTo>
                  <a:cubicBezTo>
                    <a:pt x="2066" y="75"/>
                    <a:pt x="1953" y="1"/>
                    <a:pt x="1842"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14"/>
            <p:cNvSpPr/>
            <p:nvPr/>
          </p:nvSpPr>
          <p:spPr>
            <a:xfrm>
              <a:off x="5480726" y="4575643"/>
              <a:ext cx="279877" cy="360577"/>
            </a:xfrm>
            <a:custGeom>
              <a:rect b="b" l="l" r="r" t="t"/>
              <a:pathLst>
                <a:path extrusionOk="0" h="7703" w="5979">
                  <a:moveTo>
                    <a:pt x="700" y="1392"/>
                  </a:moveTo>
                  <a:cubicBezTo>
                    <a:pt x="2354" y="2800"/>
                    <a:pt x="3992" y="4302"/>
                    <a:pt x="4924" y="6259"/>
                  </a:cubicBezTo>
                  <a:lnTo>
                    <a:pt x="4924" y="6259"/>
                  </a:lnTo>
                  <a:cubicBezTo>
                    <a:pt x="3103" y="5234"/>
                    <a:pt x="1166" y="3405"/>
                    <a:pt x="700" y="1392"/>
                  </a:cubicBezTo>
                  <a:close/>
                  <a:moveTo>
                    <a:pt x="254" y="1"/>
                  </a:moveTo>
                  <a:cubicBezTo>
                    <a:pt x="96" y="1"/>
                    <a:pt x="0" y="268"/>
                    <a:pt x="0" y="422"/>
                  </a:cubicBezTo>
                  <a:cubicBezTo>
                    <a:pt x="95" y="3526"/>
                    <a:pt x="2708" y="6219"/>
                    <a:pt x="5416" y="7529"/>
                  </a:cubicBezTo>
                  <a:lnTo>
                    <a:pt x="5416" y="7529"/>
                  </a:lnTo>
                  <a:cubicBezTo>
                    <a:pt x="5476" y="7651"/>
                    <a:pt x="5550" y="7702"/>
                    <a:pt x="5622" y="7702"/>
                  </a:cubicBezTo>
                  <a:cubicBezTo>
                    <a:pt x="5806" y="7702"/>
                    <a:pt x="5979" y="7369"/>
                    <a:pt x="5878" y="7048"/>
                  </a:cubicBezTo>
                  <a:cubicBezTo>
                    <a:pt x="5868" y="7016"/>
                    <a:pt x="5858" y="6985"/>
                    <a:pt x="5849" y="6953"/>
                  </a:cubicBezTo>
                  <a:lnTo>
                    <a:pt x="5849" y="6953"/>
                  </a:lnTo>
                  <a:cubicBezTo>
                    <a:pt x="5839" y="6913"/>
                    <a:pt x="5826" y="6874"/>
                    <a:pt x="5811" y="6838"/>
                  </a:cubicBezTo>
                  <a:lnTo>
                    <a:pt x="5811" y="6838"/>
                  </a:lnTo>
                  <a:cubicBezTo>
                    <a:pt x="4868" y="3970"/>
                    <a:pt x="2635" y="1956"/>
                    <a:pt x="388" y="62"/>
                  </a:cubicBezTo>
                  <a:cubicBezTo>
                    <a:pt x="340" y="19"/>
                    <a:pt x="295" y="1"/>
                    <a:pt x="254"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14"/>
            <p:cNvSpPr/>
            <p:nvPr/>
          </p:nvSpPr>
          <p:spPr>
            <a:xfrm>
              <a:off x="5613105" y="4879206"/>
              <a:ext cx="204981" cy="386791"/>
            </a:xfrm>
            <a:custGeom>
              <a:rect b="b" l="l" r="r" t="t"/>
              <a:pathLst>
                <a:path extrusionOk="0" h="8263" w="4379">
                  <a:moveTo>
                    <a:pt x="2715" y="1208"/>
                  </a:moveTo>
                  <a:cubicBezTo>
                    <a:pt x="3852" y="2990"/>
                    <a:pt x="1762" y="5607"/>
                    <a:pt x="450" y="6919"/>
                  </a:cubicBezTo>
                  <a:lnTo>
                    <a:pt x="450" y="6919"/>
                  </a:lnTo>
                  <a:cubicBezTo>
                    <a:pt x="528" y="4744"/>
                    <a:pt x="885" y="2544"/>
                    <a:pt x="2715" y="1208"/>
                  </a:cubicBezTo>
                  <a:close/>
                  <a:moveTo>
                    <a:pt x="2538" y="1"/>
                  </a:moveTo>
                  <a:cubicBezTo>
                    <a:pt x="2468" y="1"/>
                    <a:pt x="2427" y="127"/>
                    <a:pt x="2413" y="289"/>
                  </a:cubicBezTo>
                  <a:lnTo>
                    <a:pt x="2413" y="289"/>
                  </a:lnTo>
                  <a:cubicBezTo>
                    <a:pt x="165" y="1987"/>
                    <a:pt x="26" y="4991"/>
                    <a:pt x="0" y="7633"/>
                  </a:cubicBezTo>
                  <a:cubicBezTo>
                    <a:pt x="0" y="7706"/>
                    <a:pt x="86" y="8262"/>
                    <a:pt x="258" y="8262"/>
                  </a:cubicBezTo>
                  <a:cubicBezTo>
                    <a:pt x="281" y="8262"/>
                    <a:pt x="306" y="8252"/>
                    <a:pt x="333" y="8229"/>
                  </a:cubicBezTo>
                  <a:cubicBezTo>
                    <a:pt x="2128" y="6559"/>
                    <a:pt x="4378" y="3320"/>
                    <a:pt x="3129" y="808"/>
                  </a:cubicBezTo>
                  <a:lnTo>
                    <a:pt x="3129" y="808"/>
                  </a:lnTo>
                  <a:cubicBezTo>
                    <a:pt x="3177" y="513"/>
                    <a:pt x="3038" y="4"/>
                    <a:pt x="2849" y="4"/>
                  </a:cubicBezTo>
                  <a:cubicBezTo>
                    <a:pt x="2829" y="4"/>
                    <a:pt x="2808" y="9"/>
                    <a:pt x="2786" y="22"/>
                  </a:cubicBezTo>
                  <a:lnTo>
                    <a:pt x="2800" y="22"/>
                  </a:lnTo>
                  <a:cubicBezTo>
                    <a:pt x="2756" y="50"/>
                    <a:pt x="2712" y="79"/>
                    <a:pt x="2668" y="107"/>
                  </a:cubicBezTo>
                  <a:lnTo>
                    <a:pt x="2668" y="107"/>
                  </a:lnTo>
                  <a:cubicBezTo>
                    <a:pt x="2653" y="88"/>
                    <a:pt x="2636" y="69"/>
                    <a:pt x="2620" y="50"/>
                  </a:cubicBezTo>
                  <a:cubicBezTo>
                    <a:pt x="2589" y="16"/>
                    <a:pt x="2562" y="1"/>
                    <a:pt x="2538"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14"/>
            <p:cNvSpPr/>
            <p:nvPr/>
          </p:nvSpPr>
          <p:spPr>
            <a:xfrm>
              <a:off x="4890218" y="5336539"/>
              <a:ext cx="812294" cy="395498"/>
            </a:xfrm>
            <a:custGeom>
              <a:rect b="b" l="l" r="r" t="t"/>
              <a:pathLst>
                <a:path extrusionOk="0" h="8449" w="17353">
                  <a:moveTo>
                    <a:pt x="15694" y="983"/>
                  </a:moveTo>
                  <a:cubicBezTo>
                    <a:pt x="15952" y="983"/>
                    <a:pt x="16214" y="1003"/>
                    <a:pt x="16483" y="1046"/>
                  </a:cubicBezTo>
                  <a:lnTo>
                    <a:pt x="16483" y="1046"/>
                  </a:lnTo>
                  <a:cubicBezTo>
                    <a:pt x="14749" y="3243"/>
                    <a:pt x="12597" y="5980"/>
                    <a:pt x="10079" y="7025"/>
                  </a:cubicBezTo>
                  <a:cubicBezTo>
                    <a:pt x="9485" y="7274"/>
                    <a:pt x="8869" y="7363"/>
                    <a:pt x="8248" y="7363"/>
                  </a:cubicBezTo>
                  <a:cubicBezTo>
                    <a:pt x="7448" y="7363"/>
                    <a:pt x="6639" y="7215"/>
                    <a:pt x="5851" y="7067"/>
                  </a:cubicBezTo>
                  <a:cubicBezTo>
                    <a:pt x="4604" y="6839"/>
                    <a:pt x="3374" y="6528"/>
                    <a:pt x="2171" y="6141"/>
                  </a:cubicBezTo>
                  <a:lnTo>
                    <a:pt x="2171" y="6141"/>
                  </a:lnTo>
                  <a:cubicBezTo>
                    <a:pt x="4467" y="5683"/>
                    <a:pt x="6852" y="5055"/>
                    <a:pt x="8873" y="4045"/>
                  </a:cubicBezTo>
                  <a:cubicBezTo>
                    <a:pt x="11116" y="2935"/>
                    <a:pt x="13154" y="983"/>
                    <a:pt x="15694" y="983"/>
                  </a:cubicBezTo>
                  <a:close/>
                  <a:moveTo>
                    <a:pt x="15587" y="1"/>
                  </a:moveTo>
                  <a:cubicBezTo>
                    <a:pt x="13408" y="1"/>
                    <a:pt x="11599" y="1374"/>
                    <a:pt x="9704" y="2506"/>
                  </a:cubicBezTo>
                  <a:cubicBezTo>
                    <a:pt x="6932" y="4156"/>
                    <a:pt x="3411" y="4918"/>
                    <a:pt x="264" y="5459"/>
                  </a:cubicBezTo>
                  <a:cubicBezTo>
                    <a:pt x="1" y="5514"/>
                    <a:pt x="153" y="6388"/>
                    <a:pt x="348" y="6471"/>
                  </a:cubicBezTo>
                  <a:cubicBezTo>
                    <a:pt x="2395" y="7263"/>
                    <a:pt x="5384" y="8448"/>
                    <a:pt x="7954" y="8448"/>
                  </a:cubicBezTo>
                  <a:cubicBezTo>
                    <a:pt x="8759" y="8448"/>
                    <a:pt x="9522" y="8332"/>
                    <a:pt x="10203" y="8051"/>
                  </a:cubicBezTo>
                  <a:cubicBezTo>
                    <a:pt x="13031" y="6887"/>
                    <a:pt x="15374" y="3685"/>
                    <a:pt x="17217" y="1370"/>
                  </a:cubicBezTo>
                  <a:cubicBezTo>
                    <a:pt x="17352" y="1193"/>
                    <a:pt x="17223" y="653"/>
                    <a:pt x="17103" y="455"/>
                  </a:cubicBezTo>
                  <a:lnTo>
                    <a:pt x="17103" y="455"/>
                  </a:lnTo>
                  <a:cubicBezTo>
                    <a:pt x="17068" y="306"/>
                    <a:pt x="17007" y="186"/>
                    <a:pt x="16926" y="164"/>
                  </a:cubicBezTo>
                  <a:lnTo>
                    <a:pt x="16926" y="164"/>
                  </a:lnTo>
                  <a:lnTo>
                    <a:pt x="16940" y="177"/>
                  </a:lnTo>
                  <a:cubicBezTo>
                    <a:pt x="16472" y="55"/>
                    <a:pt x="16022" y="1"/>
                    <a:pt x="15587"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14"/>
            <p:cNvSpPr/>
            <p:nvPr/>
          </p:nvSpPr>
          <p:spPr>
            <a:xfrm>
              <a:off x="5534183" y="5339395"/>
              <a:ext cx="231195" cy="527221"/>
            </a:xfrm>
            <a:custGeom>
              <a:rect b="b" l="l" r="r" t="t"/>
              <a:pathLst>
                <a:path extrusionOk="0" h="11263" w="4939">
                  <a:moveTo>
                    <a:pt x="3101" y="1446"/>
                  </a:moveTo>
                  <a:cubicBezTo>
                    <a:pt x="3902" y="3185"/>
                    <a:pt x="4440" y="4880"/>
                    <a:pt x="3502" y="6742"/>
                  </a:cubicBezTo>
                  <a:cubicBezTo>
                    <a:pt x="2953" y="7818"/>
                    <a:pt x="2225" y="8808"/>
                    <a:pt x="1527" y="9806"/>
                  </a:cubicBezTo>
                  <a:lnTo>
                    <a:pt x="1527" y="9806"/>
                  </a:lnTo>
                  <a:cubicBezTo>
                    <a:pt x="1043" y="7245"/>
                    <a:pt x="1040" y="3176"/>
                    <a:pt x="3101" y="1446"/>
                  </a:cubicBezTo>
                  <a:close/>
                  <a:moveTo>
                    <a:pt x="3661" y="1"/>
                  </a:moveTo>
                  <a:cubicBezTo>
                    <a:pt x="3619" y="1"/>
                    <a:pt x="3576" y="11"/>
                    <a:pt x="3530" y="33"/>
                  </a:cubicBezTo>
                  <a:cubicBezTo>
                    <a:pt x="3410" y="89"/>
                    <a:pt x="3294" y="150"/>
                    <a:pt x="3183" y="216"/>
                  </a:cubicBezTo>
                  <a:lnTo>
                    <a:pt x="3183" y="216"/>
                  </a:lnTo>
                  <a:cubicBezTo>
                    <a:pt x="3109" y="217"/>
                    <a:pt x="3037" y="267"/>
                    <a:pt x="2980" y="345"/>
                  </a:cubicBezTo>
                  <a:lnTo>
                    <a:pt x="2980" y="345"/>
                  </a:lnTo>
                  <a:cubicBezTo>
                    <a:pt x="1" y="2359"/>
                    <a:pt x="302" y="8007"/>
                    <a:pt x="1062" y="10943"/>
                  </a:cubicBezTo>
                  <a:cubicBezTo>
                    <a:pt x="1112" y="11143"/>
                    <a:pt x="1253" y="11263"/>
                    <a:pt x="1399" y="11263"/>
                  </a:cubicBezTo>
                  <a:cubicBezTo>
                    <a:pt x="1496" y="11263"/>
                    <a:pt x="1595" y="11211"/>
                    <a:pt x="1672" y="11095"/>
                  </a:cubicBezTo>
                  <a:cubicBezTo>
                    <a:pt x="2795" y="9418"/>
                    <a:pt x="4417" y="7602"/>
                    <a:pt x="4708" y="5536"/>
                  </a:cubicBezTo>
                  <a:cubicBezTo>
                    <a:pt x="4939" y="3958"/>
                    <a:pt x="4372" y="2455"/>
                    <a:pt x="3716" y="1035"/>
                  </a:cubicBezTo>
                  <a:lnTo>
                    <a:pt x="3716" y="1035"/>
                  </a:lnTo>
                  <a:cubicBezTo>
                    <a:pt x="3755" y="1015"/>
                    <a:pt x="3794" y="995"/>
                    <a:pt x="3835" y="976"/>
                  </a:cubicBezTo>
                  <a:cubicBezTo>
                    <a:pt x="4196" y="814"/>
                    <a:pt x="4031" y="1"/>
                    <a:pt x="3661"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14"/>
            <p:cNvSpPr/>
            <p:nvPr/>
          </p:nvSpPr>
          <p:spPr>
            <a:xfrm>
              <a:off x="5796085" y="5147146"/>
              <a:ext cx="238169" cy="643263"/>
            </a:xfrm>
            <a:custGeom>
              <a:rect b="b" l="l" r="r" t="t"/>
              <a:pathLst>
                <a:path extrusionOk="0" h="13742" w="5088">
                  <a:moveTo>
                    <a:pt x="2060" y="1144"/>
                  </a:moveTo>
                  <a:cubicBezTo>
                    <a:pt x="4316" y="2145"/>
                    <a:pt x="4369" y="4916"/>
                    <a:pt x="4422" y="7134"/>
                  </a:cubicBezTo>
                  <a:cubicBezTo>
                    <a:pt x="4470" y="8833"/>
                    <a:pt x="4353" y="10541"/>
                    <a:pt x="4088" y="12225"/>
                  </a:cubicBezTo>
                  <a:lnTo>
                    <a:pt x="4088" y="12225"/>
                  </a:lnTo>
                  <a:lnTo>
                    <a:pt x="2357" y="8008"/>
                  </a:lnTo>
                  <a:cubicBezTo>
                    <a:pt x="1497" y="5928"/>
                    <a:pt x="0" y="3198"/>
                    <a:pt x="1982" y="1285"/>
                  </a:cubicBezTo>
                  <a:cubicBezTo>
                    <a:pt x="2018" y="1251"/>
                    <a:pt x="2044" y="1202"/>
                    <a:pt x="2060" y="1144"/>
                  </a:cubicBezTo>
                  <a:close/>
                  <a:moveTo>
                    <a:pt x="1652" y="1"/>
                  </a:moveTo>
                  <a:cubicBezTo>
                    <a:pt x="1475" y="1"/>
                    <a:pt x="1415" y="311"/>
                    <a:pt x="1459" y="588"/>
                  </a:cubicBezTo>
                  <a:lnTo>
                    <a:pt x="1459" y="588"/>
                  </a:lnTo>
                  <a:cubicBezTo>
                    <a:pt x="371" y="1840"/>
                    <a:pt x="264" y="3506"/>
                    <a:pt x="665" y="5111"/>
                  </a:cubicBezTo>
                  <a:cubicBezTo>
                    <a:pt x="1400" y="7994"/>
                    <a:pt x="2883" y="10794"/>
                    <a:pt x="4020" y="13539"/>
                  </a:cubicBezTo>
                  <a:cubicBezTo>
                    <a:pt x="4077" y="13677"/>
                    <a:pt x="4159" y="13742"/>
                    <a:pt x="4238" y="13742"/>
                  </a:cubicBezTo>
                  <a:cubicBezTo>
                    <a:pt x="4332" y="13742"/>
                    <a:pt x="4420" y="13649"/>
                    <a:pt x="4450" y="13483"/>
                  </a:cubicBezTo>
                  <a:cubicBezTo>
                    <a:pt x="4990" y="10572"/>
                    <a:pt x="5087" y="7606"/>
                    <a:pt x="4755" y="4667"/>
                  </a:cubicBezTo>
                  <a:cubicBezTo>
                    <a:pt x="4491" y="2574"/>
                    <a:pt x="3868" y="730"/>
                    <a:pt x="1705" y="9"/>
                  </a:cubicBezTo>
                  <a:cubicBezTo>
                    <a:pt x="1686" y="4"/>
                    <a:pt x="1669" y="1"/>
                    <a:pt x="1652"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14"/>
            <p:cNvSpPr/>
            <p:nvPr/>
          </p:nvSpPr>
          <p:spPr>
            <a:xfrm>
              <a:off x="5934502" y="5169521"/>
              <a:ext cx="555916" cy="238637"/>
            </a:xfrm>
            <a:custGeom>
              <a:rect b="b" l="l" r="r" t="t"/>
              <a:pathLst>
                <a:path extrusionOk="0" h="5098" w="11876">
                  <a:moveTo>
                    <a:pt x="5316" y="1005"/>
                  </a:moveTo>
                  <a:cubicBezTo>
                    <a:pt x="7219" y="1005"/>
                    <a:pt x="9118" y="1332"/>
                    <a:pt x="10924" y="1982"/>
                  </a:cubicBezTo>
                  <a:lnTo>
                    <a:pt x="10924" y="1982"/>
                  </a:lnTo>
                  <a:cubicBezTo>
                    <a:pt x="9545" y="3193"/>
                    <a:pt x="7109" y="4103"/>
                    <a:pt x="4956" y="4103"/>
                  </a:cubicBezTo>
                  <a:cubicBezTo>
                    <a:pt x="3075" y="4103"/>
                    <a:pt x="1411" y="3409"/>
                    <a:pt x="855" y="1615"/>
                  </a:cubicBezTo>
                  <a:lnTo>
                    <a:pt x="855" y="1615"/>
                  </a:lnTo>
                  <a:cubicBezTo>
                    <a:pt x="2315" y="1208"/>
                    <a:pt x="3817" y="1005"/>
                    <a:pt x="5316" y="1005"/>
                  </a:cubicBezTo>
                  <a:close/>
                  <a:moveTo>
                    <a:pt x="5167" y="1"/>
                  </a:moveTo>
                  <a:cubicBezTo>
                    <a:pt x="3503" y="1"/>
                    <a:pt x="1835" y="250"/>
                    <a:pt x="217" y="751"/>
                  </a:cubicBezTo>
                  <a:cubicBezTo>
                    <a:pt x="0" y="819"/>
                    <a:pt x="195" y="1765"/>
                    <a:pt x="347" y="1765"/>
                  </a:cubicBezTo>
                  <a:cubicBezTo>
                    <a:pt x="350" y="1765"/>
                    <a:pt x="353" y="1764"/>
                    <a:pt x="356" y="1763"/>
                  </a:cubicBezTo>
                  <a:cubicBezTo>
                    <a:pt x="427" y="1741"/>
                    <a:pt x="497" y="1720"/>
                    <a:pt x="568" y="1698"/>
                  </a:cubicBezTo>
                  <a:lnTo>
                    <a:pt x="568" y="1698"/>
                  </a:lnTo>
                  <a:cubicBezTo>
                    <a:pt x="1130" y="4101"/>
                    <a:pt x="3217" y="5098"/>
                    <a:pt x="5494" y="5098"/>
                  </a:cubicBezTo>
                  <a:cubicBezTo>
                    <a:pt x="7884" y="5098"/>
                    <a:pt x="10485" y="3999"/>
                    <a:pt x="11751" y="2276"/>
                  </a:cubicBezTo>
                  <a:cubicBezTo>
                    <a:pt x="11875" y="2124"/>
                    <a:pt x="11834" y="1389"/>
                    <a:pt x="11626" y="1306"/>
                  </a:cubicBezTo>
                  <a:cubicBezTo>
                    <a:pt x="9565" y="437"/>
                    <a:pt x="7370" y="1"/>
                    <a:pt x="5167"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14"/>
            <p:cNvSpPr/>
            <p:nvPr/>
          </p:nvSpPr>
          <p:spPr>
            <a:xfrm>
              <a:off x="5634684" y="4349176"/>
              <a:ext cx="798859" cy="664936"/>
            </a:xfrm>
            <a:custGeom>
              <a:rect b="b" l="l" r="r" t="t"/>
              <a:pathLst>
                <a:path extrusionOk="0" h="14205" w="17066">
                  <a:moveTo>
                    <a:pt x="1102" y="1153"/>
                  </a:moveTo>
                  <a:lnTo>
                    <a:pt x="1102" y="1153"/>
                  </a:lnTo>
                  <a:cubicBezTo>
                    <a:pt x="7219" y="2771"/>
                    <a:pt x="10583" y="8977"/>
                    <a:pt x="15820" y="12197"/>
                  </a:cubicBezTo>
                  <a:lnTo>
                    <a:pt x="15820" y="12197"/>
                  </a:lnTo>
                  <a:cubicBezTo>
                    <a:pt x="14994" y="12891"/>
                    <a:pt x="13822" y="13142"/>
                    <a:pt x="12687" y="13142"/>
                  </a:cubicBezTo>
                  <a:cubicBezTo>
                    <a:pt x="12272" y="13142"/>
                    <a:pt x="11861" y="13109"/>
                    <a:pt x="11474" y="13050"/>
                  </a:cubicBezTo>
                  <a:cubicBezTo>
                    <a:pt x="9381" y="12745"/>
                    <a:pt x="7662" y="11609"/>
                    <a:pt x="6359" y="9959"/>
                  </a:cubicBezTo>
                  <a:cubicBezTo>
                    <a:pt x="4275" y="7316"/>
                    <a:pt x="2734" y="4129"/>
                    <a:pt x="1102" y="1153"/>
                  </a:cubicBezTo>
                  <a:close/>
                  <a:moveTo>
                    <a:pt x="341" y="0"/>
                  </a:moveTo>
                  <a:cubicBezTo>
                    <a:pt x="0" y="0"/>
                    <a:pt x="168" y="722"/>
                    <a:pt x="260" y="880"/>
                  </a:cubicBezTo>
                  <a:lnTo>
                    <a:pt x="4072" y="7547"/>
                  </a:lnTo>
                  <a:cubicBezTo>
                    <a:pt x="5056" y="9266"/>
                    <a:pt x="6082" y="11040"/>
                    <a:pt x="7621" y="12330"/>
                  </a:cubicBezTo>
                  <a:cubicBezTo>
                    <a:pt x="8874" y="13373"/>
                    <a:pt x="11026" y="14205"/>
                    <a:pt x="12995" y="14205"/>
                  </a:cubicBezTo>
                  <a:cubicBezTo>
                    <a:pt x="14663" y="14205"/>
                    <a:pt x="16200" y="13608"/>
                    <a:pt x="16950" y="12038"/>
                  </a:cubicBezTo>
                  <a:cubicBezTo>
                    <a:pt x="17065" y="11807"/>
                    <a:pt x="16863" y="11114"/>
                    <a:pt x="16688" y="11114"/>
                  </a:cubicBezTo>
                  <a:cubicBezTo>
                    <a:pt x="16653" y="11114"/>
                    <a:pt x="16619" y="11142"/>
                    <a:pt x="16589" y="11207"/>
                  </a:cubicBezTo>
                  <a:cubicBezTo>
                    <a:pt x="16533" y="11324"/>
                    <a:pt x="16470" y="11435"/>
                    <a:pt x="16402" y="11540"/>
                  </a:cubicBezTo>
                  <a:lnTo>
                    <a:pt x="16402" y="11540"/>
                  </a:lnTo>
                  <a:cubicBezTo>
                    <a:pt x="10610" y="8326"/>
                    <a:pt x="7227" y="1347"/>
                    <a:pt x="399" y="6"/>
                  </a:cubicBezTo>
                  <a:cubicBezTo>
                    <a:pt x="378" y="2"/>
                    <a:pt x="359" y="0"/>
                    <a:pt x="341"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14"/>
            <p:cNvSpPr/>
            <p:nvPr/>
          </p:nvSpPr>
          <p:spPr>
            <a:xfrm>
              <a:off x="6250283" y="4140544"/>
              <a:ext cx="307589" cy="788280"/>
            </a:xfrm>
            <a:custGeom>
              <a:rect b="b" l="l" r="r" t="t"/>
              <a:pathLst>
                <a:path extrusionOk="0" h="16840" w="6571">
                  <a:moveTo>
                    <a:pt x="1791" y="1772"/>
                  </a:moveTo>
                  <a:cubicBezTo>
                    <a:pt x="2583" y="3771"/>
                    <a:pt x="4241" y="5340"/>
                    <a:pt x="5074" y="7347"/>
                  </a:cubicBezTo>
                  <a:cubicBezTo>
                    <a:pt x="5476" y="8303"/>
                    <a:pt x="5725" y="9301"/>
                    <a:pt x="5836" y="10313"/>
                  </a:cubicBezTo>
                  <a:cubicBezTo>
                    <a:pt x="5947" y="11353"/>
                    <a:pt x="6086" y="13876"/>
                    <a:pt x="5088" y="14610"/>
                  </a:cubicBezTo>
                  <a:cubicBezTo>
                    <a:pt x="4444" y="15073"/>
                    <a:pt x="3718" y="15040"/>
                    <a:pt x="3194" y="15505"/>
                  </a:cubicBezTo>
                  <a:lnTo>
                    <a:pt x="3194" y="15505"/>
                  </a:lnTo>
                  <a:cubicBezTo>
                    <a:pt x="424" y="15125"/>
                    <a:pt x="703" y="9534"/>
                    <a:pt x="943" y="7638"/>
                  </a:cubicBezTo>
                  <a:cubicBezTo>
                    <a:pt x="1174" y="5675"/>
                    <a:pt x="1587" y="3741"/>
                    <a:pt x="1791" y="1772"/>
                  </a:cubicBezTo>
                  <a:close/>
                  <a:moveTo>
                    <a:pt x="1636" y="0"/>
                  </a:moveTo>
                  <a:cubicBezTo>
                    <a:pt x="1531" y="0"/>
                    <a:pt x="1429" y="140"/>
                    <a:pt x="1414" y="374"/>
                  </a:cubicBezTo>
                  <a:cubicBezTo>
                    <a:pt x="1220" y="3992"/>
                    <a:pt x="0" y="7541"/>
                    <a:pt x="389" y="11200"/>
                  </a:cubicBezTo>
                  <a:cubicBezTo>
                    <a:pt x="559" y="12772"/>
                    <a:pt x="1147" y="15714"/>
                    <a:pt x="2868" y="16394"/>
                  </a:cubicBezTo>
                  <a:lnTo>
                    <a:pt x="2868" y="16394"/>
                  </a:lnTo>
                  <a:cubicBezTo>
                    <a:pt x="2919" y="16624"/>
                    <a:pt x="3021" y="16840"/>
                    <a:pt x="3120" y="16840"/>
                  </a:cubicBezTo>
                  <a:cubicBezTo>
                    <a:pt x="3153" y="16840"/>
                    <a:pt x="3186" y="16815"/>
                    <a:pt x="3216" y="16759"/>
                  </a:cubicBezTo>
                  <a:cubicBezTo>
                    <a:pt x="3266" y="16672"/>
                    <a:pt x="3321" y="16593"/>
                    <a:pt x="3381" y="16523"/>
                  </a:cubicBezTo>
                  <a:lnTo>
                    <a:pt x="3381" y="16523"/>
                  </a:lnTo>
                  <a:cubicBezTo>
                    <a:pt x="3463" y="16532"/>
                    <a:pt x="3547" y="16537"/>
                    <a:pt x="3633" y="16537"/>
                  </a:cubicBezTo>
                  <a:cubicBezTo>
                    <a:pt x="3637" y="16537"/>
                    <a:pt x="3642" y="16537"/>
                    <a:pt x="3646" y="16537"/>
                  </a:cubicBezTo>
                  <a:cubicBezTo>
                    <a:pt x="3774" y="16537"/>
                    <a:pt x="3833" y="16360"/>
                    <a:pt x="3834" y="16154"/>
                  </a:cubicBezTo>
                  <a:lnTo>
                    <a:pt x="3834" y="16154"/>
                  </a:lnTo>
                  <a:cubicBezTo>
                    <a:pt x="4546" y="15739"/>
                    <a:pt x="5500" y="15680"/>
                    <a:pt x="5933" y="14763"/>
                  </a:cubicBezTo>
                  <a:cubicBezTo>
                    <a:pt x="6571" y="13418"/>
                    <a:pt x="6446" y="11380"/>
                    <a:pt x="6252" y="9953"/>
                  </a:cubicBezTo>
                  <a:cubicBezTo>
                    <a:pt x="6044" y="8442"/>
                    <a:pt x="5573" y="6972"/>
                    <a:pt x="4838" y="5628"/>
                  </a:cubicBezTo>
                  <a:cubicBezTo>
                    <a:pt x="3882" y="3826"/>
                    <a:pt x="2260" y="2356"/>
                    <a:pt x="1858" y="319"/>
                  </a:cubicBezTo>
                  <a:cubicBezTo>
                    <a:pt x="1814" y="98"/>
                    <a:pt x="1724" y="0"/>
                    <a:pt x="1636"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14"/>
            <p:cNvSpPr/>
            <p:nvPr/>
          </p:nvSpPr>
          <p:spPr>
            <a:xfrm>
              <a:off x="5685754" y="4989209"/>
              <a:ext cx="540468" cy="406779"/>
            </a:xfrm>
            <a:custGeom>
              <a:rect b="b" l="l" r="r" t="t"/>
              <a:pathLst>
                <a:path extrusionOk="0" h="8690" w="11546">
                  <a:moveTo>
                    <a:pt x="11235" y="1"/>
                  </a:moveTo>
                  <a:cubicBezTo>
                    <a:pt x="11233" y="1"/>
                    <a:pt x="11231" y="1"/>
                    <a:pt x="11229" y="1"/>
                  </a:cubicBezTo>
                  <a:cubicBezTo>
                    <a:pt x="6322" y="459"/>
                    <a:pt x="2468" y="3855"/>
                    <a:pt x="84" y="7999"/>
                  </a:cubicBezTo>
                  <a:cubicBezTo>
                    <a:pt x="1" y="8142"/>
                    <a:pt x="141" y="8689"/>
                    <a:pt x="270" y="8689"/>
                  </a:cubicBezTo>
                  <a:cubicBezTo>
                    <a:pt x="292" y="8689"/>
                    <a:pt x="313" y="8673"/>
                    <a:pt x="333" y="8637"/>
                  </a:cubicBezTo>
                  <a:cubicBezTo>
                    <a:pt x="2690" y="4548"/>
                    <a:pt x="6488" y="1207"/>
                    <a:pt x="11326" y="764"/>
                  </a:cubicBezTo>
                  <a:cubicBezTo>
                    <a:pt x="11546" y="750"/>
                    <a:pt x="11452" y="1"/>
                    <a:pt x="11235"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14"/>
            <p:cNvSpPr/>
            <p:nvPr/>
          </p:nvSpPr>
          <p:spPr>
            <a:xfrm>
              <a:off x="4348907" y="4556966"/>
              <a:ext cx="1894167" cy="458410"/>
            </a:xfrm>
            <a:custGeom>
              <a:rect b="b" l="l" r="r" t="t"/>
              <a:pathLst>
                <a:path extrusionOk="0" h="9793" w="40465">
                  <a:moveTo>
                    <a:pt x="3992" y="0"/>
                  </a:moveTo>
                  <a:cubicBezTo>
                    <a:pt x="2789" y="0"/>
                    <a:pt x="1566" y="209"/>
                    <a:pt x="254" y="710"/>
                  </a:cubicBezTo>
                  <a:cubicBezTo>
                    <a:pt x="0" y="812"/>
                    <a:pt x="118" y="1434"/>
                    <a:pt x="394" y="1434"/>
                  </a:cubicBezTo>
                  <a:cubicBezTo>
                    <a:pt x="420" y="1434"/>
                    <a:pt x="447" y="1429"/>
                    <a:pt x="475" y="1417"/>
                  </a:cubicBezTo>
                  <a:lnTo>
                    <a:pt x="489" y="1431"/>
                  </a:lnTo>
                  <a:cubicBezTo>
                    <a:pt x="1723" y="934"/>
                    <a:pt x="3042" y="681"/>
                    <a:pt x="4365" y="681"/>
                  </a:cubicBezTo>
                  <a:cubicBezTo>
                    <a:pt x="4960" y="681"/>
                    <a:pt x="5556" y="732"/>
                    <a:pt x="6145" y="835"/>
                  </a:cubicBezTo>
                  <a:cubicBezTo>
                    <a:pt x="7739" y="1126"/>
                    <a:pt x="9195" y="1916"/>
                    <a:pt x="10789" y="2235"/>
                  </a:cubicBezTo>
                  <a:cubicBezTo>
                    <a:pt x="11491" y="2383"/>
                    <a:pt x="12202" y="2396"/>
                    <a:pt x="12911" y="2396"/>
                  </a:cubicBezTo>
                  <a:cubicBezTo>
                    <a:pt x="13072" y="2396"/>
                    <a:pt x="13233" y="2396"/>
                    <a:pt x="13394" y="2396"/>
                  </a:cubicBezTo>
                  <a:cubicBezTo>
                    <a:pt x="14118" y="2396"/>
                    <a:pt x="14838" y="2410"/>
                    <a:pt x="15543" y="2568"/>
                  </a:cubicBezTo>
                  <a:cubicBezTo>
                    <a:pt x="17234" y="2928"/>
                    <a:pt x="18260" y="4273"/>
                    <a:pt x="19813" y="4924"/>
                  </a:cubicBezTo>
                  <a:cubicBezTo>
                    <a:pt x="21324" y="5562"/>
                    <a:pt x="22959" y="5728"/>
                    <a:pt x="24484" y="6393"/>
                  </a:cubicBezTo>
                  <a:cubicBezTo>
                    <a:pt x="26051" y="7073"/>
                    <a:pt x="27548" y="7627"/>
                    <a:pt x="29225" y="7960"/>
                  </a:cubicBezTo>
                  <a:cubicBezTo>
                    <a:pt x="32829" y="8653"/>
                    <a:pt x="36489" y="9180"/>
                    <a:pt x="40107" y="9790"/>
                  </a:cubicBezTo>
                  <a:cubicBezTo>
                    <a:pt x="40119" y="9792"/>
                    <a:pt x="40132" y="9793"/>
                    <a:pt x="40144" y="9793"/>
                  </a:cubicBezTo>
                  <a:cubicBezTo>
                    <a:pt x="40465" y="9793"/>
                    <a:pt x="40428" y="9094"/>
                    <a:pt x="40134" y="9027"/>
                  </a:cubicBezTo>
                  <a:cubicBezTo>
                    <a:pt x="36419" y="8417"/>
                    <a:pt x="32649" y="7904"/>
                    <a:pt x="28948" y="7142"/>
                  </a:cubicBezTo>
                  <a:cubicBezTo>
                    <a:pt x="27160" y="6782"/>
                    <a:pt x="25621" y="6089"/>
                    <a:pt x="23957" y="5395"/>
                  </a:cubicBezTo>
                  <a:cubicBezTo>
                    <a:pt x="22072" y="4619"/>
                    <a:pt x="20104" y="4536"/>
                    <a:pt x="18413" y="3302"/>
                  </a:cubicBezTo>
                  <a:cubicBezTo>
                    <a:pt x="17276" y="2471"/>
                    <a:pt x="16361" y="1875"/>
                    <a:pt x="14920" y="1722"/>
                  </a:cubicBezTo>
                  <a:cubicBezTo>
                    <a:pt x="13007" y="1528"/>
                    <a:pt x="11232" y="1694"/>
                    <a:pt x="9347" y="1071"/>
                  </a:cubicBezTo>
                  <a:cubicBezTo>
                    <a:pt x="7463" y="445"/>
                    <a:pt x="5749" y="0"/>
                    <a:pt x="3992"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1" name="Google Shape;841;p14"/>
          <p:cNvGrpSpPr/>
          <p:nvPr/>
        </p:nvGrpSpPr>
        <p:grpSpPr>
          <a:xfrm rot="2213250">
            <a:off x="-86676" y="4197289"/>
            <a:ext cx="1748535" cy="1517775"/>
            <a:chOff x="972034" y="4038077"/>
            <a:chExt cx="1579697" cy="1371393"/>
          </a:xfrm>
        </p:grpSpPr>
        <p:sp>
          <p:nvSpPr>
            <p:cNvPr id="842" name="Google Shape;842;p14"/>
            <p:cNvSpPr/>
            <p:nvPr/>
          </p:nvSpPr>
          <p:spPr>
            <a:xfrm>
              <a:off x="1874296" y="5118358"/>
              <a:ext cx="279690" cy="109723"/>
            </a:xfrm>
            <a:custGeom>
              <a:rect b="b" l="l" r="r" t="t"/>
              <a:pathLst>
                <a:path extrusionOk="0" h="2344" w="5975">
                  <a:moveTo>
                    <a:pt x="5614" y="1"/>
                  </a:moveTo>
                  <a:cubicBezTo>
                    <a:pt x="3909" y="999"/>
                    <a:pt x="1982" y="1553"/>
                    <a:pt x="0" y="1623"/>
                  </a:cubicBezTo>
                  <a:lnTo>
                    <a:pt x="28" y="2343"/>
                  </a:lnTo>
                  <a:cubicBezTo>
                    <a:pt x="2121" y="2260"/>
                    <a:pt x="4172" y="1678"/>
                    <a:pt x="5975" y="624"/>
                  </a:cubicBezTo>
                  <a:lnTo>
                    <a:pt x="5614" y="1"/>
                  </a:ln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14"/>
            <p:cNvSpPr/>
            <p:nvPr/>
          </p:nvSpPr>
          <p:spPr>
            <a:xfrm>
              <a:off x="1854168" y="4845830"/>
              <a:ext cx="70121" cy="200581"/>
            </a:xfrm>
            <a:custGeom>
              <a:rect b="b" l="l" r="r" t="t"/>
              <a:pathLst>
                <a:path extrusionOk="0" h="4285" w="1498">
                  <a:moveTo>
                    <a:pt x="790" y="1"/>
                  </a:moveTo>
                  <a:lnTo>
                    <a:pt x="0" y="4145"/>
                  </a:lnTo>
                  <a:lnTo>
                    <a:pt x="707" y="4284"/>
                  </a:lnTo>
                  <a:lnTo>
                    <a:pt x="1497" y="125"/>
                  </a:lnTo>
                  <a:lnTo>
                    <a:pt x="790" y="1"/>
                  </a:ln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44" name="Google Shape;844;p14"/>
            <p:cNvGrpSpPr/>
            <p:nvPr/>
          </p:nvGrpSpPr>
          <p:grpSpPr>
            <a:xfrm>
              <a:off x="972034" y="4038077"/>
              <a:ext cx="1579697" cy="1371393"/>
              <a:chOff x="972034" y="4038077"/>
              <a:chExt cx="1579697" cy="1371393"/>
            </a:xfrm>
          </p:grpSpPr>
          <p:sp>
            <p:nvSpPr>
              <p:cNvPr id="845" name="Google Shape;845;p14"/>
              <p:cNvSpPr/>
              <p:nvPr/>
            </p:nvSpPr>
            <p:spPr>
              <a:xfrm>
                <a:off x="1241613" y="4544093"/>
                <a:ext cx="1310118" cy="646540"/>
              </a:xfrm>
              <a:custGeom>
                <a:rect b="b" l="l" r="r" t="t"/>
                <a:pathLst>
                  <a:path extrusionOk="0" h="13812" w="27988">
                    <a:moveTo>
                      <a:pt x="583" y="1"/>
                    </a:moveTo>
                    <a:lnTo>
                      <a:pt x="1" y="431"/>
                    </a:lnTo>
                    <a:lnTo>
                      <a:pt x="15" y="431"/>
                    </a:lnTo>
                    <a:cubicBezTo>
                      <a:pt x="6389" y="8881"/>
                      <a:pt x="16334" y="13812"/>
                      <a:pt x="26875" y="13812"/>
                    </a:cubicBezTo>
                    <a:cubicBezTo>
                      <a:pt x="27245" y="13812"/>
                      <a:pt x="27616" y="13806"/>
                      <a:pt x="27988" y="13793"/>
                    </a:cubicBezTo>
                    <a:lnTo>
                      <a:pt x="27960" y="13087"/>
                    </a:lnTo>
                    <a:cubicBezTo>
                      <a:pt x="27603" y="13098"/>
                      <a:pt x="27247" y="13104"/>
                      <a:pt x="26891" y="13104"/>
                    </a:cubicBezTo>
                    <a:cubicBezTo>
                      <a:pt x="16568" y="13104"/>
                      <a:pt x="6814" y="8269"/>
                      <a:pt x="583" y="1"/>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14"/>
              <p:cNvSpPr/>
              <p:nvPr/>
            </p:nvSpPr>
            <p:spPr>
              <a:xfrm>
                <a:off x="972034" y="4261454"/>
                <a:ext cx="564248" cy="538689"/>
              </a:xfrm>
              <a:custGeom>
                <a:rect b="b" l="l" r="r" t="t"/>
                <a:pathLst>
                  <a:path extrusionOk="0" h="11508" w="12054">
                    <a:moveTo>
                      <a:pt x="549" y="0"/>
                    </a:moveTo>
                    <a:cubicBezTo>
                      <a:pt x="211" y="0"/>
                      <a:pt x="1" y="472"/>
                      <a:pt x="173" y="771"/>
                    </a:cubicBezTo>
                    <a:cubicBezTo>
                      <a:pt x="2294" y="4500"/>
                      <a:pt x="4387" y="8687"/>
                      <a:pt x="8283" y="10863"/>
                    </a:cubicBezTo>
                    <a:lnTo>
                      <a:pt x="8338" y="10891"/>
                    </a:lnTo>
                    <a:cubicBezTo>
                      <a:pt x="8722" y="11092"/>
                      <a:pt x="9693" y="11507"/>
                      <a:pt x="10359" y="11507"/>
                    </a:cubicBezTo>
                    <a:cubicBezTo>
                      <a:pt x="10653" y="11507"/>
                      <a:pt x="10888" y="11426"/>
                      <a:pt x="10986" y="11209"/>
                    </a:cubicBezTo>
                    <a:cubicBezTo>
                      <a:pt x="12053" y="8881"/>
                      <a:pt x="11332" y="6330"/>
                      <a:pt x="9516" y="4583"/>
                    </a:cubicBezTo>
                    <a:cubicBezTo>
                      <a:pt x="7090" y="2255"/>
                      <a:pt x="3597" y="1700"/>
                      <a:pt x="769" y="64"/>
                    </a:cubicBezTo>
                    <a:cubicBezTo>
                      <a:pt x="692" y="20"/>
                      <a:pt x="618" y="0"/>
                      <a:pt x="549"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14"/>
              <p:cNvSpPr/>
              <p:nvPr/>
            </p:nvSpPr>
            <p:spPr>
              <a:xfrm>
                <a:off x="1741262" y="4038077"/>
                <a:ext cx="382204" cy="890747"/>
              </a:xfrm>
              <a:custGeom>
                <a:rect b="b" l="l" r="r" t="t"/>
                <a:pathLst>
                  <a:path extrusionOk="0" h="19029" w="8165">
                    <a:moveTo>
                      <a:pt x="2211" y="0"/>
                    </a:moveTo>
                    <a:cubicBezTo>
                      <a:pt x="1998" y="0"/>
                      <a:pt x="1785" y="133"/>
                      <a:pt x="1733" y="387"/>
                    </a:cubicBezTo>
                    <a:cubicBezTo>
                      <a:pt x="818" y="3589"/>
                      <a:pt x="0" y="6833"/>
                      <a:pt x="291" y="10187"/>
                    </a:cubicBezTo>
                    <a:cubicBezTo>
                      <a:pt x="569" y="13140"/>
                      <a:pt x="1442" y="16023"/>
                      <a:pt x="2842" y="18629"/>
                    </a:cubicBezTo>
                    <a:cubicBezTo>
                      <a:pt x="2919" y="18770"/>
                      <a:pt x="3056" y="18852"/>
                      <a:pt x="3208" y="18852"/>
                    </a:cubicBezTo>
                    <a:cubicBezTo>
                      <a:pt x="3220" y="18852"/>
                      <a:pt x="3232" y="18852"/>
                      <a:pt x="3244" y="18851"/>
                    </a:cubicBezTo>
                    <a:cubicBezTo>
                      <a:pt x="3311" y="18969"/>
                      <a:pt x="3432" y="19028"/>
                      <a:pt x="3552" y="19028"/>
                    </a:cubicBezTo>
                    <a:cubicBezTo>
                      <a:pt x="3658" y="19028"/>
                      <a:pt x="3762" y="18983"/>
                      <a:pt x="3826" y="18892"/>
                    </a:cubicBezTo>
                    <a:cubicBezTo>
                      <a:pt x="8165" y="13140"/>
                      <a:pt x="5601" y="6001"/>
                      <a:pt x="2662" y="304"/>
                    </a:cubicBezTo>
                    <a:cubicBezTo>
                      <a:pt x="2579" y="99"/>
                      <a:pt x="2395" y="0"/>
                      <a:pt x="2211"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14"/>
              <p:cNvSpPr/>
              <p:nvPr/>
            </p:nvSpPr>
            <p:spPr>
              <a:xfrm>
                <a:off x="1106659" y="5137878"/>
                <a:ext cx="920144" cy="271592"/>
              </a:xfrm>
              <a:custGeom>
                <a:rect b="b" l="l" r="r" t="t"/>
                <a:pathLst>
                  <a:path extrusionOk="0" h="5802" w="19657">
                    <a:moveTo>
                      <a:pt x="15184" y="1"/>
                    </a:moveTo>
                    <a:cubicBezTo>
                      <a:pt x="13482" y="1"/>
                      <a:pt x="11759" y="296"/>
                      <a:pt x="10161" y="651"/>
                    </a:cubicBezTo>
                    <a:cubicBezTo>
                      <a:pt x="8567" y="1011"/>
                      <a:pt x="7001" y="1483"/>
                      <a:pt x="5462" y="2037"/>
                    </a:cubicBezTo>
                    <a:cubicBezTo>
                      <a:pt x="4506" y="2384"/>
                      <a:pt x="3577" y="2841"/>
                      <a:pt x="2606" y="3215"/>
                    </a:cubicBezTo>
                    <a:cubicBezTo>
                      <a:pt x="1789" y="3520"/>
                      <a:pt x="749" y="3645"/>
                      <a:pt x="222" y="4435"/>
                    </a:cubicBezTo>
                    <a:cubicBezTo>
                      <a:pt x="0" y="4782"/>
                      <a:pt x="181" y="4990"/>
                      <a:pt x="499" y="5115"/>
                    </a:cubicBezTo>
                    <a:cubicBezTo>
                      <a:pt x="901" y="5267"/>
                      <a:pt x="1553" y="5281"/>
                      <a:pt x="1789" y="5323"/>
                    </a:cubicBezTo>
                    <a:cubicBezTo>
                      <a:pt x="2690" y="5461"/>
                      <a:pt x="3591" y="5572"/>
                      <a:pt x="4492" y="5655"/>
                    </a:cubicBezTo>
                    <a:cubicBezTo>
                      <a:pt x="5475" y="5753"/>
                      <a:pt x="6459" y="5802"/>
                      <a:pt x="7443" y="5802"/>
                    </a:cubicBezTo>
                    <a:cubicBezTo>
                      <a:pt x="8275" y="5802"/>
                      <a:pt x="9107" y="5767"/>
                      <a:pt x="9939" y="5697"/>
                    </a:cubicBezTo>
                    <a:cubicBezTo>
                      <a:pt x="13502" y="5364"/>
                      <a:pt x="17009" y="4117"/>
                      <a:pt x="19449" y="1400"/>
                    </a:cubicBezTo>
                    <a:cubicBezTo>
                      <a:pt x="19657" y="1178"/>
                      <a:pt x="19490" y="845"/>
                      <a:pt x="19255" y="748"/>
                    </a:cubicBezTo>
                    <a:cubicBezTo>
                      <a:pt x="19213" y="720"/>
                      <a:pt x="19171" y="693"/>
                      <a:pt x="19130" y="679"/>
                    </a:cubicBezTo>
                    <a:cubicBezTo>
                      <a:pt x="17877" y="188"/>
                      <a:pt x="16537" y="1"/>
                      <a:pt x="15184" y="1"/>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49" name="Google Shape;849;p14"/>
          <p:cNvGrpSpPr/>
          <p:nvPr/>
        </p:nvGrpSpPr>
        <p:grpSpPr>
          <a:xfrm rot="-7926131">
            <a:off x="-916569" y="-1300627"/>
            <a:ext cx="3774778" cy="1979962"/>
            <a:chOff x="6797960" y="203729"/>
            <a:chExt cx="3774524" cy="1979829"/>
          </a:xfrm>
        </p:grpSpPr>
        <p:sp>
          <p:nvSpPr>
            <p:cNvPr id="850" name="Google Shape;850;p14"/>
            <p:cNvSpPr/>
            <p:nvPr/>
          </p:nvSpPr>
          <p:spPr>
            <a:xfrm>
              <a:off x="7296299" y="282183"/>
              <a:ext cx="3276185" cy="1482192"/>
            </a:xfrm>
            <a:custGeom>
              <a:rect b="b" l="l" r="r" t="t"/>
              <a:pathLst>
                <a:path extrusionOk="0" h="31664" w="69989">
                  <a:moveTo>
                    <a:pt x="63720" y="0"/>
                  </a:moveTo>
                  <a:cubicBezTo>
                    <a:pt x="56473" y="0"/>
                    <a:pt x="49100" y="1157"/>
                    <a:pt x="42085" y="3413"/>
                  </a:cubicBezTo>
                  <a:cubicBezTo>
                    <a:pt x="33047" y="6338"/>
                    <a:pt x="24591" y="11093"/>
                    <a:pt x="17605" y="17178"/>
                  </a:cubicBezTo>
                  <a:cubicBezTo>
                    <a:pt x="16108" y="18481"/>
                    <a:pt x="14638" y="19881"/>
                    <a:pt x="13211" y="21240"/>
                  </a:cubicBezTo>
                  <a:cubicBezTo>
                    <a:pt x="9205" y="25052"/>
                    <a:pt x="5060" y="28974"/>
                    <a:pt x="0" y="31248"/>
                  </a:cubicBezTo>
                  <a:lnTo>
                    <a:pt x="180" y="31664"/>
                  </a:lnTo>
                  <a:cubicBezTo>
                    <a:pt x="5323" y="29363"/>
                    <a:pt x="9496" y="25398"/>
                    <a:pt x="13529" y="21572"/>
                  </a:cubicBezTo>
                  <a:cubicBezTo>
                    <a:pt x="14943" y="20228"/>
                    <a:pt x="16427" y="18828"/>
                    <a:pt x="17910" y="17525"/>
                  </a:cubicBezTo>
                  <a:cubicBezTo>
                    <a:pt x="30400" y="6625"/>
                    <a:pt x="47167" y="463"/>
                    <a:pt x="63772" y="463"/>
                  </a:cubicBezTo>
                  <a:cubicBezTo>
                    <a:pt x="65836" y="463"/>
                    <a:pt x="67897" y="559"/>
                    <a:pt x="69947" y="752"/>
                  </a:cubicBezTo>
                  <a:lnTo>
                    <a:pt x="69989" y="294"/>
                  </a:lnTo>
                  <a:cubicBezTo>
                    <a:pt x="67918" y="98"/>
                    <a:pt x="65824" y="0"/>
                    <a:pt x="63720"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14"/>
            <p:cNvSpPr/>
            <p:nvPr/>
          </p:nvSpPr>
          <p:spPr>
            <a:xfrm>
              <a:off x="6797960" y="1254052"/>
              <a:ext cx="1174557" cy="929506"/>
            </a:xfrm>
            <a:custGeom>
              <a:rect b="b" l="l" r="r" t="t"/>
              <a:pathLst>
                <a:path extrusionOk="0" h="19857" w="25092">
                  <a:moveTo>
                    <a:pt x="24242" y="0"/>
                  </a:moveTo>
                  <a:cubicBezTo>
                    <a:pt x="23656" y="0"/>
                    <a:pt x="22776" y="419"/>
                    <a:pt x="21888" y="824"/>
                  </a:cubicBezTo>
                  <a:cubicBezTo>
                    <a:pt x="17744" y="2695"/>
                    <a:pt x="13848" y="5274"/>
                    <a:pt x="10369" y="8185"/>
                  </a:cubicBezTo>
                  <a:cubicBezTo>
                    <a:pt x="6363" y="11539"/>
                    <a:pt x="2870" y="15476"/>
                    <a:pt x="0" y="19856"/>
                  </a:cubicBezTo>
                  <a:cubicBezTo>
                    <a:pt x="416" y="19219"/>
                    <a:pt x="5088" y="18595"/>
                    <a:pt x="6030" y="18235"/>
                  </a:cubicBezTo>
                  <a:cubicBezTo>
                    <a:pt x="7985" y="17500"/>
                    <a:pt x="9870" y="16599"/>
                    <a:pt x="11658" y="15532"/>
                  </a:cubicBezTo>
                  <a:cubicBezTo>
                    <a:pt x="15359" y="13314"/>
                    <a:pt x="18617" y="10444"/>
                    <a:pt x="21292" y="7076"/>
                  </a:cubicBezTo>
                  <a:cubicBezTo>
                    <a:pt x="22429" y="5634"/>
                    <a:pt x="24508" y="3347"/>
                    <a:pt x="24869" y="1517"/>
                  </a:cubicBezTo>
                  <a:cubicBezTo>
                    <a:pt x="25092" y="381"/>
                    <a:pt x="24800" y="0"/>
                    <a:pt x="24242"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14"/>
            <p:cNvSpPr/>
            <p:nvPr/>
          </p:nvSpPr>
          <p:spPr>
            <a:xfrm>
              <a:off x="7140562" y="781271"/>
              <a:ext cx="1312084" cy="320134"/>
            </a:xfrm>
            <a:custGeom>
              <a:rect b="b" l="l" r="r" t="t"/>
              <a:pathLst>
                <a:path extrusionOk="0" h="6839" w="28030">
                  <a:moveTo>
                    <a:pt x="24086" y="0"/>
                  </a:moveTo>
                  <a:cubicBezTo>
                    <a:pt x="20429" y="0"/>
                    <a:pt x="15390" y="1182"/>
                    <a:pt x="13945" y="1567"/>
                  </a:cubicBezTo>
                  <a:cubicBezTo>
                    <a:pt x="9135" y="2815"/>
                    <a:pt x="4547" y="4825"/>
                    <a:pt x="0" y="6835"/>
                  </a:cubicBezTo>
                  <a:cubicBezTo>
                    <a:pt x="665" y="6837"/>
                    <a:pt x="1330" y="6838"/>
                    <a:pt x="1995" y="6838"/>
                  </a:cubicBezTo>
                  <a:cubicBezTo>
                    <a:pt x="6395" y="6838"/>
                    <a:pt x="10804" y="6759"/>
                    <a:pt x="15151" y="6072"/>
                  </a:cubicBezTo>
                  <a:cubicBezTo>
                    <a:pt x="19421" y="5407"/>
                    <a:pt x="24633" y="4201"/>
                    <a:pt x="28029" y="1373"/>
                  </a:cubicBezTo>
                  <a:cubicBezTo>
                    <a:pt x="27662" y="351"/>
                    <a:pt x="26079" y="0"/>
                    <a:pt x="24086"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14"/>
            <p:cNvSpPr/>
            <p:nvPr/>
          </p:nvSpPr>
          <p:spPr>
            <a:xfrm>
              <a:off x="7614888" y="203729"/>
              <a:ext cx="1593693" cy="341245"/>
            </a:xfrm>
            <a:custGeom>
              <a:rect b="b" l="l" r="r" t="t"/>
              <a:pathLst>
                <a:path extrusionOk="0" h="7290" w="34046">
                  <a:moveTo>
                    <a:pt x="7742" y="1"/>
                  </a:moveTo>
                  <a:cubicBezTo>
                    <a:pt x="5160" y="1"/>
                    <a:pt x="2576" y="131"/>
                    <a:pt x="0" y="390"/>
                  </a:cubicBezTo>
                  <a:cubicBezTo>
                    <a:pt x="5268" y="2455"/>
                    <a:pt x="10549" y="4521"/>
                    <a:pt x="16039" y="5810"/>
                  </a:cubicBezTo>
                  <a:cubicBezTo>
                    <a:pt x="18451" y="6378"/>
                    <a:pt x="20890" y="6753"/>
                    <a:pt x="23358" y="6947"/>
                  </a:cubicBezTo>
                  <a:cubicBezTo>
                    <a:pt x="24374" y="7019"/>
                    <a:pt x="26411" y="7289"/>
                    <a:pt x="28231" y="7289"/>
                  </a:cubicBezTo>
                  <a:cubicBezTo>
                    <a:pt x="29565" y="7289"/>
                    <a:pt x="30782" y="7144"/>
                    <a:pt x="31398" y="6669"/>
                  </a:cubicBezTo>
                  <a:cubicBezTo>
                    <a:pt x="34045" y="4618"/>
                    <a:pt x="23122" y="1540"/>
                    <a:pt x="21486" y="1249"/>
                  </a:cubicBezTo>
                  <a:cubicBezTo>
                    <a:pt x="16948" y="415"/>
                    <a:pt x="12347" y="1"/>
                    <a:pt x="7742" y="1"/>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14"/>
            <p:cNvSpPr/>
            <p:nvPr/>
          </p:nvSpPr>
          <p:spPr>
            <a:xfrm>
              <a:off x="8758830" y="342006"/>
              <a:ext cx="944813" cy="1318544"/>
            </a:xfrm>
            <a:custGeom>
              <a:rect b="b" l="l" r="r" t="t"/>
              <a:pathLst>
                <a:path extrusionOk="0" h="28168" w="20184">
                  <a:moveTo>
                    <a:pt x="19477" y="0"/>
                  </a:moveTo>
                  <a:lnTo>
                    <a:pt x="19477" y="0"/>
                  </a:lnTo>
                  <a:cubicBezTo>
                    <a:pt x="14611" y="2149"/>
                    <a:pt x="10522" y="8110"/>
                    <a:pt x="7791" y="12490"/>
                  </a:cubicBezTo>
                  <a:cubicBezTo>
                    <a:pt x="4701" y="17437"/>
                    <a:pt x="2345" y="22813"/>
                    <a:pt x="3" y="28162"/>
                  </a:cubicBezTo>
                  <a:lnTo>
                    <a:pt x="3" y="28162"/>
                  </a:lnTo>
                  <a:cubicBezTo>
                    <a:pt x="307" y="27483"/>
                    <a:pt x="2983" y="26461"/>
                    <a:pt x="3674" y="25978"/>
                  </a:cubicBezTo>
                  <a:cubicBezTo>
                    <a:pt x="4908" y="25146"/>
                    <a:pt x="6086" y="24231"/>
                    <a:pt x="7209" y="23247"/>
                  </a:cubicBezTo>
                  <a:cubicBezTo>
                    <a:pt x="9496" y="21251"/>
                    <a:pt x="11534" y="18977"/>
                    <a:pt x="13267" y="16482"/>
                  </a:cubicBezTo>
                  <a:cubicBezTo>
                    <a:pt x="14986" y="14042"/>
                    <a:pt x="16399" y="11395"/>
                    <a:pt x="17508" y="8622"/>
                  </a:cubicBezTo>
                  <a:cubicBezTo>
                    <a:pt x="18382" y="6391"/>
                    <a:pt x="20184" y="2288"/>
                    <a:pt x="19477" y="0"/>
                  </a:cubicBezTo>
                  <a:close/>
                  <a:moveTo>
                    <a:pt x="3" y="28162"/>
                  </a:moveTo>
                  <a:cubicBezTo>
                    <a:pt x="3" y="28164"/>
                    <a:pt x="2" y="28166"/>
                    <a:pt x="1" y="28168"/>
                  </a:cubicBezTo>
                  <a:cubicBezTo>
                    <a:pt x="2" y="28166"/>
                    <a:pt x="3" y="28164"/>
                    <a:pt x="3" y="28162"/>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14"/>
            <p:cNvSpPr/>
            <p:nvPr/>
          </p:nvSpPr>
          <p:spPr>
            <a:xfrm>
              <a:off x="8145666" y="688915"/>
              <a:ext cx="601696" cy="1218886"/>
            </a:xfrm>
            <a:custGeom>
              <a:rect b="b" l="l" r="r" t="t"/>
              <a:pathLst>
                <a:path extrusionOk="0" h="26039" w="12854">
                  <a:moveTo>
                    <a:pt x="12263" y="0"/>
                  </a:moveTo>
                  <a:cubicBezTo>
                    <a:pt x="11009" y="0"/>
                    <a:pt x="8007" y="3504"/>
                    <a:pt x="7472" y="4178"/>
                  </a:cubicBezTo>
                  <a:cubicBezTo>
                    <a:pt x="5712" y="6451"/>
                    <a:pt x="4270" y="8946"/>
                    <a:pt x="3216" y="11622"/>
                  </a:cubicBezTo>
                  <a:cubicBezTo>
                    <a:pt x="1373" y="16210"/>
                    <a:pt x="499" y="21131"/>
                    <a:pt x="0" y="26038"/>
                  </a:cubicBezTo>
                  <a:cubicBezTo>
                    <a:pt x="6626" y="19163"/>
                    <a:pt x="12268" y="10638"/>
                    <a:pt x="12809" y="1087"/>
                  </a:cubicBezTo>
                  <a:cubicBezTo>
                    <a:pt x="12853" y="308"/>
                    <a:pt x="12635" y="0"/>
                    <a:pt x="12263"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6" name="Google Shape;856;p14"/>
          <p:cNvGrpSpPr/>
          <p:nvPr/>
        </p:nvGrpSpPr>
        <p:grpSpPr>
          <a:xfrm>
            <a:off x="1292520" y="1055017"/>
            <a:ext cx="6488456" cy="4088483"/>
            <a:chOff x="6919171" y="1185000"/>
            <a:chExt cx="983845" cy="1483108"/>
          </a:xfrm>
        </p:grpSpPr>
        <p:sp>
          <p:nvSpPr>
            <p:cNvPr id="857" name="Google Shape;857;p14"/>
            <p:cNvSpPr/>
            <p:nvPr/>
          </p:nvSpPr>
          <p:spPr>
            <a:xfrm>
              <a:off x="6919171" y="1185000"/>
              <a:ext cx="983845" cy="1483108"/>
            </a:xfrm>
            <a:custGeom>
              <a:rect b="b" l="l" r="r" t="t"/>
              <a:pathLst>
                <a:path extrusionOk="0" h="67483" w="44766">
                  <a:moveTo>
                    <a:pt x="0" y="1"/>
                  </a:moveTo>
                  <a:lnTo>
                    <a:pt x="0" y="67482"/>
                  </a:lnTo>
                  <a:lnTo>
                    <a:pt x="44765" y="67482"/>
                  </a:lnTo>
                  <a:lnTo>
                    <a:pt x="44765"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14"/>
            <p:cNvSpPr/>
            <p:nvPr/>
          </p:nvSpPr>
          <p:spPr>
            <a:xfrm>
              <a:off x="7010785" y="1539782"/>
              <a:ext cx="5165" cy="5143"/>
            </a:xfrm>
            <a:custGeom>
              <a:rect b="b" l="l" r="r" t="t"/>
              <a:pathLst>
                <a:path extrusionOk="0" h="234" w="235">
                  <a:moveTo>
                    <a:pt x="1" y="0"/>
                  </a:moveTo>
                  <a:lnTo>
                    <a:pt x="1" y="234"/>
                  </a:lnTo>
                  <a:lnTo>
                    <a:pt x="234" y="234"/>
                  </a:lnTo>
                  <a:lnTo>
                    <a:pt x="2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14"/>
            <p:cNvSpPr/>
            <p:nvPr/>
          </p:nvSpPr>
          <p:spPr>
            <a:xfrm>
              <a:off x="7043044" y="1539782"/>
              <a:ext cx="827695" cy="5143"/>
            </a:xfrm>
            <a:custGeom>
              <a:rect b="b" l="l" r="r" t="t"/>
              <a:pathLst>
                <a:path extrusionOk="0" h="234" w="37661">
                  <a:moveTo>
                    <a:pt x="0" y="0"/>
                  </a:moveTo>
                  <a:lnTo>
                    <a:pt x="0" y="234"/>
                  </a:lnTo>
                  <a:lnTo>
                    <a:pt x="401" y="234"/>
                  </a:lnTo>
                  <a:lnTo>
                    <a:pt x="401" y="0"/>
                  </a:lnTo>
                  <a:close/>
                  <a:moveTo>
                    <a:pt x="1702" y="0"/>
                  </a:moveTo>
                  <a:lnTo>
                    <a:pt x="1702" y="234"/>
                  </a:lnTo>
                  <a:lnTo>
                    <a:pt x="2102" y="234"/>
                  </a:lnTo>
                  <a:lnTo>
                    <a:pt x="2102" y="0"/>
                  </a:lnTo>
                  <a:close/>
                  <a:moveTo>
                    <a:pt x="3369" y="0"/>
                  </a:moveTo>
                  <a:lnTo>
                    <a:pt x="3369" y="234"/>
                  </a:lnTo>
                  <a:lnTo>
                    <a:pt x="3803" y="234"/>
                  </a:lnTo>
                  <a:lnTo>
                    <a:pt x="3803" y="0"/>
                  </a:lnTo>
                  <a:close/>
                  <a:moveTo>
                    <a:pt x="5071" y="0"/>
                  </a:moveTo>
                  <a:lnTo>
                    <a:pt x="5071" y="234"/>
                  </a:lnTo>
                  <a:lnTo>
                    <a:pt x="5504" y="234"/>
                  </a:lnTo>
                  <a:lnTo>
                    <a:pt x="5504" y="0"/>
                  </a:lnTo>
                  <a:close/>
                  <a:moveTo>
                    <a:pt x="6772" y="0"/>
                  </a:moveTo>
                  <a:lnTo>
                    <a:pt x="6772" y="234"/>
                  </a:lnTo>
                  <a:lnTo>
                    <a:pt x="7172" y="234"/>
                  </a:lnTo>
                  <a:lnTo>
                    <a:pt x="7172" y="0"/>
                  </a:lnTo>
                  <a:close/>
                  <a:moveTo>
                    <a:pt x="8473" y="0"/>
                  </a:moveTo>
                  <a:lnTo>
                    <a:pt x="8473" y="234"/>
                  </a:lnTo>
                  <a:lnTo>
                    <a:pt x="8873" y="234"/>
                  </a:lnTo>
                  <a:lnTo>
                    <a:pt x="8873" y="0"/>
                  </a:lnTo>
                  <a:close/>
                  <a:moveTo>
                    <a:pt x="10141" y="0"/>
                  </a:moveTo>
                  <a:lnTo>
                    <a:pt x="10141" y="234"/>
                  </a:lnTo>
                  <a:lnTo>
                    <a:pt x="10575" y="234"/>
                  </a:lnTo>
                  <a:lnTo>
                    <a:pt x="10575" y="0"/>
                  </a:lnTo>
                  <a:close/>
                  <a:moveTo>
                    <a:pt x="11842" y="0"/>
                  </a:moveTo>
                  <a:lnTo>
                    <a:pt x="11842" y="234"/>
                  </a:lnTo>
                  <a:lnTo>
                    <a:pt x="12276" y="234"/>
                  </a:lnTo>
                  <a:lnTo>
                    <a:pt x="12276" y="0"/>
                  </a:lnTo>
                  <a:close/>
                  <a:moveTo>
                    <a:pt x="13543" y="0"/>
                  </a:moveTo>
                  <a:lnTo>
                    <a:pt x="13543" y="234"/>
                  </a:lnTo>
                  <a:lnTo>
                    <a:pt x="13944" y="234"/>
                  </a:lnTo>
                  <a:lnTo>
                    <a:pt x="13944" y="0"/>
                  </a:lnTo>
                  <a:close/>
                  <a:moveTo>
                    <a:pt x="15245" y="0"/>
                  </a:moveTo>
                  <a:lnTo>
                    <a:pt x="15245" y="234"/>
                  </a:lnTo>
                  <a:lnTo>
                    <a:pt x="15645" y="234"/>
                  </a:lnTo>
                  <a:lnTo>
                    <a:pt x="15645" y="0"/>
                  </a:lnTo>
                  <a:close/>
                  <a:moveTo>
                    <a:pt x="16912" y="0"/>
                  </a:moveTo>
                  <a:lnTo>
                    <a:pt x="16912" y="234"/>
                  </a:lnTo>
                  <a:lnTo>
                    <a:pt x="17346" y="234"/>
                  </a:lnTo>
                  <a:lnTo>
                    <a:pt x="17346" y="0"/>
                  </a:lnTo>
                  <a:close/>
                  <a:moveTo>
                    <a:pt x="18614" y="0"/>
                  </a:moveTo>
                  <a:lnTo>
                    <a:pt x="18614" y="234"/>
                  </a:lnTo>
                  <a:lnTo>
                    <a:pt x="19047" y="234"/>
                  </a:lnTo>
                  <a:lnTo>
                    <a:pt x="19047" y="0"/>
                  </a:lnTo>
                  <a:close/>
                  <a:moveTo>
                    <a:pt x="20315" y="0"/>
                  </a:moveTo>
                  <a:lnTo>
                    <a:pt x="20315" y="234"/>
                  </a:lnTo>
                  <a:lnTo>
                    <a:pt x="20715" y="234"/>
                  </a:lnTo>
                  <a:lnTo>
                    <a:pt x="20715" y="0"/>
                  </a:lnTo>
                  <a:close/>
                  <a:moveTo>
                    <a:pt x="22016" y="0"/>
                  </a:moveTo>
                  <a:lnTo>
                    <a:pt x="22016" y="234"/>
                  </a:lnTo>
                  <a:lnTo>
                    <a:pt x="22416" y="234"/>
                  </a:lnTo>
                  <a:lnTo>
                    <a:pt x="22416" y="0"/>
                  </a:lnTo>
                  <a:close/>
                  <a:moveTo>
                    <a:pt x="23684" y="0"/>
                  </a:moveTo>
                  <a:lnTo>
                    <a:pt x="23684" y="234"/>
                  </a:lnTo>
                  <a:lnTo>
                    <a:pt x="24118" y="234"/>
                  </a:lnTo>
                  <a:lnTo>
                    <a:pt x="24118" y="0"/>
                  </a:lnTo>
                  <a:close/>
                  <a:moveTo>
                    <a:pt x="25385" y="0"/>
                  </a:moveTo>
                  <a:lnTo>
                    <a:pt x="25385" y="234"/>
                  </a:lnTo>
                  <a:lnTo>
                    <a:pt x="25819" y="234"/>
                  </a:lnTo>
                  <a:lnTo>
                    <a:pt x="25819" y="0"/>
                  </a:lnTo>
                  <a:close/>
                  <a:moveTo>
                    <a:pt x="27086" y="0"/>
                  </a:moveTo>
                  <a:lnTo>
                    <a:pt x="27086" y="234"/>
                  </a:lnTo>
                  <a:lnTo>
                    <a:pt x="27487" y="234"/>
                  </a:lnTo>
                  <a:lnTo>
                    <a:pt x="27487" y="0"/>
                  </a:lnTo>
                  <a:close/>
                  <a:moveTo>
                    <a:pt x="28788" y="0"/>
                  </a:moveTo>
                  <a:lnTo>
                    <a:pt x="28788" y="234"/>
                  </a:lnTo>
                  <a:lnTo>
                    <a:pt x="29188" y="234"/>
                  </a:lnTo>
                  <a:lnTo>
                    <a:pt x="29188" y="0"/>
                  </a:lnTo>
                  <a:close/>
                  <a:moveTo>
                    <a:pt x="30455" y="0"/>
                  </a:moveTo>
                  <a:lnTo>
                    <a:pt x="30455" y="234"/>
                  </a:lnTo>
                  <a:lnTo>
                    <a:pt x="30889" y="234"/>
                  </a:lnTo>
                  <a:lnTo>
                    <a:pt x="30889" y="0"/>
                  </a:lnTo>
                  <a:close/>
                  <a:moveTo>
                    <a:pt x="32157" y="0"/>
                  </a:moveTo>
                  <a:lnTo>
                    <a:pt x="32157" y="234"/>
                  </a:lnTo>
                  <a:lnTo>
                    <a:pt x="32590" y="234"/>
                  </a:lnTo>
                  <a:lnTo>
                    <a:pt x="32590" y="0"/>
                  </a:lnTo>
                  <a:close/>
                  <a:moveTo>
                    <a:pt x="33858" y="0"/>
                  </a:moveTo>
                  <a:lnTo>
                    <a:pt x="33858" y="234"/>
                  </a:lnTo>
                  <a:lnTo>
                    <a:pt x="34258" y="234"/>
                  </a:lnTo>
                  <a:lnTo>
                    <a:pt x="34258" y="0"/>
                  </a:lnTo>
                  <a:close/>
                  <a:moveTo>
                    <a:pt x="35559" y="0"/>
                  </a:moveTo>
                  <a:lnTo>
                    <a:pt x="35559" y="234"/>
                  </a:lnTo>
                  <a:lnTo>
                    <a:pt x="35959" y="234"/>
                  </a:lnTo>
                  <a:lnTo>
                    <a:pt x="35959" y="0"/>
                  </a:lnTo>
                  <a:close/>
                  <a:moveTo>
                    <a:pt x="37227" y="0"/>
                  </a:moveTo>
                  <a:lnTo>
                    <a:pt x="37227" y="234"/>
                  </a:lnTo>
                  <a:lnTo>
                    <a:pt x="37661" y="234"/>
                  </a:lnTo>
                  <a:lnTo>
                    <a:pt x="3766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14"/>
            <p:cNvSpPr/>
            <p:nvPr/>
          </p:nvSpPr>
          <p:spPr>
            <a:xfrm>
              <a:off x="7898492" y="1539782"/>
              <a:ext cx="4417" cy="5143"/>
            </a:xfrm>
            <a:custGeom>
              <a:rect b="b" l="l" r="r" t="t"/>
              <a:pathLst>
                <a:path extrusionOk="0" h="234" w="201">
                  <a:moveTo>
                    <a:pt x="0" y="0"/>
                  </a:moveTo>
                  <a:lnTo>
                    <a:pt x="0" y="234"/>
                  </a:lnTo>
                  <a:lnTo>
                    <a:pt x="200" y="234"/>
                  </a:lnTo>
                  <a:lnTo>
                    <a:pt x="20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14"/>
            <p:cNvSpPr/>
            <p:nvPr/>
          </p:nvSpPr>
          <p:spPr>
            <a:xfrm>
              <a:off x="7010785" y="1646799"/>
              <a:ext cx="5165" cy="4417"/>
            </a:xfrm>
            <a:custGeom>
              <a:rect b="b" l="l" r="r" t="t"/>
              <a:pathLst>
                <a:path extrusionOk="0" h="201" w="235">
                  <a:moveTo>
                    <a:pt x="1" y="1"/>
                  </a:moveTo>
                  <a:lnTo>
                    <a:pt x="1" y="201"/>
                  </a:lnTo>
                  <a:lnTo>
                    <a:pt x="234" y="201"/>
                  </a:lnTo>
                  <a:lnTo>
                    <a:pt x="2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14"/>
            <p:cNvSpPr/>
            <p:nvPr/>
          </p:nvSpPr>
          <p:spPr>
            <a:xfrm>
              <a:off x="7043044" y="1646799"/>
              <a:ext cx="827695" cy="4417"/>
            </a:xfrm>
            <a:custGeom>
              <a:rect b="b" l="l" r="r" t="t"/>
              <a:pathLst>
                <a:path extrusionOk="0" h="201" w="37661">
                  <a:moveTo>
                    <a:pt x="0" y="1"/>
                  </a:moveTo>
                  <a:lnTo>
                    <a:pt x="0" y="201"/>
                  </a:lnTo>
                  <a:lnTo>
                    <a:pt x="401" y="201"/>
                  </a:lnTo>
                  <a:lnTo>
                    <a:pt x="401" y="1"/>
                  </a:lnTo>
                  <a:close/>
                  <a:moveTo>
                    <a:pt x="1702" y="1"/>
                  </a:moveTo>
                  <a:lnTo>
                    <a:pt x="1702" y="201"/>
                  </a:lnTo>
                  <a:lnTo>
                    <a:pt x="2102" y="201"/>
                  </a:lnTo>
                  <a:lnTo>
                    <a:pt x="2102" y="1"/>
                  </a:lnTo>
                  <a:close/>
                  <a:moveTo>
                    <a:pt x="3369" y="1"/>
                  </a:moveTo>
                  <a:lnTo>
                    <a:pt x="3369" y="201"/>
                  </a:lnTo>
                  <a:lnTo>
                    <a:pt x="3803" y="201"/>
                  </a:lnTo>
                  <a:lnTo>
                    <a:pt x="3803" y="1"/>
                  </a:lnTo>
                  <a:close/>
                  <a:moveTo>
                    <a:pt x="5071" y="1"/>
                  </a:moveTo>
                  <a:lnTo>
                    <a:pt x="5071" y="201"/>
                  </a:lnTo>
                  <a:lnTo>
                    <a:pt x="5504" y="201"/>
                  </a:lnTo>
                  <a:lnTo>
                    <a:pt x="5504" y="1"/>
                  </a:lnTo>
                  <a:close/>
                  <a:moveTo>
                    <a:pt x="6772" y="1"/>
                  </a:moveTo>
                  <a:lnTo>
                    <a:pt x="6772" y="201"/>
                  </a:lnTo>
                  <a:lnTo>
                    <a:pt x="7172" y="201"/>
                  </a:lnTo>
                  <a:lnTo>
                    <a:pt x="7172" y="1"/>
                  </a:lnTo>
                  <a:close/>
                  <a:moveTo>
                    <a:pt x="8473" y="1"/>
                  </a:moveTo>
                  <a:lnTo>
                    <a:pt x="8473" y="201"/>
                  </a:lnTo>
                  <a:lnTo>
                    <a:pt x="8873" y="201"/>
                  </a:lnTo>
                  <a:lnTo>
                    <a:pt x="8873" y="1"/>
                  </a:lnTo>
                  <a:close/>
                  <a:moveTo>
                    <a:pt x="10141" y="1"/>
                  </a:moveTo>
                  <a:lnTo>
                    <a:pt x="10141" y="201"/>
                  </a:lnTo>
                  <a:lnTo>
                    <a:pt x="10575" y="201"/>
                  </a:lnTo>
                  <a:lnTo>
                    <a:pt x="10575" y="1"/>
                  </a:lnTo>
                  <a:close/>
                  <a:moveTo>
                    <a:pt x="11842" y="1"/>
                  </a:moveTo>
                  <a:lnTo>
                    <a:pt x="11842" y="201"/>
                  </a:lnTo>
                  <a:lnTo>
                    <a:pt x="12276" y="201"/>
                  </a:lnTo>
                  <a:lnTo>
                    <a:pt x="12276" y="1"/>
                  </a:lnTo>
                  <a:close/>
                  <a:moveTo>
                    <a:pt x="13543" y="1"/>
                  </a:moveTo>
                  <a:lnTo>
                    <a:pt x="13543" y="201"/>
                  </a:lnTo>
                  <a:lnTo>
                    <a:pt x="13944" y="201"/>
                  </a:lnTo>
                  <a:lnTo>
                    <a:pt x="13944" y="1"/>
                  </a:lnTo>
                  <a:close/>
                  <a:moveTo>
                    <a:pt x="15245" y="1"/>
                  </a:moveTo>
                  <a:lnTo>
                    <a:pt x="15245" y="201"/>
                  </a:lnTo>
                  <a:lnTo>
                    <a:pt x="15645" y="201"/>
                  </a:lnTo>
                  <a:lnTo>
                    <a:pt x="15645" y="1"/>
                  </a:lnTo>
                  <a:close/>
                  <a:moveTo>
                    <a:pt x="16912" y="1"/>
                  </a:moveTo>
                  <a:lnTo>
                    <a:pt x="16912" y="201"/>
                  </a:lnTo>
                  <a:lnTo>
                    <a:pt x="17346" y="201"/>
                  </a:lnTo>
                  <a:lnTo>
                    <a:pt x="17346" y="1"/>
                  </a:lnTo>
                  <a:close/>
                  <a:moveTo>
                    <a:pt x="18614" y="1"/>
                  </a:moveTo>
                  <a:lnTo>
                    <a:pt x="18614" y="201"/>
                  </a:lnTo>
                  <a:lnTo>
                    <a:pt x="19047" y="201"/>
                  </a:lnTo>
                  <a:lnTo>
                    <a:pt x="19047" y="1"/>
                  </a:lnTo>
                  <a:close/>
                  <a:moveTo>
                    <a:pt x="20315" y="1"/>
                  </a:moveTo>
                  <a:lnTo>
                    <a:pt x="20315" y="201"/>
                  </a:lnTo>
                  <a:lnTo>
                    <a:pt x="20715" y="201"/>
                  </a:lnTo>
                  <a:lnTo>
                    <a:pt x="20715" y="1"/>
                  </a:lnTo>
                  <a:close/>
                  <a:moveTo>
                    <a:pt x="22016" y="1"/>
                  </a:moveTo>
                  <a:lnTo>
                    <a:pt x="22016" y="201"/>
                  </a:lnTo>
                  <a:lnTo>
                    <a:pt x="22416" y="201"/>
                  </a:lnTo>
                  <a:lnTo>
                    <a:pt x="22416" y="1"/>
                  </a:lnTo>
                  <a:close/>
                  <a:moveTo>
                    <a:pt x="23684" y="1"/>
                  </a:moveTo>
                  <a:lnTo>
                    <a:pt x="23684" y="201"/>
                  </a:lnTo>
                  <a:lnTo>
                    <a:pt x="24118" y="201"/>
                  </a:lnTo>
                  <a:lnTo>
                    <a:pt x="24118" y="1"/>
                  </a:lnTo>
                  <a:close/>
                  <a:moveTo>
                    <a:pt x="25385" y="1"/>
                  </a:moveTo>
                  <a:lnTo>
                    <a:pt x="25385" y="201"/>
                  </a:lnTo>
                  <a:lnTo>
                    <a:pt x="25819" y="201"/>
                  </a:lnTo>
                  <a:lnTo>
                    <a:pt x="25819" y="1"/>
                  </a:lnTo>
                  <a:close/>
                  <a:moveTo>
                    <a:pt x="27086" y="1"/>
                  </a:moveTo>
                  <a:lnTo>
                    <a:pt x="27086" y="201"/>
                  </a:lnTo>
                  <a:lnTo>
                    <a:pt x="27487" y="201"/>
                  </a:lnTo>
                  <a:lnTo>
                    <a:pt x="27487" y="1"/>
                  </a:lnTo>
                  <a:close/>
                  <a:moveTo>
                    <a:pt x="28788" y="1"/>
                  </a:moveTo>
                  <a:lnTo>
                    <a:pt x="28788" y="201"/>
                  </a:lnTo>
                  <a:lnTo>
                    <a:pt x="29188" y="201"/>
                  </a:lnTo>
                  <a:lnTo>
                    <a:pt x="29188" y="1"/>
                  </a:lnTo>
                  <a:close/>
                  <a:moveTo>
                    <a:pt x="30455" y="1"/>
                  </a:moveTo>
                  <a:lnTo>
                    <a:pt x="30455" y="201"/>
                  </a:lnTo>
                  <a:lnTo>
                    <a:pt x="30889" y="201"/>
                  </a:lnTo>
                  <a:lnTo>
                    <a:pt x="30889" y="1"/>
                  </a:lnTo>
                  <a:close/>
                  <a:moveTo>
                    <a:pt x="32157" y="1"/>
                  </a:moveTo>
                  <a:lnTo>
                    <a:pt x="32157" y="201"/>
                  </a:lnTo>
                  <a:lnTo>
                    <a:pt x="32590" y="201"/>
                  </a:lnTo>
                  <a:lnTo>
                    <a:pt x="32590" y="1"/>
                  </a:lnTo>
                  <a:close/>
                  <a:moveTo>
                    <a:pt x="33858" y="1"/>
                  </a:moveTo>
                  <a:lnTo>
                    <a:pt x="33858" y="201"/>
                  </a:lnTo>
                  <a:lnTo>
                    <a:pt x="34258" y="201"/>
                  </a:lnTo>
                  <a:lnTo>
                    <a:pt x="34258" y="1"/>
                  </a:lnTo>
                  <a:close/>
                  <a:moveTo>
                    <a:pt x="35559" y="1"/>
                  </a:moveTo>
                  <a:lnTo>
                    <a:pt x="35559" y="201"/>
                  </a:lnTo>
                  <a:lnTo>
                    <a:pt x="35959" y="201"/>
                  </a:lnTo>
                  <a:lnTo>
                    <a:pt x="35959" y="1"/>
                  </a:lnTo>
                  <a:close/>
                  <a:moveTo>
                    <a:pt x="37227" y="1"/>
                  </a:moveTo>
                  <a:lnTo>
                    <a:pt x="37227" y="201"/>
                  </a:lnTo>
                  <a:lnTo>
                    <a:pt x="37661" y="201"/>
                  </a:lnTo>
                  <a:lnTo>
                    <a:pt x="3766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14"/>
            <p:cNvSpPr/>
            <p:nvPr/>
          </p:nvSpPr>
          <p:spPr>
            <a:xfrm>
              <a:off x="7898492" y="1646799"/>
              <a:ext cx="4417" cy="4417"/>
            </a:xfrm>
            <a:custGeom>
              <a:rect b="b" l="l" r="r" t="t"/>
              <a:pathLst>
                <a:path extrusionOk="0" h="201" w="201">
                  <a:moveTo>
                    <a:pt x="0" y="1"/>
                  </a:moveTo>
                  <a:lnTo>
                    <a:pt x="0" y="201"/>
                  </a:lnTo>
                  <a:lnTo>
                    <a:pt x="200" y="201"/>
                  </a:lnTo>
                  <a:lnTo>
                    <a:pt x="2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14"/>
            <p:cNvSpPr/>
            <p:nvPr/>
          </p:nvSpPr>
          <p:spPr>
            <a:xfrm>
              <a:off x="7010785" y="1753091"/>
              <a:ext cx="5165" cy="4417"/>
            </a:xfrm>
            <a:custGeom>
              <a:rect b="b" l="l" r="r" t="t"/>
              <a:pathLst>
                <a:path extrusionOk="0" h="201" w="235">
                  <a:moveTo>
                    <a:pt x="1" y="0"/>
                  </a:moveTo>
                  <a:lnTo>
                    <a:pt x="1" y="201"/>
                  </a:lnTo>
                  <a:lnTo>
                    <a:pt x="234" y="201"/>
                  </a:lnTo>
                  <a:lnTo>
                    <a:pt x="2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14"/>
            <p:cNvSpPr/>
            <p:nvPr/>
          </p:nvSpPr>
          <p:spPr>
            <a:xfrm>
              <a:off x="7043044" y="1753091"/>
              <a:ext cx="827695" cy="4417"/>
            </a:xfrm>
            <a:custGeom>
              <a:rect b="b" l="l" r="r" t="t"/>
              <a:pathLst>
                <a:path extrusionOk="0" h="201" w="37661">
                  <a:moveTo>
                    <a:pt x="0" y="0"/>
                  </a:moveTo>
                  <a:lnTo>
                    <a:pt x="0" y="201"/>
                  </a:lnTo>
                  <a:lnTo>
                    <a:pt x="401" y="201"/>
                  </a:lnTo>
                  <a:lnTo>
                    <a:pt x="401" y="0"/>
                  </a:lnTo>
                  <a:close/>
                  <a:moveTo>
                    <a:pt x="1702" y="0"/>
                  </a:moveTo>
                  <a:lnTo>
                    <a:pt x="1702" y="201"/>
                  </a:lnTo>
                  <a:lnTo>
                    <a:pt x="2102" y="201"/>
                  </a:lnTo>
                  <a:lnTo>
                    <a:pt x="2102" y="0"/>
                  </a:lnTo>
                  <a:close/>
                  <a:moveTo>
                    <a:pt x="3369" y="0"/>
                  </a:moveTo>
                  <a:lnTo>
                    <a:pt x="3369" y="201"/>
                  </a:lnTo>
                  <a:lnTo>
                    <a:pt x="3803" y="201"/>
                  </a:lnTo>
                  <a:lnTo>
                    <a:pt x="3803" y="0"/>
                  </a:lnTo>
                  <a:close/>
                  <a:moveTo>
                    <a:pt x="5071" y="0"/>
                  </a:moveTo>
                  <a:lnTo>
                    <a:pt x="5071" y="201"/>
                  </a:lnTo>
                  <a:lnTo>
                    <a:pt x="5504" y="201"/>
                  </a:lnTo>
                  <a:lnTo>
                    <a:pt x="5504" y="0"/>
                  </a:lnTo>
                  <a:close/>
                  <a:moveTo>
                    <a:pt x="6772" y="0"/>
                  </a:moveTo>
                  <a:lnTo>
                    <a:pt x="6772" y="201"/>
                  </a:lnTo>
                  <a:lnTo>
                    <a:pt x="7172" y="201"/>
                  </a:lnTo>
                  <a:lnTo>
                    <a:pt x="7172" y="0"/>
                  </a:lnTo>
                  <a:close/>
                  <a:moveTo>
                    <a:pt x="8473" y="0"/>
                  </a:moveTo>
                  <a:lnTo>
                    <a:pt x="8473" y="201"/>
                  </a:lnTo>
                  <a:lnTo>
                    <a:pt x="8873" y="201"/>
                  </a:lnTo>
                  <a:lnTo>
                    <a:pt x="8873" y="0"/>
                  </a:lnTo>
                  <a:close/>
                  <a:moveTo>
                    <a:pt x="10141" y="0"/>
                  </a:moveTo>
                  <a:lnTo>
                    <a:pt x="10141" y="201"/>
                  </a:lnTo>
                  <a:lnTo>
                    <a:pt x="10575" y="201"/>
                  </a:lnTo>
                  <a:lnTo>
                    <a:pt x="10575" y="0"/>
                  </a:lnTo>
                  <a:close/>
                  <a:moveTo>
                    <a:pt x="11842" y="0"/>
                  </a:moveTo>
                  <a:lnTo>
                    <a:pt x="11842" y="201"/>
                  </a:lnTo>
                  <a:lnTo>
                    <a:pt x="12276" y="201"/>
                  </a:lnTo>
                  <a:lnTo>
                    <a:pt x="12276" y="0"/>
                  </a:lnTo>
                  <a:close/>
                  <a:moveTo>
                    <a:pt x="13543" y="0"/>
                  </a:moveTo>
                  <a:lnTo>
                    <a:pt x="13543" y="201"/>
                  </a:lnTo>
                  <a:lnTo>
                    <a:pt x="13944" y="201"/>
                  </a:lnTo>
                  <a:lnTo>
                    <a:pt x="13944" y="0"/>
                  </a:lnTo>
                  <a:close/>
                  <a:moveTo>
                    <a:pt x="15245" y="0"/>
                  </a:moveTo>
                  <a:lnTo>
                    <a:pt x="15245" y="201"/>
                  </a:lnTo>
                  <a:lnTo>
                    <a:pt x="15645" y="201"/>
                  </a:lnTo>
                  <a:lnTo>
                    <a:pt x="15645" y="0"/>
                  </a:lnTo>
                  <a:close/>
                  <a:moveTo>
                    <a:pt x="16912" y="0"/>
                  </a:moveTo>
                  <a:lnTo>
                    <a:pt x="16912" y="201"/>
                  </a:lnTo>
                  <a:lnTo>
                    <a:pt x="17346" y="201"/>
                  </a:lnTo>
                  <a:lnTo>
                    <a:pt x="17346" y="0"/>
                  </a:lnTo>
                  <a:close/>
                  <a:moveTo>
                    <a:pt x="18614" y="0"/>
                  </a:moveTo>
                  <a:lnTo>
                    <a:pt x="18614" y="201"/>
                  </a:lnTo>
                  <a:lnTo>
                    <a:pt x="19047" y="201"/>
                  </a:lnTo>
                  <a:lnTo>
                    <a:pt x="19047" y="0"/>
                  </a:lnTo>
                  <a:close/>
                  <a:moveTo>
                    <a:pt x="20315" y="0"/>
                  </a:moveTo>
                  <a:lnTo>
                    <a:pt x="20315" y="201"/>
                  </a:lnTo>
                  <a:lnTo>
                    <a:pt x="20715" y="201"/>
                  </a:lnTo>
                  <a:lnTo>
                    <a:pt x="20715" y="0"/>
                  </a:lnTo>
                  <a:close/>
                  <a:moveTo>
                    <a:pt x="22016" y="0"/>
                  </a:moveTo>
                  <a:lnTo>
                    <a:pt x="22016" y="201"/>
                  </a:lnTo>
                  <a:lnTo>
                    <a:pt x="22416" y="201"/>
                  </a:lnTo>
                  <a:lnTo>
                    <a:pt x="22416" y="0"/>
                  </a:lnTo>
                  <a:close/>
                  <a:moveTo>
                    <a:pt x="23684" y="0"/>
                  </a:moveTo>
                  <a:lnTo>
                    <a:pt x="23684" y="201"/>
                  </a:lnTo>
                  <a:lnTo>
                    <a:pt x="24118" y="201"/>
                  </a:lnTo>
                  <a:lnTo>
                    <a:pt x="24118" y="0"/>
                  </a:lnTo>
                  <a:close/>
                  <a:moveTo>
                    <a:pt x="25385" y="0"/>
                  </a:moveTo>
                  <a:lnTo>
                    <a:pt x="25385" y="201"/>
                  </a:lnTo>
                  <a:lnTo>
                    <a:pt x="25819" y="201"/>
                  </a:lnTo>
                  <a:lnTo>
                    <a:pt x="25819" y="0"/>
                  </a:lnTo>
                  <a:close/>
                  <a:moveTo>
                    <a:pt x="27086" y="0"/>
                  </a:moveTo>
                  <a:lnTo>
                    <a:pt x="27086" y="201"/>
                  </a:lnTo>
                  <a:lnTo>
                    <a:pt x="27487" y="201"/>
                  </a:lnTo>
                  <a:lnTo>
                    <a:pt x="27487" y="0"/>
                  </a:lnTo>
                  <a:close/>
                  <a:moveTo>
                    <a:pt x="28788" y="0"/>
                  </a:moveTo>
                  <a:lnTo>
                    <a:pt x="28788" y="201"/>
                  </a:lnTo>
                  <a:lnTo>
                    <a:pt x="29188" y="201"/>
                  </a:lnTo>
                  <a:lnTo>
                    <a:pt x="29188" y="0"/>
                  </a:lnTo>
                  <a:close/>
                  <a:moveTo>
                    <a:pt x="30455" y="0"/>
                  </a:moveTo>
                  <a:lnTo>
                    <a:pt x="30455" y="201"/>
                  </a:lnTo>
                  <a:lnTo>
                    <a:pt x="30889" y="201"/>
                  </a:lnTo>
                  <a:lnTo>
                    <a:pt x="30889" y="0"/>
                  </a:lnTo>
                  <a:close/>
                  <a:moveTo>
                    <a:pt x="32157" y="0"/>
                  </a:moveTo>
                  <a:lnTo>
                    <a:pt x="32157" y="201"/>
                  </a:lnTo>
                  <a:lnTo>
                    <a:pt x="32590" y="201"/>
                  </a:lnTo>
                  <a:lnTo>
                    <a:pt x="32590" y="0"/>
                  </a:lnTo>
                  <a:close/>
                  <a:moveTo>
                    <a:pt x="33858" y="0"/>
                  </a:moveTo>
                  <a:lnTo>
                    <a:pt x="33858" y="201"/>
                  </a:lnTo>
                  <a:lnTo>
                    <a:pt x="34258" y="201"/>
                  </a:lnTo>
                  <a:lnTo>
                    <a:pt x="34258" y="0"/>
                  </a:lnTo>
                  <a:close/>
                  <a:moveTo>
                    <a:pt x="35559" y="0"/>
                  </a:moveTo>
                  <a:lnTo>
                    <a:pt x="35559" y="201"/>
                  </a:lnTo>
                  <a:lnTo>
                    <a:pt x="35959" y="201"/>
                  </a:lnTo>
                  <a:lnTo>
                    <a:pt x="35959" y="0"/>
                  </a:lnTo>
                  <a:close/>
                  <a:moveTo>
                    <a:pt x="37227" y="0"/>
                  </a:moveTo>
                  <a:lnTo>
                    <a:pt x="37227" y="201"/>
                  </a:lnTo>
                  <a:lnTo>
                    <a:pt x="37661" y="201"/>
                  </a:lnTo>
                  <a:lnTo>
                    <a:pt x="3766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14"/>
            <p:cNvSpPr/>
            <p:nvPr/>
          </p:nvSpPr>
          <p:spPr>
            <a:xfrm>
              <a:off x="7898492" y="1753091"/>
              <a:ext cx="4417" cy="4417"/>
            </a:xfrm>
            <a:custGeom>
              <a:rect b="b" l="l" r="r" t="t"/>
              <a:pathLst>
                <a:path extrusionOk="0" h="201" w="201">
                  <a:moveTo>
                    <a:pt x="0" y="0"/>
                  </a:moveTo>
                  <a:lnTo>
                    <a:pt x="0" y="201"/>
                  </a:lnTo>
                  <a:lnTo>
                    <a:pt x="200" y="201"/>
                  </a:lnTo>
                  <a:lnTo>
                    <a:pt x="20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14"/>
            <p:cNvSpPr/>
            <p:nvPr/>
          </p:nvSpPr>
          <p:spPr>
            <a:xfrm>
              <a:off x="7010785" y="1859383"/>
              <a:ext cx="5165" cy="4417"/>
            </a:xfrm>
            <a:custGeom>
              <a:rect b="b" l="l" r="r" t="t"/>
              <a:pathLst>
                <a:path extrusionOk="0" h="201" w="235">
                  <a:moveTo>
                    <a:pt x="1" y="0"/>
                  </a:moveTo>
                  <a:lnTo>
                    <a:pt x="1" y="200"/>
                  </a:lnTo>
                  <a:lnTo>
                    <a:pt x="234" y="200"/>
                  </a:lnTo>
                  <a:lnTo>
                    <a:pt x="2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14"/>
            <p:cNvSpPr/>
            <p:nvPr/>
          </p:nvSpPr>
          <p:spPr>
            <a:xfrm>
              <a:off x="7043044" y="1859383"/>
              <a:ext cx="827695" cy="4417"/>
            </a:xfrm>
            <a:custGeom>
              <a:rect b="b" l="l" r="r" t="t"/>
              <a:pathLst>
                <a:path extrusionOk="0" h="201" w="37661">
                  <a:moveTo>
                    <a:pt x="0" y="0"/>
                  </a:moveTo>
                  <a:lnTo>
                    <a:pt x="0" y="200"/>
                  </a:lnTo>
                  <a:lnTo>
                    <a:pt x="401" y="200"/>
                  </a:lnTo>
                  <a:lnTo>
                    <a:pt x="401" y="0"/>
                  </a:lnTo>
                  <a:close/>
                  <a:moveTo>
                    <a:pt x="1702" y="0"/>
                  </a:moveTo>
                  <a:lnTo>
                    <a:pt x="1702" y="200"/>
                  </a:lnTo>
                  <a:lnTo>
                    <a:pt x="2102" y="200"/>
                  </a:lnTo>
                  <a:lnTo>
                    <a:pt x="2102" y="0"/>
                  </a:lnTo>
                  <a:close/>
                  <a:moveTo>
                    <a:pt x="3369" y="0"/>
                  </a:moveTo>
                  <a:lnTo>
                    <a:pt x="3369" y="200"/>
                  </a:lnTo>
                  <a:lnTo>
                    <a:pt x="3803" y="200"/>
                  </a:lnTo>
                  <a:lnTo>
                    <a:pt x="3803" y="0"/>
                  </a:lnTo>
                  <a:close/>
                  <a:moveTo>
                    <a:pt x="5071" y="0"/>
                  </a:moveTo>
                  <a:lnTo>
                    <a:pt x="5071" y="200"/>
                  </a:lnTo>
                  <a:lnTo>
                    <a:pt x="5504" y="200"/>
                  </a:lnTo>
                  <a:lnTo>
                    <a:pt x="5504" y="0"/>
                  </a:lnTo>
                  <a:close/>
                  <a:moveTo>
                    <a:pt x="6772" y="0"/>
                  </a:moveTo>
                  <a:lnTo>
                    <a:pt x="6772" y="200"/>
                  </a:lnTo>
                  <a:lnTo>
                    <a:pt x="7172" y="200"/>
                  </a:lnTo>
                  <a:lnTo>
                    <a:pt x="7172" y="0"/>
                  </a:lnTo>
                  <a:close/>
                  <a:moveTo>
                    <a:pt x="8473" y="0"/>
                  </a:moveTo>
                  <a:lnTo>
                    <a:pt x="8473" y="200"/>
                  </a:lnTo>
                  <a:lnTo>
                    <a:pt x="8873" y="200"/>
                  </a:lnTo>
                  <a:lnTo>
                    <a:pt x="8873" y="0"/>
                  </a:lnTo>
                  <a:close/>
                  <a:moveTo>
                    <a:pt x="10141" y="0"/>
                  </a:moveTo>
                  <a:lnTo>
                    <a:pt x="10141" y="200"/>
                  </a:lnTo>
                  <a:lnTo>
                    <a:pt x="10575" y="200"/>
                  </a:lnTo>
                  <a:lnTo>
                    <a:pt x="10575" y="0"/>
                  </a:lnTo>
                  <a:close/>
                  <a:moveTo>
                    <a:pt x="11842" y="0"/>
                  </a:moveTo>
                  <a:lnTo>
                    <a:pt x="11842" y="200"/>
                  </a:lnTo>
                  <a:lnTo>
                    <a:pt x="12276" y="200"/>
                  </a:lnTo>
                  <a:lnTo>
                    <a:pt x="12276" y="0"/>
                  </a:lnTo>
                  <a:close/>
                  <a:moveTo>
                    <a:pt x="13543" y="0"/>
                  </a:moveTo>
                  <a:lnTo>
                    <a:pt x="13543" y="200"/>
                  </a:lnTo>
                  <a:lnTo>
                    <a:pt x="13944" y="200"/>
                  </a:lnTo>
                  <a:lnTo>
                    <a:pt x="13944" y="0"/>
                  </a:lnTo>
                  <a:close/>
                  <a:moveTo>
                    <a:pt x="15245" y="0"/>
                  </a:moveTo>
                  <a:lnTo>
                    <a:pt x="15245" y="200"/>
                  </a:lnTo>
                  <a:lnTo>
                    <a:pt x="15645" y="200"/>
                  </a:lnTo>
                  <a:lnTo>
                    <a:pt x="15645" y="0"/>
                  </a:lnTo>
                  <a:close/>
                  <a:moveTo>
                    <a:pt x="16912" y="0"/>
                  </a:moveTo>
                  <a:lnTo>
                    <a:pt x="16912" y="200"/>
                  </a:lnTo>
                  <a:lnTo>
                    <a:pt x="17346" y="200"/>
                  </a:lnTo>
                  <a:lnTo>
                    <a:pt x="17346" y="0"/>
                  </a:lnTo>
                  <a:close/>
                  <a:moveTo>
                    <a:pt x="18614" y="0"/>
                  </a:moveTo>
                  <a:lnTo>
                    <a:pt x="18614" y="200"/>
                  </a:lnTo>
                  <a:lnTo>
                    <a:pt x="19047" y="200"/>
                  </a:lnTo>
                  <a:lnTo>
                    <a:pt x="19047" y="0"/>
                  </a:lnTo>
                  <a:close/>
                  <a:moveTo>
                    <a:pt x="20315" y="0"/>
                  </a:moveTo>
                  <a:lnTo>
                    <a:pt x="20315" y="200"/>
                  </a:lnTo>
                  <a:lnTo>
                    <a:pt x="20715" y="200"/>
                  </a:lnTo>
                  <a:lnTo>
                    <a:pt x="20715" y="0"/>
                  </a:lnTo>
                  <a:close/>
                  <a:moveTo>
                    <a:pt x="22016" y="0"/>
                  </a:moveTo>
                  <a:lnTo>
                    <a:pt x="22016" y="200"/>
                  </a:lnTo>
                  <a:lnTo>
                    <a:pt x="22416" y="200"/>
                  </a:lnTo>
                  <a:lnTo>
                    <a:pt x="22416" y="0"/>
                  </a:lnTo>
                  <a:close/>
                  <a:moveTo>
                    <a:pt x="23684" y="0"/>
                  </a:moveTo>
                  <a:lnTo>
                    <a:pt x="23684" y="200"/>
                  </a:lnTo>
                  <a:lnTo>
                    <a:pt x="24118" y="200"/>
                  </a:lnTo>
                  <a:lnTo>
                    <a:pt x="24118" y="0"/>
                  </a:lnTo>
                  <a:close/>
                  <a:moveTo>
                    <a:pt x="25385" y="0"/>
                  </a:moveTo>
                  <a:lnTo>
                    <a:pt x="25385" y="200"/>
                  </a:lnTo>
                  <a:lnTo>
                    <a:pt x="25819" y="200"/>
                  </a:lnTo>
                  <a:lnTo>
                    <a:pt x="25819" y="0"/>
                  </a:lnTo>
                  <a:close/>
                  <a:moveTo>
                    <a:pt x="27086" y="0"/>
                  </a:moveTo>
                  <a:lnTo>
                    <a:pt x="27086" y="200"/>
                  </a:lnTo>
                  <a:lnTo>
                    <a:pt x="27487" y="200"/>
                  </a:lnTo>
                  <a:lnTo>
                    <a:pt x="27487" y="0"/>
                  </a:lnTo>
                  <a:close/>
                  <a:moveTo>
                    <a:pt x="28788" y="0"/>
                  </a:moveTo>
                  <a:lnTo>
                    <a:pt x="28788" y="200"/>
                  </a:lnTo>
                  <a:lnTo>
                    <a:pt x="29188" y="200"/>
                  </a:lnTo>
                  <a:lnTo>
                    <a:pt x="29188" y="0"/>
                  </a:lnTo>
                  <a:close/>
                  <a:moveTo>
                    <a:pt x="30455" y="0"/>
                  </a:moveTo>
                  <a:lnTo>
                    <a:pt x="30455" y="200"/>
                  </a:lnTo>
                  <a:lnTo>
                    <a:pt x="30889" y="200"/>
                  </a:lnTo>
                  <a:lnTo>
                    <a:pt x="30889" y="0"/>
                  </a:lnTo>
                  <a:close/>
                  <a:moveTo>
                    <a:pt x="32157" y="0"/>
                  </a:moveTo>
                  <a:lnTo>
                    <a:pt x="32157" y="200"/>
                  </a:lnTo>
                  <a:lnTo>
                    <a:pt x="32590" y="200"/>
                  </a:lnTo>
                  <a:lnTo>
                    <a:pt x="32590" y="0"/>
                  </a:lnTo>
                  <a:close/>
                  <a:moveTo>
                    <a:pt x="33858" y="0"/>
                  </a:moveTo>
                  <a:lnTo>
                    <a:pt x="33858" y="200"/>
                  </a:lnTo>
                  <a:lnTo>
                    <a:pt x="34258" y="200"/>
                  </a:lnTo>
                  <a:lnTo>
                    <a:pt x="34258" y="0"/>
                  </a:lnTo>
                  <a:close/>
                  <a:moveTo>
                    <a:pt x="35559" y="0"/>
                  </a:moveTo>
                  <a:lnTo>
                    <a:pt x="35559" y="200"/>
                  </a:lnTo>
                  <a:lnTo>
                    <a:pt x="35959" y="200"/>
                  </a:lnTo>
                  <a:lnTo>
                    <a:pt x="35959" y="0"/>
                  </a:lnTo>
                  <a:close/>
                  <a:moveTo>
                    <a:pt x="37227" y="0"/>
                  </a:moveTo>
                  <a:lnTo>
                    <a:pt x="37227" y="200"/>
                  </a:lnTo>
                  <a:lnTo>
                    <a:pt x="37661" y="200"/>
                  </a:lnTo>
                  <a:lnTo>
                    <a:pt x="3766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14"/>
            <p:cNvSpPr/>
            <p:nvPr/>
          </p:nvSpPr>
          <p:spPr>
            <a:xfrm>
              <a:off x="7898492" y="1859383"/>
              <a:ext cx="4417" cy="4417"/>
            </a:xfrm>
            <a:custGeom>
              <a:rect b="b" l="l" r="r" t="t"/>
              <a:pathLst>
                <a:path extrusionOk="0" h="201" w="201">
                  <a:moveTo>
                    <a:pt x="0" y="0"/>
                  </a:moveTo>
                  <a:lnTo>
                    <a:pt x="0" y="200"/>
                  </a:lnTo>
                  <a:lnTo>
                    <a:pt x="200" y="200"/>
                  </a:lnTo>
                  <a:lnTo>
                    <a:pt x="20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14"/>
            <p:cNvSpPr/>
            <p:nvPr/>
          </p:nvSpPr>
          <p:spPr>
            <a:xfrm>
              <a:off x="7010785" y="1965653"/>
              <a:ext cx="5165" cy="4439"/>
            </a:xfrm>
            <a:custGeom>
              <a:rect b="b" l="l" r="r" t="t"/>
              <a:pathLst>
                <a:path extrusionOk="0" h="202" w="235">
                  <a:moveTo>
                    <a:pt x="1" y="1"/>
                  </a:moveTo>
                  <a:lnTo>
                    <a:pt x="1" y="201"/>
                  </a:lnTo>
                  <a:lnTo>
                    <a:pt x="234" y="201"/>
                  </a:lnTo>
                  <a:lnTo>
                    <a:pt x="2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14"/>
            <p:cNvSpPr/>
            <p:nvPr/>
          </p:nvSpPr>
          <p:spPr>
            <a:xfrm>
              <a:off x="7043044" y="1965653"/>
              <a:ext cx="827695" cy="4439"/>
            </a:xfrm>
            <a:custGeom>
              <a:rect b="b" l="l" r="r" t="t"/>
              <a:pathLst>
                <a:path extrusionOk="0" h="202" w="37661">
                  <a:moveTo>
                    <a:pt x="0" y="1"/>
                  </a:moveTo>
                  <a:lnTo>
                    <a:pt x="0" y="201"/>
                  </a:lnTo>
                  <a:lnTo>
                    <a:pt x="401" y="201"/>
                  </a:lnTo>
                  <a:lnTo>
                    <a:pt x="401" y="1"/>
                  </a:lnTo>
                  <a:close/>
                  <a:moveTo>
                    <a:pt x="1702" y="1"/>
                  </a:moveTo>
                  <a:lnTo>
                    <a:pt x="1702" y="201"/>
                  </a:lnTo>
                  <a:lnTo>
                    <a:pt x="2102" y="201"/>
                  </a:lnTo>
                  <a:lnTo>
                    <a:pt x="2102" y="1"/>
                  </a:lnTo>
                  <a:close/>
                  <a:moveTo>
                    <a:pt x="3369" y="1"/>
                  </a:moveTo>
                  <a:lnTo>
                    <a:pt x="3369" y="201"/>
                  </a:lnTo>
                  <a:lnTo>
                    <a:pt x="3803" y="201"/>
                  </a:lnTo>
                  <a:lnTo>
                    <a:pt x="3803" y="1"/>
                  </a:lnTo>
                  <a:close/>
                  <a:moveTo>
                    <a:pt x="5071" y="1"/>
                  </a:moveTo>
                  <a:lnTo>
                    <a:pt x="5071" y="201"/>
                  </a:lnTo>
                  <a:lnTo>
                    <a:pt x="5504" y="201"/>
                  </a:lnTo>
                  <a:lnTo>
                    <a:pt x="5504" y="1"/>
                  </a:lnTo>
                  <a:close/>
                  <a:moveTo>
                    <a:pt x="6772" y="1"/>
                  </a:moveTo>
                  <a:lnTo>
                    <a:pt x="6772" y="201"/>
                  </a:lnTo>
                  <a:lnTo>
                    <a:pt x="7172" y="201"/>
                  </a:lnTo>
                  <a:lnTo>
                    <a:pt x="7172" y="1"/>
                  </a:lnTo>
                  <a:close/>
                  <a:moveTo>
                    <a:pt x="8473" y="1"/>
                  </a:moveTo>
                  <a:lnTo>
                    <a:pt x="8473" y="201"/>
                  </a:lnTo>
                  <a:lnTo>
                    <a:pt x="8873" y="201"/>
                  </a:lnTo>
                  <a:lnTo>
                    <a:pt x="8873" y="1"/>
                  </a:lnTo>
                  <a:close/>
                  <a:moveTo>
                    <a:pt x="10141" y="1"/>
                  </a:moveTo>
                  <a:lnTo>
                    <a:pt x="10141" y="201"/>
                  </a:lnTo>
                  <a:lnTo>
                    <a:pt x="10575" y="201"/>
                  </a:lnTo>
                  <a:lnTo>
                    <a:pt x="10575" y="1"/>
                  </a:lnTo>
                  <a:close/>
                  <a:moveTo>
                    <a:pt x="11842" y="1"/>
                  </a:moveTo>
                  <a:lnTo>
                    <a:pt x="11842" y="201"/>
                  </a:lnTo>
                  <a:lnTo>
                    <a:pt x="12276" y="201"/>
                  </a:lnTo>
                  <a:lnTo>
                    <a:pt x="12276" y="1"/>
                  </a:lnTo>
                  <a:close/>
                  <a:moveTo>
                    <a:pt x="13543" y="1"/>
                  </a:moveTo>
                  <a:lnTo>
                    <a:pt x="13543" y="201"/>
                  </a:lnTo>
                  <a:lnTo>
                    <a:pt x="13944" y="201"/>
                  </a:lnTo>
                  <a:lnTo>
                    <a:pt x="13944" y="1"/>
                  </a:lnTo>
                  <a:close/>
                  <a:moveTo>
                    <a:pt x="15245" y="1"/>
                  </a:moveTo>
                  <a:lnTo>
                    <a:pt x="15245" y="201"/>
                  </a:lnTo>
                  <a:lnTo>
                    <a:pt x="15645" y="201"/>
                  </a:lnTo>
                  <a:lnTo>
                    <a:pt x="15645" y="1"/>
                  </a:lnTo>
                  <a:close/>
                  <a:moveTo>
                    <a:pt x="16912" y="1"/>
                  </a:moveTo>
                  <a:lnTo>
                    <a:pt x="16912" y="201"/>
                  </a:lnTo>
                  <a:lnTo>
                    <a:pt x="17346" y="201"/>
                  </a:lnTo>
                  <a:lnTo>
                    <a:pt x="17346" y="1"/>
                  </a:lnTo>
                  <a:close/>
                  <a:moveTo>
                    <a:pt x="18614" y="1"/>
                  </a:moveTo>
                  <a:lnTo>
                    <a:pt x="18614" y="201"/>
                  </a:lnTo>
                  <a:lnTo>
                    <a:pt x="19047" y="201"/>
                  </a:lnTo>
                  <a:lnTo>
                    <a:pt x="19047" y="1"/>
                  </a:lnTo>
                  <a:close/>
                  <a:moveTo>
                    <a:pt x="20315" y="1"/>
                  </a:moveTo>
                  <a:lnTo>
                    <a:pt x="20315" y="201"/>
                  </a:lnTo>
                  <a:lnTo>
                    <a:pt x="20715" y="201"/>
                  </a:lnTo>
                  <a:lnTo>
                    <a:pt x="20715" y="1"/>
                  </a:lnTo>
                  <a:close/>
                  <a:moveTo>
                    <a:pt x="22016" y="1"/>
                  </a:moveTo>
                  <a:lnTo>
                    <a:pt x="22016" y="201"/>
                  </a:lnTo>
                  <a:lnTo>
                    <a:pt x="22416" y="201"/>
                  </a:lnTo>
                  <a:lnTo>
                    <a:pt x="22416" y="1"/>
                  </a:lnTo>
                  <a:close/>
                  <a:moveTo>
                    <a:pt x="23684" y="1"/>
                  </a:moveTo>
                  <a:lnTo>
                    <a:pt x="23684" y="201"/>
                  </a:lnTo>
                  <a:lnTo>
                    <a:pt x="24118" y="201"/>
                  </a:lnTo>
                  <a:lnTo>
                    <a:pt x="24118" y="1"/>
                  </a:lnTo>
                  <a:close/>
                  <a:moveTo>
                    <a:pt x="25385" y="1"/>
                  </a:moveTo>
                  <a:lnTo>
                    <a:pt x="25385" y="201"/>
                  </a:lnTo>
                  <a:lnTo>
                    <a:pt x="25819" y="201"/>
                  </a:lnTo>
                  <a:lnTo>
                    <a:pt x="25819" y="1"/>
                  </a:lnTo>
                  <a:close/>
                  <a:moveTo>
                    <a:pt x="27086" y="1"/>
                  </a:moveTo>
                  <a:lnTo>
                    <a:pt x="27086" y="201"/>
                  </a:lnTo>
                  <a:lnTo>
                    <a:pt x="27487" y="201"/>
                  </a:lnTo>
                  <a:lnTo>
                    <a:pt x="27487" y="1"/>
                  </a:lnTo>
                  <a:close/>
                  <a:moveTo>
                    <a:pt x="28788" y="1"/>
                  </a:moveTo>
                  <a:lnTo>
                    <a:pt x="28788" y="201"/>
                  </a:lnTo>
                  <a:lnTo>
                    <a:pt x="29188" y="201"/>
                  </a:lnTo>
                  <a:lnTo>
                    <a:pt x="29188" y="1"/>
                  </a:lnTo>
                  <a:close/>
                  <a:moveTo>
                    <a:pt x="30455" y="1"/>
                  </a:moveTo>
                  <a:lnTo>
                    <a:pt x="30455" y="201"/>
                  </a:lnTo>
                  <a:lnTo>
                    <a:pt x="30889" y="201"/>
                  </a:lnTo>
                  <a:lnTo>
                    <a:pt x="30889" y="1"/>
                  </a:lnTo>
                  <a:close/>
                  <a:moveTo>
                    <a:pt x="32157" y="1"/>
                  </a:moveTo>
                  <a:lnTo>
                    <a:pt x="32157" y="201"/>
                  </a:lnTo>
                  <a:lnTo>
                    <a:pt x="32590" y="201"/>
                  </a:lnTo>
                  <a:lnTo>
                    <a:pt x="32590" y="1"/>
                  </a:lnTo>
                  <a:close/>
                  <a:moveTo>
                    <a:pt x="33858" y="1"/>
                  </a:moveTo>
                  <a:lnTo>
                    <a:pt x="33858" y="201"/>
                  </a:lnTo>
                  <a:lnTo>
                    <a:pt x="34258" y="201"/>
                  </a:lnTo>
                  <a:lnTo>
                    <a:pt x="34258" y="1"/>
                  </a:lnTo>
                  <a:close/>
                  <a:moveTo>
                    <a:pt x="35559" y="1"/>
                  </a:moveTo>
                  <a:lnTo>
                    <a:pt x="35559" y="201"/>
                  </a:lnTo>
                  <a:lnTo>
                    <a:pt x="35959" y="201"/>
                  </a:lnTo>
                  <a:lnTo>
                    <a:pt x="35959" y="1"/>
                  </a:lnTo>
                  <a:close/>
                  <a:moveTo>
                    <a:pt x="37227" y="1"/>
                  </a:moveTo>
                  <a:lnTo>
                    <a:pt x="37227" y="201"/>
                  </a:lnTo>
                  <a:lnTo>
                    <a:pt x="37661" y="201"/>
                  </a:lnTo>
                  <a:lnTo>
                    <a:pt x="3766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14"/>
            <p:cNvSpPr/>
            <p:nvPr/>
          </p:nvSpPr>
          <p:spPr>
            <a:xfrm>
              <a:off x="7898492" y="1965653"/>
              <a:ext cx="4417" cy="4439"/>
            </a:xfrm>
            <a:custGeom>
              <a:rect b="b" l="l" r="r" t="t"/>
              <a:pathLst>
                <a:path extrusionOk="0" h="202" w="201">
                  <a:moveTo>
                    <a:pt x="0" y="1"/>
                  </a:moveTo>
                  <a:lnTo>
                    <a:pt x="0" y="201"/>
                  </a:lnTo>
                  <a:lnTo>
                    <a:pt x="200" y="201"/>
                  </a:lnTo>
                  <a:lnTo>
                    <a:pt x="2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14"/>
            <p:cNvSpPr/>
            <p:nvPr/>
          </p:nvSpPr>
          <p:spPr>
            <a:xfrm>
              <a:off x="7010785" y="2071944"/>
              <a:ext cx="5165" cy="4417"/>
            </a:xfrm>
            <a:custGeom>
              <a:rect b="b" l="l" r="r" t="t"/>
              <a:pathLst>
                <a:path extrusionOk="0" h="201" w="235">
                  <a:moveTo>
                    <a:pt x="1" y="1"/>
                  </a:moveTo>
                  <a:lnTo>
                    <a:pt x="1" y="201"/>
                  </a:lnTo>
                  <a:lnTo>
                    <a:pt x="234" y="201"/>
                  </a:lnTo>
                  <a:lnTo>
                    <a:pt x="2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14"/>
            <p:cNvSpPr/>
            <p:nvPr/>
          </p:nvSpPr>
          <p:spPr>
            <a:xfrm>
              <a:off x="7043044" y="2071944"/>
              <a:ext cx="827695" cy="4417"/>
            </a:xfrm>
            <a:custGeom>
              <a:rect b="b" l="l" r="r" t="t"/>
              <a:pathLst>
                <a:path extrusionOk="0" h="201" w="37661">
                  <a:moveTo>
                    <a:pt x="0" y="1"/>
                  </a:moveTo>
                  <a:lnTo>
                    <a:pt x="0" y="201"/>
                  </a:lnTo>
                  <a:lnTo>
                    <a:pt x="401" y="201"/>
                  </a:lnTo>
                  <a:lnTo>
                    <a:pt x="401" y="1"/>
                  </a:lnTo>
                  <a:close/>
                  <a:moveTo>
                    <a:pt x="1702" y="1"/>
                  </a:moveTo>
                  <a:lnTo>
                    <a:pt x="1702" y="201"/>
                  </a:lnTo>
                  <a:lnTo>
                    <a:pt x="2102" y="201"/>
                  </a:lnTo>
                  <a:lnTo>
                    <a:pt x="2102" y="1"/>
                  </a:lnTo>
                  <a:close/>
                  <a:moveTo>
                    <a:pt x="3369" y="1"/>
                  </a:moveTo>
                  <a:lnTo>
                    <a:pt x="3369" y="201"/>
                  </a:lnTo>
                  <a:lnTo>
                    <a:pt x="3803" y="201"/>
                  </a:lnTo>
                  <a:lnTo>
                    <a:pt x="3803" y="1"/>
                  </a:lnTo>
                  <a:close/>
                  <a:moveTo>
                    <a:pt x="5071" y="1"/>
                  </a:moveTo>
                  <a:lnTo>
                    <a:pt x="5071" y="201"/>
                  </a:lnTo>
                  <a:lnTo>
                    <a:pt x="5504" y="201"/>
                  </a:lnTo>
                  <a:lnTo>
                    <a:pt x="5504" y="1"/>
                  </a:lnTo>
                  <a:close/>
                  <a:moveTo>
                    <a:pt x="6772" y="1"/>
                  </a:moveTo>
                  <a:lnTo>
                    <a:pt x="6772" y="201"/>
                  </a:lnTo>
                  <a:lnTo>
                    <a:pt x="7172" y="201"/>
                  </a:lnTo>
                  <a:lnTo>
                    <a:pt x="7172" y="1"/>
                  </a:lnTo>
                  <a:close/>
                  <a:moveTo>
                    <a:pt x="8473" y="1"/>
                  </a:moveTo>
                  <a:lnTo>
                    <a:pt x="8473" y="201"/>
                  </a:lnTo>
                  <a:lnTo>
                    <a:pt x="8873" y="201"/>
                  </a:lnTo>
                  <a:lnTo>
                    <a:pt x="8873" y="1"/>
                  </a:lnTo>
                  <a:close/>
                  <a:moveTo>
                    <a:pt x="10141" y="1"/>
                  </a:moveTo>
                  <a:lnTo>
                    <a:pt x="10141" y="201"/>
                  </a:lnTo>
                  <a:lnTo>
                    <a:pt x="10575" y="201"/>
                  </a:lnTo>
                  <a:lnTo>
                    <a:pt x="10575" y="1"/>
                  </a:lnTo>
                  <a:close/>
                  <a:moveTo>
                    <a:pt x="11842" y="1"/>
                  </a:moveTo>
                  <a:lnTo>
                    <a:pt x="11842" y="201"/>
                  </a:lnTo>
                  <a:lnTo>
                    <a:pt x="12276" y="201"/>
                  </a:lnTo>
                  <a:lnTo>
                    <a:pt x="12276" y="1"/>
                  </a:lnTo>
                  <a:close/>
                  <a:moveTo>
                    <a:pt x="13543" y="1"/>
                  </a:moveTo>
                  <a:lnTo>
                    <a:pt x="13543" y="201"/>
                  </a:lnTo>
                  <a:lnTo>
                    <a:pt x="13944" y="201"/>
                  </a:lnTo>
                  <a:lnTo>
                    <a:pt x="13944" y="1"/>
                  </a:lnTo>
                  <a:close/>
                  <a:moveTo>
                    <a:pt x="15245" y="1"/>
                  </a:moveTo>
                  <a:lnTo>
                    <a:pt x="15245" y="201"/>
                  </a:lnTo>
                  <a:lnTo>
                    <a:pt x="15645" y="201"/>
                  </a:lnTo>
                  <a:lnTo>
                    <a:pt x="15645" y="1"/>
                  </a:lnTo>
                  <a:close/>
                  <a:moveTo>
                    <a:pt x="16912" y="1"/>
                  </a:moveTo>
                  <a:lnTo>
                    <a:pt x="16912" y="201"/>
                  </a:lnTo>
                  <a:lnTo>
                    <a:pt x="17346" y="201"/>
                  </a:lnTo>
                  <a:lnTo>
                    <a:pt x="17346" y="1"/>
                  </a:lnTo>
                  <a:close/>
                  <a:moveTo>
                    <a:pt x="18614" y="1"/>
                  </a:moveTo>
                  <a:lnTo>
                    <a:pt x="18614" y="201"/>
                  </a:lnTo>
                  <a:lnTo>
                    <a:pt x="19047" y="201"/>
                  </a:lnTo>
                  <a:lnTo>
                    <a:pt x="19047" y="1"/>
                  </a:lnTo>
                  <a:close/>
                  <a:moveTo>
                    <a:pt x="20315" y="1"/>
                  </a:moveTo>
                  <a:lnTo>
                    <a:pt x="20315" y="201"/>
                  </a:lnTo>
                  <a:lnTo>
                    <a:pt x="20715" y="201"/>
                  </a:lnTo>
                  <a:lnTo>
                    <a:pt x="20715" y="1"/>
                  </a:lnTo>
                  <a:close/>
                  <a:moveTo>
                    <a:pt x="22016" y="1"/>
                  </a:moveTo>
                  <a:lnTo>
                    <a:pt x="22016" y="201"/>
                  </a:lnTo>
                  <a:lnTo>
                    <a:pt x="22416" y="201"/>
                  </a:lnTo>
                  <a:lnTo>
                    <a:pt x="22416" y="1"/>
                  </a:lnTo>
                  <a:close/>
                  <a:moveTo>
                    <a:pt x="23684" y="1"/>
                  </a:moveTo>
                  <a:lnTo>
                    <a:pt x="23684" y="201"/>
                  </a:lnTo>
                  <a:lnTo>
                    <a:pt x="24118" y="201"/>
                  </a:lnTo>
                  <a:lnTo>
                    <a:pt x="24118" y="1"/>
                  </a:lnTo>
                  <a:close/>
                  <a:moveTo>
                    <a:pt x="25385" y="1"/>
                  </a:moveTo>
                  <a:lnTo>
                    <a:pt x="25385" y="201"/>
                  </a:lnTo>
                  <a:lnTo>
                    <a:pt x="25819" y="201"/>
                  </a:lnTo>
                  <a:lnTo>
                    <a:pt x="25819" y="1"/>
                  </a:lnTo>
                  <a:close/>
                  <a:moveTo>
                    <a:pt x="27086" y="1"/>
                  </a:moveTo>
                  <a:lnTo>
                    <a:pt x="27086" y="201"/>
                  </a:lnTo>
                  <a:lnTo>
                    <a:pt x="27487" y="201"/>
                  </a:lnTo>
                  <a:lnTo>
                    <a:pt x="27487" y="1"/>
                  </a:lnTo>
                  <a:close/>
                  <a:moveTo>
                    <a:pt x="28788" y="1"/>
                  </a:moveTo>
                  <a:lnTo>
                    <a:pt x="28788" y="201"/>
                  </a:lnTo>
                  <a:lnTo>
                    <a:pt x="29188" y="201"/>
                  </a:lnTo>
                  <a:lnTo>
                    <a:pt x="29188" y="1"/>
                  </a:lnTo>
                  <a:close/>
                  <a:moveTo>
                    <a:pt x="30455" y="1"/>
                  </a:moveTo>
                  <a:lnTo>
                    <a:pt x="30455" y="201"/>
                  </a:lnTo>
                  <a:lnTo>
                    <a:pt x="30889" y="201"/>
                  </a:lnTo>
                  <a:lnTo>
                    <a:pt x="30889" y="1"/>
                  </a:lnTo>
                  <a:close/>
                  <a:moveTo>
                    <a:pt x="32157" y="1"/>
                  </a:moveTo>
                  <a:lnTo>
                    <a:pt x="32157" y="201"/>
                  </a:lnTo>
                  <a:lnTo>
                    <a:pt x="32590" y="201"/>
                  </a:lnTo>
                  <a:lnTo>
                    <a:pt x="32590" y="1"/>
                  </a:lnTo>
                  <a:close/>
                  <a:moveTo>
                    <a:pt x="33858" y="1"/>
                  </a:moveTo>
                  <a:lnTo>
                    <a:pt x="33858" y="201"/>
                  </a:lnTo>
                  <a:lnTo>
                    <a:pt x="34258" y="201"/>
                  </a:lnTo>
                  <a:lnTo>
                    <a:pt x="34258" y="1"/>
                  </a:lnTo>
                  <a:close/>
                  <a:moveTo>
                    <a:pt x="35559" y="1"/>
                  </a:moveTo>
                  <a:lnTo>
                    <a:pt x="35559" y="201"/>
                  </a:lnTo>
                  <a:lnTo>
                    <a:pt x="35959" y="201"/>
                  </a:lnTo>
                  <a:lnTo>
                    <a:pt x="35959" y="1"/>
                  </a:lnTo>
                  <a:close/>
                  <a:moveTo>
                    <a:pt x="37227" y="1"/>
                  </a:moveTo>
                  <a:lnTo>
                    <a:pt x="37227" y="201"/>
                  </a:lnTo>
                  <a:lnTo>
                    <a:pt x="37661" y="201"/>
                  </a:lnTo>
                  <a:lnTo>
                    <a:pt x="3766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14"/>
            <p:cNvSpPr/>
            <p:nvPr/>
          </p:nvSpPr>
          <p:spPr>
            <a:xfrm>
              <a:off x="7898492" y="2071944"/>
              <a:ext cx="4417" cy="4417"/>
            </a:xfrm>
            <a:custGeom>
              <a:rect b="b" l="l" r="r" t="t"/>
              <a:pathLst>
                <a:path extrusionOk="0" h="201" w="201">
                  <a:moveTo>
                    <a:pt x="0" y="1"/>
                  </a:moveTo>
                  <a:lnTo>
                    <a:pt x="0" y="201"/>
                  </a:lnTo>
                  <a:lnTo>
                    <a:pt x="200" y="201"/>
                  </a:lnTo>
                  <a:lnTo>
                    <a:pt x="2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14"/>
            <p:cNvSpPr/>
            <p:nvPr/>
          </p:nvSpPr>
          <p:spPr>
            <a:xfrm>
              <a:off x="7010785" y="2178236"/>
              <a:ext cx="5165" cy="4417"/>
            </a:xfrm>
            <a:custGeom>
              <a:rect b="b" l="l" r="r" t="t"/>
              <a:pathLst>
                <a:path extrusionOk="0" h="201" w="235">
                  <a:moveTo>
                    <a:pt x="1" y="1"/>
                  </a:moveTo>
                  <a:lnTo>
                    <a:pt x="1" y="201"/>
                  </a:lnTo>
                  <a:lnTo>
                    <a:pt x="234" y="201"/>
                  </a:lnTo>
                  <a:lnTo>
                    <a:pt x="2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14"/>
            <p:cNvSpPr/>
            <p:nvPr/>
          </p:nvSpPr>
          <p:spPr>
            <a:xfrm>
              <a:off x="7043044" y="2178236"/>
              <a:ext cx="827695" cy="4417"/>
            </a:xfrm>
            <a:custGeom>
              <a:rect b="b" l="l" r="r" t="t"/>
              <a:pathLst>
                <a:path extrusionOk="0" h="201" w="37661">
                  <a:moveTo>
                    <a:pt x="0" y="1"/>
                  </a:moveTo>
                  <a:lnTo>
                    <a:pt x="0" y="201"/>
                  </a:lnTo>
                  <a:lnTo>
                    <a:pt x="401" y="201"/>
                  </a:lnTo>
                  <a:lnTo>
                    <a:pt x="401" y="1"/>
                  </a:lnTo>
                  <a:close/>
                  <a:moveTo>
                    <a:pt x="1702" y="1"/>
                  </a:moveTo>
                  <a:lnTo>
                    <a:pt x="1702" y="201"/>
                  </a:lnTo>
                  <a:lnTo>
                    <a:pt x="2102" y="201"/>
                  </a:lnTo>
                  <a:lnTo>
                    <a:pt x="2102" y="1"/>
                  </a:lnTo>
                  <a:close/>
                  <a:moveTo>
                    <a:pt x="3369" y="1"/>
                  </a:moveTo>
                  <a:lnTo>
                    <a:pt x="3369" y="201"/>
                  </a:lnTo>
                  <a:lnTo>
                    <a:pt x="3803" y="201"/>
                  </a:lnTo>
                  <a:lnTo>
                    <a:pt x="3803" y="1"/>
                  </a:lnTo>
                  <a:close/>
                  <a:moveTo>
                    <a:pt x="5071" y="1"/>
                  </a:moveTo>
                  <a:lnTo>
                    <a:pt x="5071" y="201"/>
                  </a:lnTo>
                  <a:lnTo>
                    <a:pt x="5504" y="201"/>
                  </a:lnTo>
                  <a:lnTo>
                    <a:pt x="5504" y="1"/>
                  </a:lnTo>
                  <a:close/>
                  <a:moveTo>
                    <a:pt x="6772" y="1"/>
                  </a:moveTo>
                  <a:lnTo>
                    <a:pt x="6772" y="201"/>
                  </a:lnTo>
                  <a:lnTo>
                    <a:pt x="7172" y="201"/>
                  </a:lnTo>
                  <a:lnTo>
                    <a:pt x="7172" y="1"/>
                  </a:lnTo>
                  <a:close/>
                  <a:moveTo>
                    <a:pt x="8473" y="1"/>
                  </a:moveTo>
                  <a:lnTo>
                    <a:pt x="8473" y="201"/>
                  </a:lnTo>
                  <a:lnTo>
                    <a:pt x="8873" y="201"/>
                  </a:lnTo>
                  <a:lnTo>
                    <a:pt x="8873" y="1"/>
                  </a:lnTo>
                  <a:close/>
                  <a:moveTo>
                    <a:pt x="10141" y="1"/>
                  </a:moveTo>
                  <a:lnTo>
                    <a:pt x="10141" y="201"/>
                  </a:lnTo>
                  <a:lnTo>
                    <a:pt x="10575" y="201"/>
                  </a:lnTo>
                  <a:lnTo>
                    <a:pt x="10575" y="1"/>
                  </a:lnTo>
                  <a:close/>
                  <a:moveTo>
                    <a:pt x="11842" y="1"/>
                  </a:moveTo>
                  <a:lnTo>
                    <a:pt x="11842" y="201"/>
                  </a:lnTo>
                  <a:lnTo>
                    <a:pt x="12276" y="201"/>
                  </a:lnTo>
                  <a:lnTo>
                    <a:pt x="12276" y="1"/>
                  </a:lnTo>
                  <a:close/>
                  <a:moveTo>
                    <a:pt x="13543" y="1"/>
                  </a:moveTo>
                  <a:lnTo>
                    <a:pt x="13543" y="201"/>
                  </a:lnTo>
                  <a:lnTo>
                    <a:pt x="13944" y="201"/>
                  </a:lnTo>
                  <a:lnTo>
                    <a:pt x="13944" y="1"/>
                  </a:lnTo>
                  <a:close/>
                  <a:moveTo>
                    <a:pt x="15245" y="1"/>
                  </a:moveTo>
                  <a:lnTo>
                    <a:pt x="15245" y="201"/>
                  </a:lnTo>
                  <a:lnTo>
                    <a:pt x="15645" y="201"/>
                  </a:lnTo>
                  <a:lnTo>
                    <a:pt x="15645" y="1"/>
                  </a:lnTo>
                  <a:close/>
                  <a:moveTo>
                    <a:pt x="16912" y="1"/>
                  </a:moveTo>
                  <a:lnTo>
                    <a:pt x="16912" y="201"/>
                  </a:lnTo>
                  <a:lnTo>
                    <a:pt x="17346" y="201"/>
                  </a:lnTo>
                  <a:lnTo>
                    <a:pt x="17346" y="1"/>
                  </a:lnTo>
                  <a:close/>
                  <a:moveTo>
                    <a:pt x="18614" y="1"/>
                  </a:moveTo>
                  <a:lnTo>
                    <a:pt x="18614" y="201"/>
                  </a:lnTo>
                  <a:lnTo>
                    <a:pt x="19047" y="201"/>
                  </a:lnTo>
                  <a:lnTo>
                    <a:pt x="19047" y="1"/>
                  </a:lnTo>
                  <a:close/>
                  <a:moveTo>
                    <a:pt x="20315" y="1"/>
                  </a:moveTo>
                  <a:lnTo>
                    <a:pt x="20315" y="201"/>
                  </a:lnTo>
                  <a:lnTo>
                    <a:pt x="20715" y="201"/>
                  </a:lnTo>
                  <a:lnTo>
                    <a:pt x="20715" y="1"/>
                  </a:lnTo>
                  <a:close/>
                  <a:moveTo>
                    <a:pt x="22016" y="1"/>
                  </a:moveTo>
                  <a:lnTo>
                    <a:pt x="22016" y="201"/>
                  </a:lnTo>
                  <a:lnTo>
                    <a:pt x="22416" y="201"/>
                  </a:lnTo>
                  <a:lnTo>
                    <a:pt x="22416" y="1"/>
                  </a:lnTo>
                  <a:close/>
                  <a:moveTo>
                    <a:pt x="23684" y="1"/>
                  </a:moveTo>
                  <a:lnTo>
                    <a:pt x="23684" y="201"/>
                  </a:lnTo>
                  <a:lnTo>
                    <a:pt x="24118" y="201"/>
                  </a:lnTo>
                  <a:lnTo>
                    <a:pt x="24118" y="1"/>
                  </a:lnTo>
                  <a:close/>
                  <a:moveTo>
                    <a:pt x="25385" y="1"/>
                  </a:moveTo>
                  <a:lnTo>
                    <a:pt x="25385" y="201"/>
                  </a:lnTo>
                  <a:lnTo>
                    <a:pt x="25819" y="201"/>
                  </a:lnTo>
                  <a:lnTo>
                    <a:pt x="25819" y="1"/>
                  </a:lnTo>
                  <a:close/>
                  <a:moveTo>
                    <a:pt x="27086" y="1"/>
                  </a:moveTo>
                  <a:lnTo>
                    <a:pt x="27086" y="201"/>
                  </a:lnTo>
                  <a:lnTo>
                    <a:pt x="27487" y="201"/>
                  </a:lnTo>
                  <a:lnTo>
                    <a:pt x="27487" y="1"/>
                  </a:lnTo>
                  <a:close/>
                  <a:moveTo>
                    <a:pt x="28788" y="1"/>
                  </a:moveTo>
                  <a:lnTo>
                    <a:pt x="28788" y="201"/>
                  </a:lnTo>
                  <a:lnTo>
                    <a:pt x="29188" y="201"/>
                  </a:lnTo>
                  <a:lnTo>
                    <a:pt x="29188" y="1"/>
                  </a:lnTo>
                  <a:close/>
                  <a:moveTo>
                    <a:pt x="30455" y="1"/>
                  </a:moveTo>
                  <a:lnTo>
                    <a:pt x="30455" y="201"/>
                  </a:lnTo>
                  <a:lnTo>
                    <a:pt x="30889" y="201"/>
                  </a:lnTo>
                  <a:lnTo>
                    <a:pt x="30889" y="1"/>
                  </a:lnTo>
                  <a:close/>
                  <a:moveTo>
                    <a:pt x="32157" y="1"/>
                  </a:moveTo>
                  <a:lnTo>
                    <a:pt x="32157" y="201"/>
                  </a:lnTo>
                  <a:lnTo>
                    <a:pt x="32590" y="201"/>
                  </a:lnTo>
                  <a:lnTo>
                    <a:pt x="32590" y="1"/>
                  </a:lnTo>
                  <a:close/>
                  <a:moveTo>
                    <a:pt x="33858" y="1"/>
                  </a:moveTo>
                  <a:lnTo>
                    <a:pt x="33858" y="201"/>
                  </a:lnTo>
                  <a:lnTo>
                    <a:pt x="34258" y="201"/>
                  </a:lnTo>
                  <a:lnTo>
                    <a:pt x="34258" y="1"/>
                  </a:lnTo>
                  <a:close/>
                  <a:moveTo>
                    <a:pt x="35559" y="1"/>
                  </a:moveTo>
                  <a:lnTo>
                    <a:pt x="35559" y="201"/>
                  </a:lnTo>
                  <a:lnTo>
                    <a:pt x="35959" y="201"/>
                  </a:lnTo>
                  <a:lnTo>
                    <a:pt x="35959" y="1"/>
                  </a:lnTo>
                  <a:close/>
                  <a:moveTo>
                    <a:pt x="37227" y="1"/>
                  </a:moveTo>
                  <a:lnTo>
                    <a:pt x="37227" y="201"/>
                  </a:lnTo>
                  <a:lnTo>
                    <a:pt x="37661" y="201"/>
                  </a:lnTo>
                  <a:lnTo>
                    <a:pt x="3766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14"/>
            <p:cNvSpPr/>
            <p:nvPr/>
          </p:nvSpPr>
          <p:spPr>
            <a:xfrm>
              <a:off x="7898492" y="2178236"/>
              <a:ext cx="4417" cy="4417"/>
            </a:xfrm>
            <a:custGeom>
              <a:rect b="b" l="l" r="r" t="t"/>
              <a:pathLst>
                <a:path extrusionOk="0" h="201" w="201">
                  <a:moveTo>
                    <a:pt x="0" y="1"/>
                  </a:moveTo>
                  <a:lnTo>
                    <a:pt x="0" y="201"/>
                  </a:lnTo>
                  <a:lnTo>
                    <a:pt x="200" y="201"/>
                  </a:lnTo>
                  <a:lnTo>
                    <a:pt x="2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14"/>
            <p:cNvSpPr/>
            <p:nvPr/>
          </p:nvSpPr>
          <p:spPr>
            <a:xfrm>
              <a:off x="7010785" y="2284528"/>
              <a:ext cx="5165" cy="5143"/>
            </a:xfrm>
            <a:custGeom>
              <a:rect b="b" l="l" r="r" t="t"/>
              <a:pathLst>
                <a:path extrusionOk="0" h="234" w="235">
                  <a:moveTo>
                    <a:pt x="1" y="0"/>
                  </a:moveTo>
                  <a:lnTo>
                    <a:pt x="1" y="234"/>
                  </a:lnTo>
                  <a:lnTo>
                    <a:pt x="234" y="234"/>
                  </a:lnTo>
                  <a:lnTo>
                    <a:pt x="2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14"/>
            <p:cNvSpPr/>
            <p:nvPr/>
          </p:nvSpPr>
          <p:spPr>
            <a:xfrm>
              <a:off x="7043044" y="2284528"/>
              <a:ext cx="827695" cy="5143"/>
            </a:xfrm>
            <a:custGeom>
              <a:rect b="b" l="l" r="r" t="t"/>
              <a:pathLst>
                <a:path extrusionOk="0" h="234" w="37661">
                  <a:moveTo>
                    <a:pt x="0" y="0"/>
                  </a:moveTo>
                  <a:lnTo>
                    <a:pt x="0" y="234"/>
                  </a:lnTo>
                  <a:lnTo>
                    <a:pt x="401" y="234"/>
                  </a:lnTo>
                  <a:lnTo>
                    <a:pt x="401" y="0"/>
                  </a:lnTo>
                  <a:close/>
                  <a:moveTo>
                    <a:pt x="1702" y="0"/>
                  </a:moveTo>
                  <a:lnTo>
                    <a:pt x="1702" y="234"/>
                  </a:lnTo>
                  <a:lnTo>
                    <a:pt x="2102" y="234"/>
                  </a:lnTo>
                  <a:lnTo>
                    <a:pt x="2102" y="0"/>
                  </a:lnTo>
                  <a:close/>
                  <a:moveTo>
                    <a:pt x="3369" y="0"/>
                  </a:moveTo>
                  <a:lnTo>
                    <a:pt x="3369" y="234"/>
                  </a:lnTo>
                  <a:lnTo>
                    <a:pt x="3803" y="234"/>
                  </a:lnTo>
                  <a:lnTo>
                    <a:pt x="3803" y="0"/>
                  </a:lnTo>
                  <a:close/>
                  <a:moveTo>
                    <a:pt x="5071" y="0"/>
                  </a:moveTo>
                  <a:lnTo>
                    <a:pt x="5071" y="234"/>
                  </a:lnTo>
                  <a:lnTo>
                    <a:pt x="5504" y="234"/>
                  </a:lnTo>
                  <a:lnTo>
                    <a:pt x="5504" y="0"/>
                  </a:lnTo>
                  <a:close/>
                  <a:moveTo>
                    <a:pt x="6772" y="0"/>
                  </a:moveTo>
                  <a:lnTo>
                    <a:pt x="6772" y="234"/>
                  </a:lnTo>
                  <a:lnTo>
                    <a:pt x="7172" y="234"/>
                  </a:lnTo>
                  <a:lnTo>
                    <a:pt x="7172" y="0"/>
                  </a:lnTo>
                  <a:close/>
                  <a:moveTo>
                    <a:pt x="8473" y="0"/>
                  </a:moveTo>
                  <a:lnTo>
                    <a:pt x="8473" y="234"/>
                  </a:lnTo>
                  <a:lnTo>
                    <a:pt x="8873" y="234"/>
                  </a:lnTo>
                  <a:lnTo>
                    <a:pt x="8873" y="0"/>
                  </a:lnTo>
                  <a:close/>
                  <a:moveTo>
                    <a:pt x="10141" y="0"/>
                  </a:moveTo>
                  <a:lnTo>
                    <a:pt x="10141" y="234"/>
                  </a:lnTo>
                  <a:lnTo>
                    <a:pt x="10575" y="234"/>
                  </a:lnTo>
                  <a:lnTo>
                    <a:pt x="10575" y="0"/>
                  </a:lnTo>
                  <a:close/>
                  <a:moveTo>
                    <a:pt x="11842" y="0"/>
                  </a:moveTo>
                  <a:lnTo>
                    <a:pt x="11842" y="234"/>
                  </a:lnTo>
                  <a:lnTo>
                    <a:pt x="12276" y="234"/>
                  </a:lnTo>
                  <a:lnTo>
                    <a:pt x="12276" y="0"/>
                  </a:lnTo>
                  <a:close/>
                  <a:moveTo>
                    <a:pt x="13543" y="0"/>
                  </a:moveTo>
                  <a:lnTo>
                    <a:pt x="13543" y="234"/>
                  </a:lnTo>
                  <a:lnTo>
                    <a:pt x="13944" y="234"/>
                  </a:lnTo>
                  <a:lnTo>
                    <a:pt x="13944" y="0"/>
                  </a:lnTo>
                  <a:close/>
                  <a:moveTo>
                    <a:pt x="15245" y="0"/>
                  </a:moveTo>
                  <a:lnTo>
                    <a:pt x="15245" y="234"/>
                  </a:lnTo>
                  <a:lnTo>
                    <a:pt x="15645" y="234"/>
                  </a:lnTo>
                  <a:lnTo>
                    <a:pt x="15645" y="0"/>
                  </a:lnTo>
                  <a:close/>
                  <a:moveTo>
                    <a:pt x="16912" y="0"/>
                  </a:moveTo>
                  <a:lnTo>
                    <a:pt x="16912" y="234"/>
                  </a:lnTo>
                  <a:lnTo>
                    <a:pt x="17346" y="234"/>
                  </a:lnTo>
                  <a:lnTo>
                    <a:pt x="17346" y="0"/>
                  </a:lnTo>
                  <a:close/>
                  <a:moveTo>
                    <a:pt x="18614" y="0"/>
                  </a:moveTo>
                  <a:lnTo>
                    <a:pt x="18614" y="234"/>
                  </a:lnTo>
                  <a:lnTo>
                    <a:pt x="19047" y="234"/>
                  </a:lnTo>
                  <a:lnTo>
                    <a:pt x="19047" y="0"/>
                  </a:lnTo>
                  <a:close/>
                  <a:moveTo>
                    <a:pt x="20315" y="0"/>
                  </a:moveTo>
                  <a:lnTo>
                    <a:pt x="20315" y="234"/>
                  </a:lnTo>
                  <a:lnTo>
                    <a:pt x="20715" y="234"/>
                  </a:lnTo>
                  <a:lnTo>
                    <a:pt x="20715" y="0"/>
                  </a:lnTo>
                  <a:close/>
                  <a:moveTo>
                    <a:pt x="22016" y="0"/>
                  </a:moveTo>
                  <a:lnTo>
                    <a:pt x="22016" y="234"/>
                  </a:lnTo>
                  <a:lnTo>
                    <a:pt x="22416" y="234"/>
                  </a:lnTo>
                  <a:lnTo>
                    <a:pt x="22416" y="0"/>
                  </a:lnTo>
                  <a:close/>
                  <a:moveTo>
                    <a:pt x="23684" y="0"/>
                  </a:moveTo>
                  <a:lnTo>
                    <a:pt x="23684" y="234"/>
                  </a:lnTo>
                  <a:lnTo>
                    <a:pt x="24118" y="234"/>
                  </a:lnTo>
                  <a:lnTo>
                    <a:pt x="24118" y="0"/>
                  </a:lnTo>
                  <a:close/>
                  <a:moveTo>
                    <a:pt x="25385" y="0"/>
                  </a:moveTo>
                  <a:lnTo>
                    <a:pt x="25385" y="234"/>
                  </a:lnTo>
                  <a:lnTo>
                    <a:pt x="25819" y="234"/>
                  </a:lnTo>
                  <a:lnTo>
                    <a:pt x="25819" y="0"/>
                  </a:lnTo>
                  <a:close/>
                  <a:moveTo>
                    <a:pt x="27086" y="0"/>
                  </a:moveTo>
                  <a:lnTo>
                    <a:pt x="27086" y="234"/>
                  </a:lnTo>
                  <a:lnTo>
                    <a:pt x="27487" y="234"/>
                  </a:lnTo>
                  <a:lnTo>
                    <a:pt x="27487" y="0"/>
                  </a:lnTo>
                  <a:close/>
                  <a:moveTo>
                    <a:pt x="28788" y="0"/>
                  </a:moveTo>
                  <a:lnTo>
                    <a:pt x="28788" y="234"/>
                  </a:lnTo>
                  <a:lnTo>
                    <a:pt x="29188" y="234"/>
                  </a:lnTo>
                  <a:lnTo>
                    <a:pt x="29188" y="0"/>
                  </a:lnTo>
                  <a:close/>
                  <a:moveTo>
                    <a:pt x="30455" y="0"/>
                  </a:moveTo>
                  <a:lnTo>
                    <a:pt x="30455" y="234"/>
                  </a:lnTo>
                  <a:lnTo>
                    <a:pt x="30889" y="234"/>
                  </a:lnTo>
                  <a:lnTo>
                    <a:pt x="30889" y="0"/>
                  </a:lnTo>
                  <a:close/>
                  <a:moveTo>
                    <a:pt x="32157" y="0"/>
                  </a:moveTo>
                  <a:lnTo>
                    <a:pt x="32157" y="234"/>
                  </a:lnTo>
                  <a:lnTo>
                    <a:pt x="32590" y="234"/>
                  </a:lnTo>
                  <a:lnTo>
                    <a:pt x="32590" y="0"/>
                  </a:lnTo>
                  <a:close/>
                  <a:moveTo>
                    <a:pt x="33858" y="0"/>
                  </a:moveTo>
                  <a:lnTo>
                    <a:pt x="33858" y="234"/>
                  </a:lnTo>
                  <a:lnTo>
                    <a:pt x="34258" y="234"/>
                  </a:lnTo>
                  <a:lnTo>
                    <a:pt x="34258" y="0"/>
                  </a:lnTo>
                  <a:close/>
                  <a:moveTo>
                    <a:pt x="35559" y="0"/>
                  </a:moveTo>
                  <a:lnTo>
                    <a:pt x="35559" y="234"/>
                  </a:lnTo>
                  <a:lnTo>
                    <a:pt x="35959" y="234"/>
                  </a:lnTo>
                  <a:lnTo>
                    <a:pt x="35959" y="0"/>
                  </a:lnTo>
                  <a:close/>
                  <a:moveTo>
                    <a:pt x="37227" y="0"/>
                  </a:moveTo>
                  <a:lnTo>
                    <a:pt x="37227" y="234"/>
                  </a:lnTo>
                  <a:lnTo>
                    <a:pt x="37661" y="234"/>
                  </a:lnTo>
                  <a:lnTo>
                    <a:pt x="3766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14"/>
            <p:cNvSpPr/>
            <p:nvPr/>
          </p:nvSpPr>
          <p:spPr>
            <a:xfrm>
              <a:off x="7898492" y="2284528"/>
              <a:ext cx="4417" cy="5143"/>
            </a:xfrm>
            <a:custGeom>
              <a:rect b="b" l="l" r="r" t="t"/>
              <a:pathLst>
                <a:path extrusionOk="0" h="234" w="201">
                  <a:moveTo>
                    <a:pt x="0" y="0"/>
                  </a:moveTo>
                  <a:lnTo>
                    <a:pt x="0" y="234"/>
                  </a:lnTo>
                  <a:lnTo>
                    <a:pt x="200" y="234"/>
                  </a:lnTo>
                  <a:lnTo>
                    <a:pt x="20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14"/>
            <p:cNvSpPr/>
            <p:nvPr/>
          </p:nvSpPr>
          <p:spPr>
            <a:xfrm>
              <a:off x="7010785" y="2390820"/>
              <a:ext cx="5165" cy="5143"/>
            </a:xfrm>
            <a:custGeom>
              <a:rect b="b" l="l" r="r" t="t"/>
              <a:pathLst>
                <a:path extrusionOk="0" h="234" w="235">
                  <a:moveTo>
                    <a:pt x="1" y="0"/>
                  </a:moveTo>
                  <a:lnTo>
                    <a:pt x="1" y="234"/>
                  </a:lnTo>
                  <a:lnTo>
                    <a:pt x="234" y="234"/>
                  </a:lnTo>
                  <a:lnTo>
                    <a:pt x="2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14"/>
            <p:cNvSpPr/>
            <p:nvPr/>
          </p:nvSpPr>
          <p:spPr>
            <a:xfrm>
              <a:off x="7043044" y="2390820"/>
              <a:ext cx="827695" cy="5143"/>
            </a:xfrm>
            <a:custGeom>
              <a:rect b="b" l="l" r="r" t="t"/>
              <a:pathLst>
                <a:path extrusionOk="0" h="234" w="37661">
                  <a:moveTo>
                    <a:pt x="0" y="0"/>
                  </a:moveTo>
                  <a:lnTo>
                    <a:pt x="0" y="234"/>
                  </a:lnTo>
                  <a:lnTo>
                    <a:pt x="401" y="234"/>
                  </a:lnTo>
                  <a:lnTo>
                    <a:pt x="401" y="0"/>
                  </a:lnTo>
                  <a:close/>
                  <a:moveTo>
                    <a:pt x="1702" y="0"/>
                  </a:moveTo>
                  <a:lnTo>
                    <a:pt x="1702" y="234"/>
                  </a:lnTo>
                  <a:lnTo>
                    <a:pt x="2102" y="234"/>
                  </a:lnTo>
                  <a:lnTo>
                    <a:pt x="2102" y="0"/>
                  </a:lnTo>
                  <a:close/>
                  <a:moveTo>
                    <a:pt x="3369" y="0"/>
                  </a:moveTo>
                  <a:lnTo>
                    <a:pt x="3369" y="234"/>
                  </a:lnTo>
                  <a:lnTo>
                    <a:pt x="3803" y="234"/>
                  </a:lnTo>
                  <a:lnTo>
                    <a:pt x="3803" y="0"/>
                  </a:lnTo>
                  <a:close/>
                  <a:moveTo>
                    <a:pt x="5071" y="0"/>
                  </a:moveTo>
                  <a:lnTo>
                    <a:pt x="5071" y="234"/>
                  </a:lnTo>
                  <a:lnTo>
                    <a:pt x="5504" y="234"/>
                  </a:lnTo>
                  <a:lnTo>
                    <a:pt x="5504" y="0"/>
                  </a:lnTo>
                  <a:close/>
                  <a:moveTo>
                    <a:pt x="6772" y="0"/>
                  </a:moveTo>
                  <a:lnTo>
                    <a:pt x="6772" y="234"/>
                  </a:lnTo>
                  <a:lnTo>
                    <a:pt x="7172" y="234"/>
                  </a:lnTo>
                  <a:lnTo>
                    <a:pt x="7172" y="0"/>
                  </a:lnTo>
                  <a:close/>
                  <a:moveTo>
                    <a:pt x="8473" y="0"/>
                  </a:moveTo>
                  <a:lnTo>
                    <a:pt x="8473" y="234"/>
                  </a:lnTo>
                  <a:lnTo>
                    <a:pt x="8873" y="234"/>
                  </a:lnTo>
                  <a:lnTo>
                    <a:pt x="8873" y="0"/>
                  </a:lnTo>
                  <a:close/>
                  <a:moveTo>
                    <a:pt x="10141" y="0"/>
                  </a:moveTo>
                  <a:lnTo>
                    <a:pt x="10141" y="234"/>
                  </a:lnTo>
                  <a:lnTo>
                    <a:pt x="10575" y="234"/>
                  </a:lnTo>
                  <a:lnTo>
                    <a:pt x="10575" y="0"/>
                  </a:lnTo>
                  <a:close/>
                  <a:moveTo>
                    <a:pt x="11842" y="0"/>
                  </a:moveTo>
                  <a:lnTo>
                    <a:pt x="11842" y="234"/>
                  </a:lnTo>
                  <a:lnTo>
                    <a:pt x="12276" y="234"/>
                  </a:lnTo>
                  <a:lnTo>
                    <a:pt x="12276" y="0"/>
                  </a:lnTo>
                  <a:close/>
                  <a:moveTo>
                    <a:pt x="13543" y="0"/>
                  </a:moveTo>
                  <a:lnTo>
                    <a:pt x="13543" y="234"/>
                  </a:lnTo>
                  <a:lnTo>
                    <a:pt x="13944" y="234"/>
                  </a:lnTo>
                  <a:lnTo>
                    <a:pt x="13944" y="0"/>
                  </a:lnTo>
                  <a:close/>
                  <a:moveTo>
                    <a:pt x="15245" y="0"/>
                  </a:moveTo>
                  <a:lnTo>
                    <a:pt x="15245" y="234"/>
                  </a:lnTo>
                  <a:lnTo>
                    <a:pt x="15645" y="234"/>
                  </a:lnTo>
                  <a:lnTo>
                    <a:pt x="15645" y="0"/>
                  </a:lnTo>
                  <a:close/>
                  <a:moveTo>
                    <a:pt x="16912" y="0"/>
                  </a:moveTo>
                  <a:lnTo>
                    <a:pt x="16912" y="234"/>
                  </a:lnTo>
                  <a:lnTo>
                    <a:pt x="17346" y="234"/>
                  </a:lnTo>
                  <a:lnTo>
                    <a:pt x="17346" y="0"/>
                  </a:lnTo>
                  <a:close/>
                  <a:moveTo>
                    <a:pt x="18614" y="0"/>
                  </a:moveTo>
                  <a:lnTo>
                    <a:pt x="18614" y="234"/>
                  </a:lnTo>
                  <a:lnTo>
                    <a:pt x="19047" y="234"/>
                  </a:lnTo>
                  <a:lnTo>
                    <a:pt x="19047" y="0"/>
                  </a:lnTo>
                  <a:close/>
                  <a:moveTo>
                    <a:pt x="20315" y="0"/>
                  </a:moveTo>
                  <a:lnTo>
                    <a:pt x="20315" y="234"/>
                  </a:lnTo>
                  <a:lnTo>
                    <a:pt x="20715" y="234"/>
                  </a:lnTo>
                  <a:lnTo>
                    <a:pt x="20715" y="0"/>
                  </a:lnTo>
                  <a:close/>
                  <a:moveTo>
                    <a:pt x="22016" y="0"/>
                  </a:moveTo>
                  <a:lnTo>
                    <a:pt x="22016" y="234"/>
                  </a:lnTo>
                  <a:lnTo>
                    <a:pt x="22416" y="234"/>
                  </a:lnTo>
                  <a:lnTo>
                    <a:pt x="22416" y="0"/>
                  </a:lnTo>
                  <a:close/>
                  <a:moveTo>
                    <a:pt x="23684" y="0"/>
                  </a:moveTo>
                  <a:lnTo>
                    <a:pt x="23684" y="234"/>
                  </a:lnTo>
                  <a:lnTo>
                    <a:pt x="24118" y="234"/>
                  </a:lnTo>
                  <a:lnTo>
                    <a:pt x="24118" y="0"/>
                  </a:lnTo>
                  <a:close/>
                  <a:moveTo>
                    <a:pt x="25385" y="0"/>
                  </a:moveTo>
                  <a:lnTo>
                    <a:pt x="25385" y="234"/>
                  </a:lnTo>
                  <a:lnTo>
                    <a:pt x="25819" y="234"/>
                  </a:lnTo>
                  <a:lnTo>
                    <a:pt x="25819" y="0"/>
                  </a:lnTo>
                  <a:close/>
                  <a:moveTo>
                    <a:pt x="27086" y="0"/>
                  </a:moveTo>
                  <a:lnTo>
                    <a:pt x="27086" y="234"/>
                  </a:lnTo>
                  <a:lnTo>
                    <a:pt x="27487" y="234"/>
                  </a:lnTo>
                  <a:lnTo>
                    <a:pt x="27487" y="0"/>
                  </a:lnTo>
                  <a:close/>
                  <a:moveTo>
                    <a:pt x="28788" y="0"/>
                  </a:moveTo>
                  <a:lnTo>
                    <a:pt x="28788" y="234"/>
                  </a:lnTo>
                  <a:lnTo>
                    <a:pt x="29188" y="234"/>
                  </a:lnTo>
                  <a:lnTo>
                    <a:pt x="29188" y="0"/>
                  </a:lnTo>
                  <a:close/>
                  <a:moveTo>
                    <a:pt x="30455" y="0"/>
                  </a:moveTo>
                  <a:lnTo>
                    <a:pt x="30455" y="234"/>
                  </a:lnTo>
                  <a:lnTo>
                    <a:pt x="30889" y="234"/>
                  </a:lnTo>
                  <a:lnTo>
                    <a:pt x="30889" y="0"/>
                  </a:lnTo>
                  <a:close/>
                  <a:moveTo>
                    <a:pt x="32157" y="0"/>
                  </a:moveTo>
                  <a:lnTo>
                    <a:pt x="32157" y="234"/>
                  </a:lnTo>
                  <a:lnTo>
                    <a:pt x="32590" y="234"/>
                  </a:lnTo>
                  <a:lnTo>
                    <a:pt x="32590" y="0"/>
                  </a:lnTo>
                  <a:close/>
                  <a:moveTo>
                    <a:pt x="33858" y="0"/>
                  </a:moveTo>
                  <a:lnTo>
                    <a:pt x="33858" y="234"/>
                  </a:lnTo>
                  <a:lnTo>
                    <a:pt x="34258" y="234"/>
                  </a:lnTo>
                  <a:lnTo>
                    <a:pt x="34258" y="0"/>
                  </a:lnTo>
                  <a:close/>
                  <a:moveTo>
                    <a:pt x="35559" y="0"/>
                  </a:moveTo>
                  <a:lnTo>
                    <a:pt x="35559" y="234"/>
                  </a:lnTo>
                  <a:lnTo>
                    <a:pt x="35959" y="234"/>
                  </a:lnTo>
                  <a:lnTo>
                    <a:pt x="35959" y="0"/>
                  </a:lnTo>
                  <a:close/>
                  <a:moveTo>
                    <a:pt x="37227" y="0"/>
                  </a:moveTo>
                  <a:lnTo>
                    <a:pt x="37227" y="234"/>
                  </a:lnTo>
                  <a:lnTo>
                    <a:pt x="37661" y="234"/>
                  </a:lnTo>
                  <a:lnTo>
                    <a:pt x="3766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14"/>
            <p:cNvSpPr/>
            <p:nvPr/>
          </p:nvSpPr>
          <p:spPr>
            <a:xfrm>
              <a:off x="7898492" y="2390820"/>
              <a:ext cx="4417" cy="5143"/>
            </a:xfrm>
            <a:custGeom>
              <a:rect b="b" l="l" r="r" t="t"/>
              <a:pathLst>
                <a:path extrusionOk="0" h="234" w="201">
                  <a:moveTo>
                    <a:pt x="0" y="0"/>
                  </a:moveTo>
                  <a:lnTo>
                    <a:pt x="0" y="234"/>
                  </a:lnTo>
                  <a:lnTo>
                    <a:pt x="200" y="234"/>
                  </a:lnTo>
                  <a:lnTo>
                    <a:pt x="20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14"/>
            <p:cNvSpPr/>
            <p:nvPr/>
          </p:nvSpPr>
          <p:spPr>
            <a:xfrm>
              <a:off x="6919171" y="1185000"/>
              <a:ext cx="983845" cy="1483108"/>
            </a:xfrm>
            <a:custGeom>
              <a:rect b="b" l="l" r="r" t="t"/>
              <a:pathLst>
                <a:path extrusionOk="0" h="67483" w="44766">
                  <a:moveTo>
                    <a:pt x="3669" y="1"/>
                  </a:moveTo>
                  <a:lnTo>
                    <a:pt x="3669" y="10375"/>
                  </a:lnTo>
                  <a:lnTo>
                    <a:pt x="0" y="10375"/>
                  </a:lnTo>
                  <a:lnTo>
                    <a:pt x="0" y="10808"/>
                  </a:lnTo>
                  <a:lnTo>
                    <a:pt x="3669" y="10808"/>
                  </a:lnTo>
                  <a:lnTo>
                    <a:pt x="3669" y="11309"/>
                  </a:lnTo>
                  <a:lnTo>
                    <a:pt x="0" y="11309"/>
                  </a:lnTo>
                  <a:lnTo>
                    <a:pt x="0" y="11542"/>
                  </a:lnTo>
                  <a:lnTo>
                    <a:pt x="3669" y="11542"/>
                  </a:lnTo>
                  <a:lnTo>
                    <a:pt x="3669" y="59743"/>
                  </a:lnTo>
                  <a:lnTo>
                    <a:pt x="0" y="59743"/>
                  </a:lnTo>
                  <a:lnTo>
                    <a:pt x="0" y="59943"/>
                  </a:lnTo>
                  <a:lnTo>
                    <a:pt x="3669" y="59943"/>
                  </a:lnTo>
                  <a:lnTo>
                    <a:pt x="3669" y="60444"/>
                  </a:lnTo>
                  <a:lnTo>
                    <a:pt x="0" y="60444"/>
                  </a:lnTo>
                  <a:lnTo>
                    <a:pt x="0" y="60877"/>
                  </a:lnTo>
                  <a:lnTo>
                    <a:pt x="3669" y="60877"/>
                  </a:lnTo>
                  <a:lnTo>
                    <a:pt x="3669" y="67482"/>
                  </a:lnTo>
                  <a:lnTo>
                    <a:pt x="3869" y="67482"/>
                  </a:lnTo>
                  <a:lnTo>
                    <a:pt x="3869" y="60877"/>
                  </a:lnTo>
                  <a:lnTo>
                    <a:pt x="44765" y="60877"/>
                  </a:lnTo>
                  <a:lnTo>
                    <a:pt x="44765" y="60444"/>
                  </a:lnTo>
                  <a:lnTo>
                    <a:pt x="3869" y="60444"/>
                  </a:lnTo>
                  <a:lnTo>
                    <a:pt x="3869" y="59943"/>
                  </a:lnTo>
                  <a:lnTo>
                    <a:pt x="44765" y="59943"/>
                  </a:lnTo>
                  <a:lnTo>
                    <a:pt x="44765" y="59743"/>
                  </a:lnTo>
                  <a:lnTo>
                    <a:pt x="3869" y="59743"/>
                  </a:lnTo>
                  <a:lnTo>
                    <a:pt x="3869" y="11542"/>
                  </a:lnTo>
                  <a:lnTo>
                    <a:pt x="44765" y="11542"/>
                  </a:lnTo>
                  <a:lnTo>
                    <a:pt x="44765" y="11309"/>
                  </a:lnTo>
                  <a:lnTo>
                    <a:pt x="3869" y="11309"/>
                  </a:lnTo>
                  <a:lnTo>
                    <a:pt x="3869" y="10808"/>
                  </a:lnTo>
                  <a:lnTo>
                    <a:pt x="44765" y="10808"/>
                  </a:lnTo>
                  <a:lnTo>
                    <a:pt x="44765" y="10375"/>
                  </a:lnTo>
                  <a:lnTo>
                    <a:pt x="3869" y="10375"/>
                  </a:lnTo>
                  <a:lnTo>
                    <a:pt x="3869"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6" name="Google Shape;886;p14"/>
          <p:cNvSpPr txBox="1"/>
          <p:nvPr>
            <p:ph idx="4294967295" type="body"/>
          </p:nvPr>
        </p:nvSpPr>
        <p:spPr>
          <a:xfrm>
            <a:off x="1902025" y="1828813"/>
            <a:ext cx="5188800" cy="2898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 sz="1400">
                <a:solidFill>
                  <a:srgbClr val="000000"/>
                </a:solidFill>
              </a:rPr>
              <a:t>Transformación de variables numéricas</a:t>
            </a:r>
            <a:endParaRPr sz="1400">
              <a:solidFill>
                <a:srgbClr val="000000"/>
              </a:solidFill>
            </a:endParaRPr>
          </a:p>
          <a:p>
            <a:pPr indent="-317500" lvl="0" marL="457200" rtl="0" algn="just">
              <a:lnSpc>
                <a:spcPct val="115000"/>
              </a:lnSpc>
              <a:spcBef>
                <a:spcPts val="1600"/>
              </a:spcBef>
              <a:spcAft>
                <a:spcPts val="0"/>
              </a:spcAft>
              <a:buClr>
                <a:srgbClr val="000000"/>
              </a:buClr>
              <a:buSzPts val="1400"/>
              <a:buChar char="●"/>
            </a:pPr>
            <a:r>
              <a:rPr lang="en" sz="1400">
                <a:solidFill>
                  <a:srgbClr val="000000"/>
                </a:solidFill>
              </a:rPr>
              <a:t>Transformación logarítmica - log(x)</a:t>
            </a:r>
            <a:endParaRPr sz="1400">
              <a:solidFill>
                <a:srgbClr val="000000"/>
              </a:solidFill>
            </a:endParaRPr>
          </a:p>
          <a:p>
            <a:pPr indent="-317500" lvl="0" marL="457200" rtl="0" algn="just">
              <a:lnSpc>
                <a:spcPct val="115000"/>
              </a:lnSpc>
              <a:spcBef>
                <a:spcPts val="0"/>
              </a:spcBef>
              <a:spcAft>
                <a:spcPts val="0"/>
              </a:spcAft>
              <a:buClr>
                <a:srgbClr val="000000"/>
              </a:buClr>
              <a:buSzPts val="1400"/>
              <a:buChar char="●"/>
            </a:pPr>
            <a:r>
              <a:rPr lang="en" sz="1400">
                <a:solidFill>
                  <a:srgbClr val="000000"/>
                </a:solidFill>
              </a:rPr>
              <a:t>Transformación reciprocal - 1 / x</a:t>
            </a:r>
            <a:endParaRPr sz="1400">
              <a:solidFill>
                <a:srgbClr val="000000"/>
              </a:solidFill>
            </a:endParaRPr>
          </a:p>
          <a:p>
            <a:pPr indent="-317500" lvl="0" marL="457200" rtl="0" algn="just">
              <a:lnSpc>
                <a:spcPct val="115000"/>
              </a:lnSpc>
              <a:spcBef>
                <a:spcPts val="0"/>
              </a:spcBef>
              <a:spcAft>
                <a:spcPts val="0"/>
              </a:spcAft>
              <a:buClr>
                <a:srgbClr val="000000"/>
              </a:buClr>
              <a:buSzPts val="1400"/>
              <a:buChar char="●"/>
            </a:pPr>
            <a:r>
              <a:rPr lang="en" sz="1400">
                <a:solidFill>
                  <a:srgbClr val="000000"/>
                </a:solidFill>
              </a:rPr>
              <a:t>Transformación por la raíz cuadrada - sqrt(x)</a:t>
            </a:r>
            <a:endParaRPr sz="1400">
              <a:solidFill>
                <a:srgbClr val="000000"/>
              </a:solidFill>
            </a:endParaRPr>
          </a:p>
          <a:p>
            <a:pPr indent="-317500" lvl="0" marL="457200" rtl="0" algn="just">
              <a:lnSpc>
                <a:spcPct val="115000"/>
              </a:lnSpc>
              <a:spcBef>
                <a:spcPts val="0"/>
              </a:spcBef>
              <a:spcAft>
                <a:spcPts val="0"/>
              </a:spcAft>
              <a:buClr>
                <a:srgbClr val="000000"/>
              </a:buClr>
              <a:buSzPts val="1400"/>
              <a:buChar char="●"/>
            </a:pPr>
            <a:r>
              <a:rPr lang="en" sz="1400">
                <a:solidFill>
                  <a:srgbClr val="000000"/>
                </a:solidFill>
              </a:rPr>
              <a:t>Transformación exponencial - exp(x)</a:t>
            </a:r>
            <a:endParaRPr sz="1400">
              <a:solidFill>
                <a:srgbClr val="000000"/>
              </a:solidFill>
            </a:endParaRPr>
          </a:p>
          <a:p>
            <a:pPr indent="0" lvl="0" marL="0" rtl="0" algn="just">
              <a:lnSpc>
                <a:spcPct val="115000"/>
              </a:lnSpc>
              <a:spcBef>
                <a:spcPts val="1600"/>
              </a:spcBef>
              <a:spcAft>
                <a:spcPts val="1600"/>
              </a:spcAft>
              <a:buSzPts val="1800"/>
              <a:buNone/>
            </a:pPr>
            <a:r>
              <a:t/>
            </a:r>
            <a:endParaRPr sz="14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grpSp>
        <p:nvGrpSpPr>
          <p:cNvPr id="891" name="Google Shape;891;p15"/>
          <p:cNvGrpSpPr/>
          <p:nvPr/>
        </p:nvGrpSpPr>
        <p:grpSpPr>
          <a:xfrm flipH="1" rot="-2849289">
            <a:off x="7231371" y="3958705"/>
            <a:ext cx="3081811" cy="1994931"/>
            <a:chOff x="3476322" y="3871854"/>
            <a:chExt cx="3081550" cy="1994762"/>
          </a:xfrm>
        </p:grpSpPr>
        <p:sp>
          <p:nvSpPr>
            <p:cNvPr id="892" name="Google Shape;892;p15"/>
            <p:cNvSpPr/>
            <p:nvPr/>
          </p:nvSpPr>
          <p:spPr>
            <a:xfrm>
              <a:off x="3476322" y="4434043"/>
              <a:ext cx="929647" cy="290128"/>
            </a:xfrm>
            <a:custGeom>
              <a:rect b="b" l="l" r="r" t="t"/>
              <a:pathLst>
                <a:path extrusionOk="0" h="6198" w="19860">
                  <a:moveTo>
                    <a:pt x="6608" y="1035"/>
                  </a:moveTo>
                  <a:cubicBezTo>
                    <a:pt x="7486" y="1035"/>
                    <a:pt x="8379" y="1187"/>
                    <a:pt x="9261" y="1326"/>
                  </a:cubicBezTo>
                  <a:cubicBezTo>
                    <a:pt x="12072" y="1780"/>
                    <a:pt x="14828" y="2557"/>
                    <a:pt x="17467" y="3645"/>
                  </a:cubicBezTo>
                  <a:lnTo>
                    <a:pt x="17467" y="3645"/>
                  </a:lnTo>
                  <a:cubicBezTo>
                    <a:pt x="14865" y="4468"/>
                    <a:pt x="11720" y="5184"/>
                    <a:pt x="8737" y="5184"/>
                  </a:cubicBezTo>
                  <a:cubicBezTo>
                    <a:pt x="5937" y="5184"/>
                    <a:pt x="3279" y="4553"/>
                    <a:pt x="1344" y="2789"/>
                  </a:cubicBezTo>
                  <a:lnTo>
                    <a:pt x="1344" y="2789"/>
                  </a:lnTo>
                  <a:cubicBezTo>
                    <a:pt x="2403" y="2486"/>
                    <a:pt x="3279" y="1996"/>
                    <a:pt x="4326" y="1506"/>
                  </a:cubicBezTo>
                  <a:cubicBezTo>
                    <a:pt x="5062" y="1154"/>
                    <a:pt x="5829" y="1035"/>
                    <a:pt x="6608" y="1035"/>
                  </a:cubicBezTo>
                  <a:close/>
                  <a:moveTo>
                    <a:pt x="6415" y="0"/>
                  </a:moveTo>
                  <a:cubicBezTo>
                    <a:pt x="5956" y="0"/>
                    <a:pt x="5504" y="42"/>
                    <a:pt x="5074" y="148"/>
                  </a:cubicBezTo>
                  <a:cubicBezTo>
                    <a:pt x="3425" y="550"/>
                    <a:pt x="2136" y="1673"/>
                    <a:pt x="403" y="1978"/>
                  </a:cubicBezTo>
                  <a:cubicBezTo>
                    <a:pt x="1" y="2047"/>
                    <a:pt x="70" y="2657"/>
                    <a:pt x="264" y="2879"/>
                  </a:cubicBezTo>
                  <a:cubicBezTo>
                    <a:pt x="2368" y="5345"/>
                    <a:pt x="5497" y="6197"/>
                    <a:pt x="8802" y="6197"/>
                  </a:cubicBezTo>
                  <a:cubicBezTo>
                    <a:pt x="12288" y="6197"/>
                    <a:pt x="15970" y="5250"/>
                    <a:pt x="18853" y="4249"/>
                  </a:cubicBezTo>
                  <a:lnTo>
                    <a:pt x="18853" y="4249"/>
                  </a:lnTo>
                  <a:cubicBezTo>
                    <a:pt x="18973" y="4304"/>
                    <a:pt x="19093" y="4360"/>
                    <a:pt x="19214" y="4417"/>
                  </a:cubicBezTo>
                  <a:cubicBezTo>
                    <a:pt x="19268" y="4443"/>
                    <a:pt x="19319" y="4454"/>
                    <a:pt x="19364" y="4454"/>
                  </a:cubicBezTo>
                  <a:cubicBezTo>
                    <a:pt x="19595" y="4454"/>
                    <a:pt x="19704" y="4164"/>
                    <a:pt x="19678" y="3896"/>
                  </a:cubicBezTo>
                  <a:lnTo>
                    <a:pt x="19678" y="3896"/>
                  </a:lnTo>
                  <a:cubicBezTo>
                    <a:pt x="19860" y="3628"/>
                    <a:pt x="19684" y="3026"/>
                    <a:pt x="19337" y="3026"/>
                  </a:cubicBezTo>
                  <a:cubicBezTo>
                    <a:pt x="19302" y="3026"/>
                    <a:pt x="19265" y="3032"/>
                    <a:pt x="19227" y="3045"/>
                  </a:cubicBezTo>
                  <a:cubicBezTo>
                    <a:pt x="19092" y="3095"/>
                    <a:pt x="18953" y="3144"/>
                    <a:pt x="18813" y="3194"/>
                  </a:cubicBezTo>
                  <a:lnTo>
                    <a:pt x="18813" y="3194"/>
                  </a:lnTo>
                  <a:cubicBezTo>
                    <a:pt x="15785" y="1826"/>
                    <a:pt x="12593" y="859"/>
                    <a:pt x="9316" y="328"/>
                  </a:cubicBezTo>
                  <a:cubicBezTo>
                    <a:pt x="8402" y="187"/>
                    <a:pt x="7391" y="0"/>
                    <a:pt x="6415"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15"/>
            <p:cNvSpPr/>
            <p:nvPr/>
          </p:nvSpPr>
          <p:spPr>
            <a:xfrm>
              <a:off x="4004947" y="3918711"/>
              <a:ext cx="455087" cy="710295"/>
            </a:xfrm>
            <a:custGeom>
              <a:rect b="b" l="l" r="r" t="t"/>
              <a:pathLst>
                <a:path extrusionOk="0" h="15174" w="9722">
                  <a:moveTo>
                    <a:pt x="874" y="1348"/>
                  </a:moveTo>
                  <a:cubicBezTo>
                    <a:pt x="5425" y="4019"/>
                    <a:pt x="8499" y="8812"/>
                    <a:pt x="8729" y="14137"/>
                  </a:cubicBezTo>
                  <a:lnTo>
                    <a:pt x="8729" y="14137"/>
                  </a:lnTo>
                  <a:cubicBezTo>
                    <a:pt x="5366" y="13902"/>
                    <a:pt x="2812" y="10016"/>
                    <a:pt x="2015" y="7040"/>
                  </a:cubicBezTo>
                  <a:cubicBezTo>
                    <a:pt x="1512" y="5116"/>
                    <a:pt x="1532" y="3166"/>
                    <a:pt x="874" y="1348"/>
                  </a:cubicBezTo>
                  <a:close/>
                  <a:moveTo>
                    <a:pt x="187" y="1"/>
                  </a:moveTo>
                  <a:cubicBezTo>
                    <a:pt x="1" y="1"/>
                    <a:pt x="175" y="863"/>
                    <a:pt x="227" y="955"/>
                  </a:cubicBezTo>
                  <a:cubicBezTo>
                    <a:pt x="1239" y="2632"/>
                    <a:pt x="1211" y="4559"/>
                    <a:pt x="1558" y="6430"/>
                  </a:cubicBezTo>
                  <a:cubicBezTo>
                    <a:pt x="1794" y="7705"/>
                    <a:pt x="2237" y="8939"/>
                    <a:pt x="2875" y="10076"/>
                  </a:cubicBezTo>
                  <a:cubicBezTo>
                    <a:pt x="4238" y="12509"/>
                    <a:pt x="6144" y="15174"/>
                    <a:pt x="9162" y="15174"/>
                  </a:cubicBezTo>
                  <a:cubicBezTo>
                    <a:pt x="9274" y="15174"/>
                    <a:pt x="9386" y="15170"/>
                    <a:pt x="9501" y="15163"/>
                  </a:cubicBezTo>
                  <a:cubicBezTo>
                    <a:pt x="9721" y="15149"/>
                    <a:pt x="9613" y="14137"/>
                    <a:pt x="9381" y="14137"/>
                  </a:cubicBezTo>
                  <a:cubicBezTo>
                    <a:pt x="9379" y="14137"/>
                    <a:pt x="9378" y="14137"/>
                    <a:pt x="9376" y="14137"/>
                  </a:cubicBezTo>
                  <a:lnTo>
                    <a:pt x="9362" y="14137"/>
                  </a:lnTo>
                  <a:cubicBezTo>
                    <a:pt x="9263" y="14144"/>
                    <a:pt x="9164" y="14147"/>
                    <a:pt x="9065" y="14148"/>
                  </a:cubicBezTo>
                  <a:lnTo>
                    <a:pt x="9065" y="14148"/>
                  </a:lnTo>
                  <a:cubicBezTo>
                    <a:pt x="8749" y="8254"/>
                    <a:pt x="5484" y="2816"/>
                    <a:pt x="227" y="12"/>
                  </a:cubicBezTo>
                  <a:cubicBezTo>
                    <a:pt x="212" y="4"/>
                    <a:pt x="199" y="1"/>
                    <a:pt x="187"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15"/>
            <p:cNvSpPr/>
            <p:nvPr/>
          </p:nvSpPr>
          <p:spPr>
            <a:xfrm>
              <a:off x="4030506" y="4569183"/>
              <a:ext cx="505314" cy="499510"/>
            </a:xfrm>
            <a:custGeom>
              <a:rect b="b" l="l" r="r" t="t"/>
              <a:pathLst>
                <a:path extrusionOk="0" h="10671" w="10795">
                  <a:moveTo>
                    <a:pt x="8981" y="1117"/>
                  </a:moveTo>
                  <a:lnTo>
                    <a:pt x="8981" y="1117"/>
                  </a:lnTo>
                  <a:cubicBezTo>
                    <a:pt x="10794" y="3933"/>
                    <a:pt x="6112" y="5715"/>
                    <a:pt x="4394" y="6479"/>
                  </a:cubicBezTo>
                  <a:cubicBezTo>
                    <a:pt x="3107" y="7051"/>
                    <a:pt x="1960" y="7754"/>
                    <a:pt x="1195" y="8872"/>
                  </a:cubicBezTo>
                  <a:lnTo>
                    <a:pt x="1195" y="8872"/>
                  </a:lnTo>
                  <a:cubicBezTo>
                    <a:pt x="1602" y="5274"/>
                    <a:pt x="5680" y="2100"/>
                    <a:pt x="8981" y="1117"/>
                  </a:cubicBezTo>
                  <a:close/>
                  <a:moveTo>
                    <a:pt x="9246" y="1"/>
                  </a:moveTo>
                  <a:cubicBezTo>
                    <a:pt x="9233" y="1"/>
                    <a:pt x="9219" y="2"/>
                    <a:pt x="9204" y="6"/>
                  </a:cubicBezTo>
                  <a:cubicBezTo>
                    <a:pt x="4879" y="1101"/>
                    <a:pt x="0" y="5384"/>
                    <a:pt x="638" y="10194"/>
                  </a:cubicBezTo>
                  <a:cubicBezTo>
                    <a:pt x="667" y="10372"/>
                    <a:pt x="831" y="10670"/>
                    <a:pt x="988" y="10670"/>
                  </a:cubicBezTo>
                  <a:cubicBezTo>
                    <a:pt x="1051" y="10670"/>
                    <a:pt x="1113" y="10622"/>
                    <a:pt x="1164" y="10499"/>
                  </a:cubicBezTo>
                  <a:cubicBezTo>
                    <a:pt x="2481" y="7228"/>
                    <a:pt x="6612" y="7491"/>
                    <a:pt x="8761" y="5079"/>
                  </a:cubicBezTo>
                  <a:cubicBezTo>
                    <a:pt x="9811" y="3896"/>
                    <a:pt x="10178" y="2229"/>
                    <a:pt x="9531" y="820"/>
                  </a:cubicBezTo>
                  <a:lnTo>
                    <a:pt x="9531" y="820"/>
                  </a:lnTo>
                  <a:cubicBezTo>
                    <a:pt x="9634" y="521"/>
                    <a:pt x="9495" y="1"/>
                    <a:pt x="9246"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15"/>
            <p:cNvSpPr/>
            <p:nvPr/>
          </p:nvSpPr>
          <p:spPr>
            <a:xfrm>
              <a:off x="4372453" y="3871854"/>
              <a:ext cx="492909" cy="779948"/>
            </a:xfrm>
            <a:custGeom>
              <a:rect b="b" l="l" r="r" t="t"/>
              <a:pathLst>
                <a:path extrusionOk="0" h="16662" w="10530">
                  <a:moveTo>
                    <a:pt x="544" y="1158"/>
                  </a:moveTo>
                  <a:cubicBezTo>
                    <a:pt x="3120" y="2433"/>
                    <a:pt x="5658" y="3812"/>
                    <a:pt x="7181" y="6336"/>
                  </a:cubicBezTo>
                  <a:cubicBezTo>
                    <a:pt x="8807" y="9012"/>
                    <a:pt x="9569" y="12196"/>
                    <a:pt x="9665" y="15320"/>
                  </a:cubicBezTo>
                  <a:lnTo>
                    <a:pt x="9665" y="15320"/>
                  </a:lnTo>
                  <a:cubicBezTo>
                    <a:pt x="6997" y="14430"/>
                    <a:pt x="5201" y="12193"/>
                    <a:pt x="3687" y="9871"/>
                  </a:cubicBezTo>
                  <a:cubicBezTo>
                    <a:pt x="1869" y="7078"/>
                    <a:pt x="939" y="4383"/>
                    <a:pt x="544" y="1158"/>
                  </a:cubicBezTo>
                  <a:close/>
                  <a:moveTo>
                    <a:pt x="178" y="0"/>
                  </a:moveTo>
                  <a:cubicBezTo>
                    <a:pt x="0" y="0"/>
                    <a:pt x="1" y="466"/>
                    <a:pt x="14" y="542"/>
                  </a:cubicBezTo>
                  <a:cubicBezTo>
                    <a:pt x="374" y="4146"/>
                    <a:pt x="1206" y="7084"/>
                    <a:pt x="3175" y="10162"/>
                  </a:cubicBezTo>
                  <a:cubicBezTo>
                    <a:pt x="4807" y="12729"/>
                    <a:pt x="6740" y="15334"/>
                    <a:pt x="9710" y="16314"/>
                  </a:cubicBezTo>
                  <a:lnTo>
                    <a:pt x="9710" y="16314"/>
                  </a:lnTo>
                  <a:cubicBezTo>
                    <a:pt x="9769" y="16509"/>
                    <a:pt x="9897" y="16662"/>
                    <a:pt x="9999" y="16662"/>
                  </a:cubicBezTo>
                  <a:cubicBezTo>
                    <a:pt x="10064" y="16662"/>
                    <a:pt x="10119" y="16599"/>
                    <a:pt x="10139" y="16442"/>
                  </a:cubicBezTo>
                  <a:lnTo>
                    <a:pt x="10139" y="16442"/>
                  </a:lnTo>
                  <a:cubicBezTo>
                    <a:pt x="10156" y="16446"/>
                    <a:pt x="10172" y="16451"/>
                    <a:pt x="10189" y="16455"/>
                  </a:cubicBezTo>
                  <a:cubicBezTo>
                    <a:pt x="10203" y="16458"/>
                    <a:pt x="10216" y="16460"/>
                    <a:pt x="10228" y="16460"/>
                  </a:cubicBezTo>
                  <a:cubicBezTo>
                    <a:pt x="10529" y="16460"/>
                    <a:pt x="10455" y="15537"/>
                    <a:pt x="10189" y="15457"/>
                  </a:cubicBezTo>
                  <a:lnTo>
                    <a:pt x="10175" y="15471"/>
                  </a:lnTo>
                  <a:cubicBezTo>
                    <a:pt x="10161" y="15467"/>
                    <a:pt x="10147" y="15464"/>
                    <a:pt x="10133" y="15460"/>
                  </a:cubicBezTo>
                  <a:lnTo>
                    <a:pt x="10133" y="15460"/>
                  </a:lnTo>
                  <a:cubicBezTo>
                    <a:pt x="10025" y="12335"/>
                    <a:pt x="9312" y="9245"/>
                    <a:pt x="7888" y="6447"/>
                  </a:cubicBezTo>
                  <a:cubicBezTo>
                    <a:pt x="6238" y="3231"/>
                    <a:pt x="3382" y="1567"/>
                    <a:pt x="236" y="15"/>
                  </a:cubicBezTo>
                  <a:cubicBezTo>
                    <a:pt x="215" y="5"/>
                    <a:pt x="195" y="0"/>
                    <a:pt x="178"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15"/>
            <p:cNvSpPr/>
            <p:nvPr/>
          </p:nvSpPr>
          <p:spPr>
            <a:xfrm>
              <a:off x="4457506" y="4634436"/>
              <a:ext cx="618454" cy="527502"/>
            </a:xfrm>
            <a:custGeom>
              <a:rect b="b" l="l" r="r" t="t"/>
              <a:pathLst>
                <a:path extrusionOk="0" h="11269" w="13212">
                  <a:moveTo>
                    <a:pt x="12024" y="1585"/>
                  </a:moveTo>
                  <a:cubicBezTo>
                    <a:pt x="11178" y="4141"/>
                    <a:pt x="9966" y="6447"/>
                    <a:pt x="7235" y="7483"/>
                  </a:cubicBezTo>
                  <a:cubicBezTo>
                    <a:pt x="5987" y="7941"/>
                    <a:pt x="4671" y="8176"/>
                    <a:pt x="3451" y="8675"/>
                  </a:cubicBezTo>
                  <a:cubicBezTo>
                    <a:pt x="2565" y="9039"/>
                    <a:pt x="1744" y="9783"/>
                    <a:pt x="836" y="10109"/>
                  </a:cubicBezTo>
                  <a:lnTo>
                    <a:pt x="836" y="10109"/>
                  </a:lnTo>
                  <a:cubicBezTo>
                    <a:pt x="1925" y="7923"/>
                    <a:pt x="5278" y="6758"/>
                    <a:pt x="7124" y="5626"/>
                  </a:cubicBezTo>
                  <a:cubicBezTo>
                    <a:pt x="8122" y="5016"/>
                    <a:pt x="8815" y="4032"/>
                    <a:pt x="9702" y="3269"/>
                  </a:cubicBezTo>
                  <a:cubicBezTo>
                    <a:pt x="10425" y="2647"/>
                    <a:pt x="11220" y="2105"/>
                    <a:pt x="12024" y="1585"/>
                  </a:cubicBezTo>
                  <a:close/>
                  <a:moveTo>
                    <a:pt x="12779" y="0"/>
                  </a:moveTo>
                  <a:cubicBezTo>
                    <a:pt x="12753" y="0"/>
                    <a:pt x="12725" y="8"/>
                    <a:pt x="12697" y="25"/>
                  </a:cubicBezTo>
                  <a:lnTo>
                    <a:pt x="12697" y="39"/>
                  </a:lnTo>
                  <a:cubicBezTo>
                    <a:pt x="12680" y="49"/>
                    <a:pt x="12664" y="60"/>
                    <a:pt x="12648" y="70"/>
                  </a:cubicBezTo>
                  <a:lnTo>
                    <a:pt x="12648" y="70"/>
                  </a:lnTo>
                  <a:cubicBezTo>
                    <a:pt x="12623" y="49"/>
                    <a:pt x="12598" y="36"/>
                    <a:pt x="12574" y="36"/>
                  </a:cubicBezTo>
                  <a:cubicBezTo>
                    <a:pt x="12527" y="36"/>
                    <a:pt x="12483" y="83"/>
                    <a:pt x="12449" y="198"/>
                  </a:cubicBezTo>
                  <a:lnTo>
                    <a:pt x="12449" y="198"/>
                  </a:lnTo>
                  <a:cubicBezTo>
                    <a:pt x="9948" y="1836"/>
                    <a:pt x="7966" y="4062"/>
                    <a:pt x="5322" y="5432"/>
                  </a:cubicBezTo>
                  <a:cubicBezTo>
                    <a:pt x="3284" y="6471"/>
                    <a:pt x="484" y="8107"/>
                    <a:pt x="41" y="10533"/>
                  </a:cubicBezTo>
                  <a:cubicBezTo>
                    <a:pt x="0" y="10709"/>
                    <a:pt x="52" y="11268"/>
                    <a:pt x="326" y="11268"/>
                  </a:cubicBezTo>
                  <a:cubicBezTo>
                    <a:pt x="332" y="11268"/>
                    <a:pt x="339" y="11268"/>
                    <a:pt x="346" y="11267"/>
                  </a:cubicBezTo>
                  <a:cubicBezTo>
                    <a:pt x="1760" y="11129"/>
                    <a:pt x="2952" y="9895"/>
                    <a:pt x="4282" y="9438"/>
                  </a:cubicBezTo>
                  <a:cubicBezTo>
                    <a:pt x="5613" y="8980"/>
                    <a:pt x="7055" y="8731"/>
                    <a:pt x="8330" y="8079"/>
                  </a:cubicBezTo>
                  <a:cubicBezTo>
                    <a:pt x="11037" y="6726"/>
                    <a:pt x="12040" y="3799"/>
                    <a:pt x="12834" y="1067"/>
                  </a:cubicBezTo>
                  <a:lnTo>
                    <a:pt x="12834" y="1067"/>
                  </a:lnTo>
                  <a:cubicBezTo>
                    <a:pt x="12871" y="1043"/>
                    <a:pt x="12909" y="1020"/>
                    <a:pt x="12946" y="996"/>
                  </a:cubicBezTo>
                  <a:cubicBezTo>
                    <a:pt x="13211" y="832"/>
                    <a:pt x="13051" y="0"/>
                    <a:pt x="12779"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15"/>
            <p:cNvSpPr/>
            <p:nvPr/>
          </p:nvSpPr>
          <p:spPr>
            <a:xfrm>
              <a:off x="4909223" y="4048609"/>
              <a:ext cx="492769" cy="773769"/>
            </a:xfrm>
            <a:custGeom>
              <a:rect b="b" l="l" r="r" t="t"/>
              <a:pathLst>
                <a:path extrusionOk="0" h="16530" w="10527">
                  <a:moveTo>
                    <a:pt x="998" y="2026"/>
                  </a:moveTo>
                  <a:cubicBezTo>
                    <a:pt x="2422" y="3663"/>
                    <a:pt x="4410" y="4787"/>
                    <a:pt x="5639" y="6635"/>
                  </a:cubicBezTo>
                  <a:cubicBezTo>
                    <a:pt x="7250" y="9064"/>
                    <a:pt x="8314" y="11806"/>
                    <a:pt x="8893" y="14646"/>
                  </a:cubicBezTo>
                  <a:lnTo>
                    <a:pt x="8893" y="14646"/>
                  </a:lnTo>
                  <a:cubicBezTo>
                    <a:pt x="6728" y="13121"/>
                    <a:pt x="5485" y="11122"/>
                    <a:pt x="4045" y="8756"/>
                  </a:cubicBezTo>
                  <a:cubicBezTo>
                    <a:pt x="3268" y="7495"/>
                    <a:pt x="2312" y="6441"/>
                    <a:pt x="1771" y="5027"/>
                  </a:cubicBezTo>
                  <a:cubicBezTo>
                    <a:pt x="1405" y="4057"/>
                    <a:pt x="1178" y="3045"/>
                    <a:pt x="998" y="2026"/>
                  </a:cubicBezTo>
                  <a:close/>
                  <a:moveTo>
                    <a:pt x="387" y="0"/>
                  </a:moveTo>
                  <a:cubicBezTo>
                    <a:pt x="183" y="0"/>
                    <a:pt x="1" y="275"/>
                    <a:pt x="39" y="550"/>
                  </a:cubicBezTo>
                  <a:cubicBezTo>
                    <a:pt x="288" y="2186"/>
                    <a:pt x="551" y="3849"/>
                    <a:pt x="1120" y="5388"/>
                  </a:cubicBezTo>
                  <a:cubicBezTo>
                    <a:pt x="1688" y="6899"/>
                    <a:pt x="2672" y="8008"/>
                    <a:pt x="3504" y="9352"/>
                  </a:cubicBezTo>
                  <a:cubicBezTo>
                    <a:pt x="5129" y="12022"/>
                    <a:pt x="6513" y="14246"/>
                    <a:pt x="9112" y="15878"/>
                  </a:cubicBezTo>
                  <a:lnTo>
                    <a:pt x="9112" y="15878"/>
                  </a:lnTo>
                  <a:cubicBezTo>
                    <a:pt x="9124" y="15953"/>
                    <a:pt x="9135" y="16028"/>
                    <a:pt x="9146" y="16103"/>
                  </a:cubicBezTo>
                  <a:cubicBezTo>
                    <a:pt x="9184" y="16393"/>
                    <a:pt x="9358" y="16530"/>
                    <a:pt x="9522" y="16530"/>
                  </a:cubicBezTo>
                  <a:cubicBezTo>
                    <a:pt x="9649" y="16530"/>
                    <a:pt x="9771" y="16448"/>
                    <a:pt x="9823" y="16292"/>
                  </a:cubicBezTo>
                  <a:lnTo>
                    <a:pt x="9823" y="16292"/>
                  </a:lnTo>
                  <a:cubicBezTo>
                    <a:pt x="9860" y="16312"/>
                    <a:pt x="9898" y="16332"/>
                    <a:pt x="9936" y="16352"/>
                  </a:cubicBezTo>
                  <a:cubicBezTo>
                    <a:pt x="9998" y="16386"/>
                    <a:pt x="10055" y="16401"/>
                    <a:pt x="10106" y="16401"/>
                  </a:cubicBezTo>
                  <a:cubicBezTo>
                    <a:pt x="10472" y="16401"/>
                    <a:pt x="10526" y="15620"/>
                    <a:pt x="10185" y="15438"/>
                  </a:cubicBezTo>
                  <a:cubicBezTo>
                    <a:pt x="10023" y="15352"/>
                    <a:pt x="9865" y="15263"/>
                    <a:pt x="9712" y="15173"/>
                  </a:cubicBezTo>
                  <a:lnTo>
                    <a:pt x="9712" y="15173"/>
                  </a:lnTo>
                  <a:cubicBezTo>
                    <a:pt x="9222" y="12298"/>
                    <a:pt x="8230" y="9537"/>
                    <a:pt x="6775" y="6996"/>
                  </a:cubicBezTo>
                  <a:cubicBezTo>
                    <a:pt x="6068" y="5790"/>
                    <a:pt x="5264" y="4667"/>
                    <a:pt x="4225" y="3724"/>
                  </a:cubicBezTo>
                  <a:cubicBezTo>
                    <a:pt x="2963" y="2601"/>
                    <a:pt x="1508" y="1714"/>
                    <a:pt x="662" y="203"/>
                  </a:cubicBezTo>
                  <a:cubicBezTo>
                    <a:pt x="579" y="59"/>
                    <a:pt x="481" y="0"/>
                    <a:pt x="387"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15"/>
            <p:cNvSpPr/>
            <p:nvPr/>
          </p:nvSpPr>
          <p:spPr>
            <a:xfrm>
              <a:off x="5240638" y="4745142"/>
              <a:ext cx="283669" cy="702244"/>
            </a:xfrm>
            <a:custGeom>
              <a:rect b="b" l="l" r="r" t="t"/>
              <a:pathLst>
                <a:path extrusionOk="0" h="15002" w="6060">
                  <a:moveTo>
                    <a:pt x="3267" y="2027"/>
                  </a:moveTo>
                  <a:cubicBezTo>
                    <a:pt x="6059" y="5201"/>
                    <a:pt x="2295" y="9735"/>
                    <a:pt x="3139" y="13734"/>
                  </a:cubicBezTo>
                  <a:lnTo>
                    <a:pt x="3139" y="13734"/>
                  </a:lnTo>
                  <a:cubicBezTo>
                    <a:pt x="2071" y="13222"/>
                    <a:pt x="1249" y="12274"/>
                    <a:pt x="888" y="11120"/>
                  </a:cubicBezTo>
                  <a:cubicBezTo>
                    <a:pt x="430" y="9568"/>
                    <a:pt x="1179" y="8209"/>
                    <a:pt x="1941" y="6892"/>
                  </a:cubicBezTo>
                  <a:cubicBezTo>
                    <a:pt x="2949" y="5159"/>
                    <a:pt x="3085" y="3840"/>
                    <a:pt x="3267" y="2027"/>
                  </a:cubicBezTo>
                  <a:close/>
                  <a:moveTo>
                    <a:pt x="2090" y="1"/>
                  </a:moveTo>
                  <a:cubicBezTo>
                    <a:pt x="1758" y="1"/>
                    <a:pt x="1687" y="771"/>
                    <a:pt x="2024" y="987"/>
                  </a:cubicBezTo>
                  <a:cubicBezTo>
                    <a:pt x="2231" y="1119"/>
                    <a:pt x="2421" y="1254"/>
                    <a:pt x="2595" y="1392"/>
                  </a:cubicBezTo>
                  <a:lnTo>
                    <a:pt x="2595" y="1392"/>
                  </a:lnTo>
                  <a:cubicBezTo>
                    <a:pt x="2517" y="2325"/>
                    <a:pt x="2542" y="3236"/>
                    <a:pt x="2301" y="4148"/>
                  </a:cubicBezTo>
                  <a:cubicBezTo>
                    <a:pt x="2038" y="5104"/>
                    <a:pt x="1553" y="5853"/>
                    <a:pt x="1068" y="6712"/>
                  </a:cubicBezTo>
                  <a:cubicBezTo>
                    <a:pt x="486" y="7724"/>
                    <a:pt x="0" y="8764"/>
                    <a:pt x="14" y="9956"/>
                  </a:cubicBezTo>
                  <a:cubicBezTo>
                    <a:pt x="28" y="12257"/>
                    <a:pt x="1525" y="14281"/>
                    <a:pt x="3715" y="14988"/>
                  </a:cubicBezTo>
                  <a:cubicBezTo>
                    <a:pt x="3745" y="14997"/>
                    <a:pt x="3773" y="15002"/>
                    <a:pt x="3799" y="15002"/>
                  </a:cubicBezTo>
                  <a:cubicBezTo>
                    <a:pt x="4077" y="15002"/>
                    <a:pt x="4152" y="14498"/>
                    <a:pt x="4076" y="14295"/>
                  </a:cubicBezTo>
                  <a:cubicBezTo>
                    <a:pt x="2828" y="11287"/>
                    <a:pt x="4991" y="8306"/>
                    <a:pt x="5143" y="5284"/>
                  </a:cubicBezTo>
                  <a:cubicBezTo>
                    <a:pt x="5254" y="2956"/>
                    <a:pt x="4187" y="1278"/>
                    <a:pt x="2260" y="59"/>
                  </a:cubicBezTo>
                  <a:cubicBezTo>
                    <a:pt x="2198" y="18"/>
                    <a:pt x="2141" y="1"/>
                    <a:pt x="2090"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15"/>
            <p:cNvSpPr/>
            <p:nvPr/>
          </p:nvSpPr>
          <p:spPr>
            <a:xfrm>
              <a:off x="5079705" y="4761057"/>
              <a:ext cx="316389" cy="256940"/>
            </a:xfrm>
            <a:custGeom>
              <a:rect b="b" l="l" r="r" t="t"/>
              <a:pathLst>
                <a:path extrusionOk="0" h="5489" w="6759">
                  <a:moveTo>
                    <a:pt x="5210" y="1481"/>
                  </a:moveTo>
                  <a:lnTo>
                    <a:pt x="5210" y="1481"/>
                  </a:lnTo>
                  <a:cubicBezTo>
                    <a:pt x="4494" y="3011"/>
                    <a:pt x="2644" y="3866"/>
                    <a:pt x="1046" y="4367"/>
                  </a:cubicBezTo>
                  <a:lnTo>
                    <a:pt x="1046" y="4367"/>
                  </a:lnTo>
                  <a:cubicBezTo>
                    <a:pt x="1443" y="3742"/>
                    <a:pt x="3028" y="2673"/>
                    <a:pt x="3327" y="2477"/>
                  </a:cubicBezTo>
                  <a:cubicBezTo>
                    <a:pt x="3929" y="2085"/>
                    <a:pt x="4558" y="1753"/>
                    <a:pt x="5210" y="1481"/>
                  </a:cubicBezTo>
                  <a:close/>
                  <a:moveTo>
                    <a:pt x="5735" y="1"/>
                  </a:moveTo>
                  <a:cubicBezTo>
                    <a:pt x="5636" y="1"/>
                    <a:pt x="5546" y="85"/>
                    <a:pt x="5513" y="292"/>
                  </a:cubicBezTo>
                  <a:lnTo>
                    <a:pt x="5513" y="292"/>
                  </a:lnTo>
                  <a:cubicBezTo>
                    <a:pt x="4180" y="768"/>
                    <a:pt x="2947" y="1484"/>
                    <a:pt x="1872" y="2408"/>
                  </a:cubicBezTo>
                  <a:cubicBezTo>
                    <a:pt x="999" y="3156"/>
                    <a:pt x="1" y="4043"/>
                    <a:pt x="555" y="5263"/>
                  </a:cubicBezTo>
                  <a:cubicBezTo>
                    <a:pt x="594" y="5340"/>
                    <a:pt x="691" y="5488"/>
                    <a:pt x="804" y="5488"/>
                  </a:cubicBezTo>
                  <a:cubicBezTo>
                    <a:pt x="814" y="5488"/>
                    <a:pt x="823" y="5487"/>
                    <a:pt x="832" y="5485"/>
                  </a:cubicBezTo>
                  <a:cubicBezTo>
                    <a:pt x="3150" y="4819"/>
                    <a:pt x="5468" y="3609"/>
                    <a:pt x="5994" y="1188"/>
                  </a:cubicBezTo>
                  <a:lnTo>
                    <a:pt x="5994" y="1188"/>
                  </a:lnTo>
                  <a:cubicBezTo>
                    <a:pt x="6125" y="1144"/>
                    <a:pt x="6258" y="1102"/>
                    <a:pt x="6391" y="1063"/>
                  </a:cubicBezTo>
                  <a:cubicBezTo>
                    <a:pt x="6759" y="958"/>
                    <a:pt x="6628" y="43"/>
                    <a:pt x="6319" y="43"/>
                  </a:cubicBezTo>
                  <a:cubicBezTo>
                    <a:pt x="6302" y="43"/>
                    <a:pt x="6284" y="45"/>
                    <a:pt x="6266" y="51"/>
                  </a:cubicBezTo>
                  <a:cubicBezTo>
                    <a:pt x="6165" y="80"/>
                    <a:pt x="6065" y="109"/>
                    <a:pt x="5965" y="140"/>
                  </a:cubicBezTo>
                  <a:lnTo>
                    <a:pt x="5965" y="140"/>
                  </a:lnTo>
                  <a:cubicBezTo>
                    <a:pt x="5899" y="54"/>
                    <a:pt x="5814" y="1"/>
                    <a:pt x="5735"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15"/>
            <p:cNvSpPr/>
            <p:nvPr/>
          </p:nvSpPr>
          <p:spPr>
            <a:xfrm>
              <a:off x="5298167" y="4327316"/>
              <a:ext cx="161494" cy="493190"/>
            </a:xfrm>
            <a:custGeom>
              <a:rect b="b" l="l" r="r" t="t"/>
              <a:pathLst>
                <a:path extrusionOk="0" h="10536" w="3450">
                  <a:moveTo>
                    <a:pt x="1879" y="1457"/>
                  </a:moveTo>
                  <a:lnTo>
                    <a:pt x="1879" y="1457"/>
                  </a:lnTo>
                  <a:cubicBezTo>
                    <a:pt x="2497" y="3576"/>
                    <a:pt x="1842" y="5762"/>
                    <a:pt x="1188" y="7869"/>
                  </a:cubicBezTo>
                  <a:lnTo>
                    <a:pt x="1188" y="7869"/>
                  </a:lnTo>
                  <a:cubicBezTo>
                    <a:pt x="819" y="5718"/>
                    <a:pt x="1052" y="3495"/>
                    <a:pt x="1879" y="1457"/>
                  </a:cubicBezTo>
                  <a:close/>
                  <a:moveTo>
                    <a:pt x="1842" y="1"/>
                  </a:moveTo>
                  <a:cubicBezTo>
                    <a:pt x="1749" y="1"/>
                    <a:pt x="1656" y="54"/>
                    <a:pt x="1599" y="168"/>
                  </a:cubicBezTo>
                  <a:cubicBezTo>
                    <a:pt x="287" y="2980"/>
                    <a:pt x="0" y="6163"/>
                    <a:pt x="799" y="9149"/>
                  </a:cubicBezTo>
                  <a:lnTo>
                    <a:pt x="799" y="9149"/>
                  </a:lnTo>
                  <a:cubicBezTo>
                    <a:pt x="734" y="9373"/>
                    <a:pt x="672" y="9595"/>
                    <a:pt x="615" y="9816"/>
                  </a:cubicBezTo>
                  <a:cubicBezTo>
                    <a:pt x="538" y="10125"/>
                    <a:pt x="790" y="10535"/>
                    <a:pt x="1007" y="10535"/>
                  </a:cubicBezTo>
                  <a:cubicBezTo>
                    <a:pt x="1087" y="10535"/>
                    <a:pt x="1163" y="10478"/>
                    <a:pt x="1215" y="10338"/>
                  </a:cubicBezTo>
                  <a:lnTo>
                    <a:pt x="1215" y="10338"/>
                  </a:lnTo>
                  <a:cubicBezTo>
                    <a:pt x="1270" y="10401"/>
                    <a:pt x="1333" y="10429"/>
                    <a:pt x="1394" y="10429"/>
                  </a:cubicBezTo>
                  <a:cubicBezTo>
                    <a:pt x="1603" y="10429"/>
                    <a:pt x="1800" y="10111"/>
                    <a:pt x="1682" y="9775"/>
                  </a:cubicBezTo>
                  <a:cubicBezTo>
                    <a:pt x="1622" y="9603"/>
                    <a:pt x="1566" y="9430"/>
                    <a:pt x="1514" y="9257"/>
                  </a:cubicBezTo>
                  <a:lnTo>
                    <a:pt x="1514" y="9257"/>
                  </a:lnTo>
                  <a:cubicBezTo>
                    <a:pt x="2378" y="6239"/>
                    <a:pt x="3449" y="3281"/>
                    <a:pt x="2126" y="210"/>
                  </a:cubicBezTo>
                  <a:cubicBezTo>
                    <a:pt x="2066" y="75"/>
                    <a:pt x="1953" y="1"/>
                    <a:pt x="1842"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15"/>
            <p:cNvSpPr/>
            <p:nvPr/>
          </p:nvSpPr>
          <p:spPr>
            <a:xfrm>
              <a:off x="5480726" y="4575643"/>
              <a:ext cx="279877" cy="360577"/>
            </a:xfrm>
            <a:custGeom>
              <a:rect b="b" l="l" r="r" t="t"/>
              <a:pathLst>
                <a:path extrusionOk="0" h="7703" w="5979">
                  <a:moveTo>
                    <a:pt x="700" y="1392"/>
                  </a:moveTo>
                  <a:cubicBezTo>
                    <a:pt x="2354" y="2800"/>
                    <a:pt x="3992" y="4302"/>
                    <a:pt x="4924" y="6259"/>
                  </a:cubicBezTo>
                  <a:lnTo>
                    <a:pt x="4924" y="6259"/>
                  </a:lnTo>
                  <a:cubicBezTo>
                    <a:pt x="3103" y="5234"/>
                    <a:pt x="1166" y="3405"/>
                    <a:pt x="700" y="1392"/>
                  </a:cubicBezTo>
                  <a:close/>
                  <a:moveTo>
                    <a:pt x="254" y="1"/>
                  </a:moveTo>
                  <a:cubicBezTo>
                    <a:pt x="96" y="1"/>
                    <a:pt x="0" y="268"/>
                    <a:pt x="0" y="422"/>
                  </a:cubicBezTo>
                  <a:cubicBezTo>
                    <a:pt x="95" y="3526"/>
                    <a:pt x="2708" y="6219"/>
                    <a:pt x="5416" y="7529"/>
                  </a:cubicBezTo>
                  <a:lnTo>
                    <a:pt x="5416" y="7529"/>
                  </a:lnTo>
                  <a:cubicBezTo>
                    <a:pt x="5476" y="7651"/>
                    <a:pt x="5550" y="7702"/>
                    <a:pt x="5622" y="7702"/>
                  </a:cubicBezTo>
                  <a:cubicBezTo>
                    <a:pt x="5806" y="7702"/>
                    <a:pt x="5979" y="7369"/>
                    <a:pt x="5878" y="7048"/>
                  </a:cubicBezTo>
                  <a:cubicBezTo>
                    <a:pt x="5868" y="7016"/>
                    <a:pt x="5858" y="6985"/>
                    <a:pt x="5849" y="6953"/>
                  </a:cubicBezTo>
                  <a:lnTo>
                    <a:pt x="5849" y="6953"/>
                  </a:lnTo>
                  <a:cubicBezTo>
                    <a:pt x="5839" y="6913"/>
                    <a:pt x="5826" y="6874"/>
                    <a:pt x="5811" y="6838"/>
                  </a:cubicBezTo>
                  <a:lnTo>
                    <a:pt x="5811" y="6838"/>
                  </a:lnTo>
                  <a:cubicBezTo>
                    <a:pt x="4868" y="3970"/>
                    <a:pt x="2635" y="1956"/>
                    <a:pt x="388" y="62"/>
                  </a:cubicBezTo>
                  <a:cubicBezTo>
                    <a:pt x="340" y="19"/>
                    <a:pt x="295" y="1"/>
                    <a:pt x="254"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15"/>
            <p:cNvSpPr/>
            <p:nvPr/>
          </p:nvSpPr>
          <p:spPr>
            <a:xfrm>
              <a:off x="5613105" y="4879206"/>
              <a:ext cx="204981" cy="386791"/>
            </a:xfrm>
            <a:custGeom>
              <a:rect b="b" l="l" r="r" t="t"/>
              <a:pathLst>
                <a:path extrusionOk="0" h="8263" w="4379">
                  <a:moveTo>
                    <a:pt x="2715" y="1208"/>
                  </a:moveTo>
                  <a:cubicBezTo>
                    <a:pt x="3852" y="2990"/>
                    <a:pt x="1762" y="5607"/>
                    <a:pt x="450" y="6919"/>
                  </a:cubicBezTo>
                  <a:lnTo>
                    <a:pt x="450" y="6919"/>
                  </a:lnTo>
                  <a:cubicBezTo>
                    <a:pt x="528" y="4744"/>
                    <a:pt x="885" y="2544"/>
                    <a:pt x="2715" y="1208"/>
                  </a:cubicBezTo>
                  <a:close/>
                  <a:moveTo>
                    <a:pt x="2538" y="1"/>
                  </a:moveTo>
                  <a:cubicBezTo>
                    <a:pt x="2468" y="1"/>
                    <a:pt x="2427" y="127"/>
                    <a:pt x="2413" y="289"/>
                  </a:cubicBezTo>
                  <a:lnTo>
                    <a:pt x="2413" y="289"/>
                  </a:lnTo>
                  <a:cubicBezTo>
                    <a:pt x="165" y="1987"/>
                    <a:pt x="26" y="4991"/>
                    <a:pt x="0" y="7633"/>
                  </a:cubicBezTo>
                  <a:cubicBezTo>
                    <a:pt x="0" y="7706"/>
                    <a:pt x="86" y="8262"/>
                    <a:pt x="258" y="8262"/>
                  </a:cubicBezTo>
                  <a:cubicBezTo>
                    <a:pt x="281" y="8262"/>
                    <a:pt x="306" y="8252"/>
                    <a:pt x="333" y="8229"/>
                  </a:cubicBezTo>
                  <a:cubicBezTo>
                    <a:pt x="2128" y="6559"/>
                    <a:pt x="4378" y="3320"/>
                    <a:pt x="3129" y="808"/>
                  </a:cubicBezTo>
                  <a:lnTo>
                    <a:pt x="3129" y="808"/>
                  </a:lnTo>
                  <a:cubicBezTo>
                    <a:pt x="3177" y="513"/>
                    <a:pt x="3038" y="4"/>
                    <a:pt x="2849" y="4"/>
                  </a:cubicBezTo>
                  <a:cubicBezTo>
                    <a:pt x="2829" y="4"/>
                    <a:pt x="2808" y="9"/>
                    <a:pt x="2786" y="22"/>
                  </a:cubicBezTo>
                  <a:lnTo>
                    <a:pt x="2800" y="22"/>
                  </a:lnTo>
                  <a:cubicBezTo>
                    <a:pt x="2756" y="50"/>
                    <a:pt x="2712" y="79"/>
                    <a:pt x="2668" y="107"/>
                  </a:cubicBezTo>
                  <a:lnTo>
                    <a:pt x="2668" y="107"/>
                  </a:lnTo>
                  <a:cubicBezTo>
                    <a:pt x="2653" y="88"/>
                    <a:pt x="2636" y="69"/>
                    <a:pt x="2620" y="50"/>
                  </a:cubicBezTo>
                  <a:cubicBezTo>
                    <a:pt x="2589" y="16"/>
                    <a:pt x="2562" y="1"/>
                    <a:pt x="2538"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15"/>
            <p:cNvSpPr/>
            <p:nvPr/>
          </p:nvSpPr>
          <p:spPr>
            <a:xfrm>
              <a:off x="4890218" y="5336539"/>
              <a:ext cx="812294" cy="395498"/>
            </a:xfrm>
            <a:custGeom>
              <a:rect b="b" l="l" r="r" t="t"/>
              <a:pathLst>
                <a:path extrusionOk="0" h="8449" w="17353">
                  <a:moveTo>
                    <a:pt x="15694" y="983"/>
                  </a:moveTo>
                  <a:cubicBezTo>
                    <a:pt x="15952" y="983"/>
                    <a:pt x="16214" y="1003"/>
                    <a:pt x="16483" y="1046"/>
                  </a:cubicBezTo>
                  <a:lnTo>
                    <a:pt x="16483" y="1046"/>
                  </a:lnTo>
                  <a:cubicBezTo>
                    <a:pt x="14749" y="3243"/>
                    <a:pt x="12597" y="5980"/>
                    <a:pt x="10079" y="7025"/>
                  </a:cubicBezTo>
                  <a:cubicBezTo>
                    <a:pt x="9485" y="7274"/>
                    <a:pt x="8869" y="7363"/>
                    <a:pt x="8248" y="7363"/>
                  </a:cubicBezTo>
                  <a:cubicBezTo>
                    <a:pt x="7448" y="7363"/>
                    <a:pt x="6639" y="7215"/>
                    <a:pt x="5851" y="7067"/>
                  </a:cubicBezTo>
                  <a:cubicBezTo>
                    <a:pt x="4604" y="6839"/>
                    <a:pt x="3374" y="6528"/>
                    <a:pt x="2171" y="6141"/>
                  </a:cubicBezTo>
                  <a:lnTo>
                    <a:pt x="2171" y="6141"/>
                  </a:lnTo>
                  <a:cubicBezTo>
                    <a:pt x="4467" y="5683"/>
                    <a:pt x="6852" y="5055"/>
                    <a:pt x="8873" y="4045"/>
                  </a:cubicBezTo>
                  <a:cubicBezTo>
                    <a:pt x="11116" y="2935"/>
                    <a:pt x="13154" y="983"/>
                    <a:pt x="15694" y="983"/>
                  </a:cubicBezTo>
                  <a:close/>
                  <a:moveTo>
                    <a:pt x="15587" y="1"/>
                  </a:moveTo>
                  <a:cubicBezTo>
                    <a:pt x="13408" y="1"/>
                    <a:pt x="11599" y="1374"/>
                    <a:pt x="9704" y="2506"/>
                  </a:cubicBezTo>
                  <a:cubicBezTo>
                    <a:pt x="6932" y="4156"/>
                    <a:pt x="3411" y="4918"/>
                    <a:pt x="264" y="5459"/>
                  </a:cubicBezTo>
                  <a:cubicBezTo>
                    <a:pt x="1" y="5514"/>
                    <a:pt x="153" y="6388"/>
                    <a:pt x="348" y="6471"/>
                  </a:cubicBezTo>
                  <a:cubicBezTo>
                    <a:pt x="2395" y="7263"/>
                    <a:pt x="5384" y="8448"/>
                    <a:pt x="7954" y="8448"/>
                  </a:cubicBezTo>
                  <a:cubicBezTo>
                    <a:pt x="8759" y="8448"/>
                    <a:pt x="9522" y="8332"/>
                    <a:pt x="10203" y="8051"/>
                  </a:cubicBezTo>
                  <a:cubicBezTo>
                    <a:pt x="13031" y="6887"/>
                    <a:pt x="15374" y="3685"/>
                    <a:pt x="17217" y="1370"/>
                  </a:cubicBezTo>
                  <a:cubicBezTo>
                    <a:pt x="17352" y="1193"/>
                    <a:pt x="17223" y="653"/>
                    <a:pt x="17103" y="455"/>
                  </a:cubicBezTo>
                  <a:lnTo>
                    <a:pt x="17103" y="455"/>
                  </a:lnTo>
                  <a:cubicBezTo>
                    <a:pt x="17068" y="306"/>
                    <a:pt x="17007" y="186"/>
                    <a:pt x="16926" y="164"/>
                  </a:cubicBezTo>
                  <a:lnTo>
                    <a:pt x="16926" y="164"/>
                  </a:lnTo>
                  <a:lnTo>
                    <a:pt x="16940" y="177"/>
                  </a:lnTo>
                  <a:cubicBezTo>
                    <a:pt x="16472" y="55"/>
                    <a:pt x="16022" y="1"/>
                    <a:pt x="15587"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15"/>
            <p:cNvSpPr/>
            <p:nvPr/>
          </p:nvSpPr>
          <p:spPr>
            <a:xfrm>
              <a:off x="5534183" y="5339395"/>
              <a:ext cx="231195" cy="527221"/>
            </a:xfrm>
            <a:custGeom>
              <a:rect b="b" l="l" r="r" t="t"/>
              <a:pathLst>
                <a:path extrusionOk="0" h="11263" w="4939">
                  <a:moveTo>
                    <a:pt x="3101" y="1446"/>
                  </a:moveTo>
                  <a:cubicBezTo>
                    <a:pt x="3902" y="3185"/>
                    <a:pt x="4440" y="4880"/>
                    <a:pt x="3502" y="6742"/>
                  </a:cubicBezTo>
                  <a:cubicBezTo>
                    <a:pt x="2953" y="7818"/>
                    <a:pt x="2225" y="8808"/>
                    <a:pt x="1527" y="9806"/>
                  </a:cubicBezTo>
                  <a:lnTo>
                    <a:pt x="1527" y="9806"/>
                  </a:lnTo>
                  <a:cubicBezTo>
                    <a:pt x="1043" y="7245"/>
                    <a:pt x="1040" y="3176"/>
                    <a:pt x="3101" y="1446"/>
                  </a:cubicBezTo>
                  <a:close/>
                  <a:moveTo>
                    <a:pt x="3661" y="1"/>
                  </a:moveTo>
                  <a:cubicBezTo>
                    <a:pt x="3619" y="1"/>
                    <a:pt x="3576" y="11"/>
                    <a:pt x="3530" y="33"/>
                  </a:cubicBezTo>
                  <a:cubicBezTo>
                    <a:pt x="3410" y="89"/>
                    <a:pt x="3294" y="150"/>
                    <a:pt x="3183" y="216"/>
                  </a:cubicBezTo>
                  <a:lnTo>
                    <a:pt x="3183" y="216"/>
                  </a:lnTo>
                  <a:cubicBezTo>
                    <a:pt x="3109" y="217"/>
                    <a:pt x="3037" y="267"/>
                    <a:pt x="2980" y="345"/>
                  </a:cubicBezTo>
                  <a:lnTo>
                    <a:pt x="2980" y="345"/>
                  </a:lnTo>
                  <a:cubicBezTo>
                    <a:pt x="1" y="2359"/>
                    <a:pt x="302" y="8007"/>
                    <a:pt x="1062" y="10943"/>
                  </a:cubicBezTo>
                  <a:cubicBezTo>
                    <a:pt x="1112" y="11143"/>
                    <a:pt x="1253" y="11263"/>
                    <a:pt x="1399" y="11263"/>
                  </a:cubicBezTo>
                  <a:cubicBezTo>
                    <a:pt x="1496" y="11263"/>
                    <a:pt x="1595" y="11211"/>
                    <a:pt x="1672" y="11095"/>
                  </a:cubicBezTo>
                  <a:cubicBezTo>
                    <a:pt x="2795" y="9418"/>
                    <a:pt x="4417" y="7602"/>
                    <a:pt x="4708" y="5536"/>
                  </a:cubicBezTo>
                  <a:cubicBezTo>
                    <a:pt x="4939" y="3958"/>
                    <a:pt x="4372" y="2455"/>
                    <a:pt x="3716" y="1035"/>
                  </a:cubicBezTo>
                  <a:lnTo>
                    <a:pt x="3716" y="1035"/>
                  </a:lnTo>
                  <a:cubicBezTo>
                    <a:pt x="3755" y="1015"/>
                    <a:pt x="3794" y="995"/>
                    <a:pt x="3835" y="976"/>
                  </a:cubicBezTo>
                  <a:cubicBezTo>
                    <a:pt x="4196" y="814"/>
                    <a:pt x="4031" y="1"/>
                    <a:pt x="3661"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15"/>
            <p:cNvSpPr/>
            <p:nvPr/>
          </p:nvSpPr>
          <p:spPr>
            <a:xfrm>
              <a:off x="5796085" y="5147146"/>
              <a:ext cx="238169" cy="643263"/>
            </a:xfrm>
            <a:custGeom>
              <a:rect b="b" l="l" r="r" t="t"/>
              <a:pathLst>
                <a:path extrusionOk="0" h="13742" w="5088">
                  <a:moveTo>
                    <a:pt x="2060" y="1144"/>
                  </a:moveTo>
                  <a:cubicBezTo>
                    <a:pt x="4316" y="2145"/>
                    <a:pt x="4369" y="4916"/>
                    <a:pt x="4422" y="7134"/>
                  </a:cubicBezTo>
                  <a:cubicBezTo>
                    <a:pt x="4470" y="8833"/>
                    <a:pt x="4353" y="10541"/>
                    <a:pt x="4088" y="12225"/>
                  </a:cubicBezTo>
                  <a:lnTo>
                    <a:pt x="4088" y="12225"/>
                  </a:lnTo>
                  <a:lnTo>
                    <a:pt x="2357" y="8008"/>
                  </a:lnTo>
                  <a:cubicBezTo>
                    <a:pt x="1497" y="5928"/>
                    <a:pt x="0" y="3198"/>
                    <a:pt x="1982" y="1285"/>
                  </a:cubicBezTo>
                  <a:cubicBezTo>
                    <a:pt x="2018" y="1251"/>
                    <a:pt x="2044" y="1202"/>
                    <a:pt x="2060" y="1144"/>
                  </a:cubicBezTo>
                  <a:close/>
                  <a:moveTo>
                    <a:pt x="1652" y="1"/>
                  </a:moveTo>
                  <a:cubicBezTo>
                    <a:pt x="1475" y="1"/>
                    <a:pt x="1415" y="311"/>
                    <a:pt x="1459" y="588"/>
                  </a:cubicBezTo>
                  <a:lnTo>
                    <a:pt x="1459" y="588"/>
                  </a:lnTo>
                  <a:cubicBezTo>
                    <a:pt x="371" y="1840"/>
                    <a:pt x="264" y="3506"/>
                    <a:pt x="665" y="5111"/>
                  </a:cubicBezTo>
                  <a:cubicBezTo>
                    <a:pt x="1400" y="7994"/>
                    <a:pt x="2883" y="10794"/>
                    <a:pt x="4020" y="13539"/>
                  </a:cubicBezTo>
                  <a:cubicBezTo>
                    <a:pt x="4077" y="13677"/>
                    <a:pt x="4159" y="13742"/>
                    <a:pt x="4238" y="13742"/>
                  </a:cubicBezTo>
                  <a:cubicBezTo>
                    <a:pt x="4332" y="13742"/>
                    <a:pt x="4420" y="13649"/>
                    <a:pt x="4450" y="13483"/>
                  </a:cubicBezTo>
                  <a:cubicBezTo>
                    <a:pt x="4990" y="10572"/>
                    <a:pt x="5087" y="7606"/>
                    <a:pt x="4755" y="4667"/>
                  </a:cubicBezTo>
                  <a:cubicBezTo>
                    <a:pt x="4491" y="2574"/>
                    <a:pt x="3868" y="730"/>
                    <a:pt x="1705" y="9"/>
                  </a:cubicBezTo>
                  <a:cubicBezTo>
                    <a:pt x="1686" y="4"/>
                    <a:pt x="1669" y="1"/>
                    <a:pt x="1652"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15"/>
            <p:cNvSpPr/>
            <p:nvPr/>
          </p:nvSpPr>
          <p:spPr>
            <a:xfrm>
              <a:off x="5934502" y="5169521"/>
              <a:ext cx="555916" cy="238637"/>
            </a:xfrm>
            <a:custGeom>
              <a:rect b="b" l="l" r="r" t="t"/>
              <a:pathLst>
                <a:path extrusionOk="0" h="5098" w="11876">
                  <a:moveTo>
                    <a:pt x="5316" y="1005"/>
                  </a:moveTo>
                  <a:cubicBezTo>
                    <a:pt x="7219" y="1005"/>
                    <a:pt x="9118" y="1332"/>
                    <a:pt x="10924" y="1982"/>
                  </a:cubicBezTo>
                  <a:lnTo>
                    <a:pt x="10924" y="1982"/>
                  </a:lnTo>
                  <a:cubicBezTo>
                    <a:pt x="9545" y="3193"/>
                    <a:pt x="7109" y="4103"/>
                    <a:pt x="4956" y="4103"/>
                  </a:cubicBezTo>
                  <a:cubicBezTo>
                    <a:pt x="3075" y="4103"/>
                    <a:pt x="1411" y="3409"/>
                    <a:pt x="855" y="1615"/>
                  </a:cubicBezTo>
                  <a:lnTo>
                    <a:pt x="855" y="1615"/>
                  </a:lnTo>
                  <a:cubicBezTo>
                    <a:pt x="2315" y="1208"/>
                    <a:pt x="3817" y="1005"/>
                    <a:pt x="5316" y="1005"/>
                  </a:cubicBezTo>
                  <a:close/>
                  <a:moveTo>
                    <a:pt x="5167" y="1"/>
                  </a:moveTo>
                  <a:cubicBezTo>
                    <a:pt x="3503" y="1"/>
                    <a:pt x="1835" y="250"/>
                    <a:pt x="217" y="751"/>
                  </a:cubicBezTo>
                  <a:cubicBezTo>
                    <a:pt x="0" y="819"/>
                    <a:pt x="195" y="1765"/>
                    <a:pt x="347" y="1765"/>
                  </a:cubicBezTo>
                  <a:cubicBezTo>
                    <a:pt x="350" y="1765"/>
                    <a:pt x="353" y="1764"/>
                    <a:pt x="356" y="1763"/>
                  </a:cubicBezTo>
                  <a:cubicBezTo>
                    <a:pt x="427" y="1741"/>
                    <a:pt x="497" y="1720"/>
                    <a:pt x="568" y="1698"/>
                  </a:cubicBezTo>
                  <a:lnTo>
                    <a:pt x="568" y="1698"/>
                  </a:lnTo>
                  <a:cubicBezTo>
                    <a:pt x="1130" y="4101"/>
                    <a:pt x="3217" y="5098"/>
                    <a:pt x="5494" y="5098"/>
                  </a:cubicBezTo>
                  <a:cubicBezTo>
                    <a:pt x="7884" y="5098"/>
                    <a:pt x="10485" y="3999"/>
                    <a:pt x="11751" y="2276"/>
                  </a:cubicBezTo>
                  <a:cubicBezTo>
                    <a:pt x="11875" y="2124"/>
                    <a:pt x="11834" y="1389"/>
                    <a:pt x="11626" y="1306"/>
                  </a:cubicBezTo>
                  <a:cubicBezTo>
                    <a:pt x="9565" y="437"/>
                    <a:pt x="7370" y="1"/>
                    <a:pt x="5167"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15"/>
            <p:cNvSpPr/>
            <p:nvPr/>
          </p:nvSpPr>
          <p:spPr>
            <a:xfrm>
              <a:off x="5634684" y="4349176"/>
              <a:ext cx="798859" cy="664936"/>
            </a:xfrm>
            <a:custGeom>
              <a:rect b="b" l="l" r="r" t="t"/>
              <a:pathLst>
                <a:path extrusionOk="0" h="14205" w="17066">
                  <a:moveTo>
                    <a:pt x="1102" y="1153"/>
                  </a:moveTo>
                  <a:lnTo>
                    <a:pt x="1102" y="1153"/>
                  </a:lnTo>
                  <a:cubicBezTo>
                    <a:pt x="7219" y="2771"/>
                    <a:pt x="10583" y="8977"/>
                    <a:pt x="15820" y="12197"/>
                  </a:cubicBezTo>
                  <a:lnTo>
                    <a:pt x="15820" y="12197"/>
                  </a:lnTo>
                  <a:cubicBezTo>
                    <a:pt x="14994" y="12891"/>
                    <a:pt x="13822" y="13142"/>
                    <a:pt x="12687" y="13142"/>
                  </a:cubicBezTo>
                  <a:cubicBezTo>
                    <a:pt x="12272" y="13142"/>
                    <a:pt x="11861" y="13109"/>
                    <a:pt x="11474" y="13050"/>
                  </a:cubicBezTo>
                  <a:cubicBezTo>
                    <a:pt x="9381" y="12745"/>
                    <a:pt x="7662" y="11609"/>
                    <a:pt x="6359" y="9959"/>
                  </a:cubicBezTo>
                  <a:cubicBezTo>
                    <a:pt x="4275" y="7316"/>
                    <a:pt x="2734" y="4129"/>
                    <a:pt x="1102" y="1153"/>
                  </a:cubicBezTo>
                  <a:close/>
                  <a:moveTo>
                    <a:pt x="341" y="0"/>
                  </a:moveTo>
                  <a:cubicBezTo>
                    <a:pt x="0" y="0"/>
                    <a:pt x="168" y="722"/>
                    <a:pt x="260" y="880"/>
                  </a:cubicBezTo>
                  <a:lnTo>
                    <a:pt x="4072" y="7547"/>
                  </a:lnTo>
                  <a:cubicBezTo>
                    <a:pt x="5056" y="9266"/>
                    <a:pt x="6082" y="11040"/>
                    <a:pt x="7621" y="12330"/>
                  </a:cubicBezTo>
                  <a:cubicBezTo>
                    <a:pt x="8874" y="13373"/>
                    <a:pt x="11026" y="14205"/>
                    <a:pt x="12995" y="14205"/>
                  </a:cubicBezTo>
                  <a:cubicBezTo>
                    <a:pt x="14663" y="14205"/>
                    <a:pt x="16200" y="13608"/>
                    <a:pt x="16950" y="12038"/>
                  </a:cubicBezTo>
                  <a:cubicBezTo>
                    <a:pt x="17065" y="11807"/>
                    <a:pt x="16863" y="11114"/>
                    <a:pt x="16688" y="11114"/>
                  </a:cubicBezTo>
                  <a:cubicBezTo>
                    <a:pt x="16653" y="11114"/>
                    <a:pt x="16619" y="11142"/>
                    <a:pt x="16589" y="11207"/>
                  </a:cubicBezTo>
                  <a:cubicBezTo>
                    <a:pt x="16533" y="11324"/>
                    <a:pt x="16470" y="11435"/>
                    <a:pt x="16402" y="11540"/>
                  </a:cubicBezTo>
                  <a:lnTo>
                    <a:pt x="16402" y="11540"/>
                  </a:lnTo>
                  <a:cubicBezTo>
                    <a:pt x="10610" y="8326"/>
                    <a:pt x="7227" y="1347"/>
                    <a:pt x="399" y="6"/>
                  </a:cubicBezTo>
                  <a:cubicBezTo>
                    <a:pt x="378" y="2"/>
                    <a:pt x="359" y="0"/>
                    <a:pt x="341"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15"/>
            <p:cNvSpPr/>
            <p:nvPr/>
          </p:nvSpPr>
          <p:spPr>
            <a:xfrm>
              <a:off x="6250283" y="4140544"/>
              <a:ext cx="307589" cy="788280"/>
            </a:xfrm>
            <a:custGeom>
              <a:rect b="b" l="l" r="r" t="t"/>
              <a:pathLst>
                <a:path extrusionOk="0" h="16840" w="6571">
                  <a:moveTo>
                    <a:pt x="1791" y="1772"/>
                  </a:moveTo>
                  <a:cubicBezTo>
                    <a:pt x="2583" y="3771"/>
                    <a:pt x="4241" y="5340"/>
                    <a:pt x="5074" y="7347"/>
                  </a:cubicBezTo>
                  <a:cubicBezTo>
                    <a:pt x="5476" y="8303"/>
                    <a:pt x="5725" y="9301"/>
                    <a:pt x="5836" y="10313"/>
                  </a:cubicBezTo>
                  <a:cubicBezTo>
                    <a:pt x="5947" y="11353"/>
                    <a:pt x="6086" y="13876"/>
                    <a:pt x="5088" y="14610"/>
                  </a:cubicBezTo>
                  <a:cubicBezTo>
                    <a:pt x="4444" y="15073"/>
                    <a:pt x="3718" y="15040"/>
                    <a:pt x="3194" y="15505"/>
                  </a:cubicBezTo>
                  <a:lnTo>
                    <a:pt x="3194" y="15505"/>
                  </a:lnTo>
                  <a:cubicBezTo>
                    <a:pt x="424" y="15125"/>
                    <a:pt x="703" y="9534"/>
                    <a:pt x="943" y="7638"/>
                  </a:cubicBezTo>
                  <a:cubicBezTo>
                    <a:pt x="1174" y="5675"/>
                    <a:pt x="1587" y="3741"/>
                    <a:pt x="1791" y="1772"/>
                  </a:cubicBezTo>
                  <a:close/>
                  <a:moveTo>
                    <a:pt x="1636" y="0"/>
                  </a:moveTo>
                  <a:cubicBezTo>
                    <a:pt x="1531" y="0"/>
                    <a:pt x="1429" y="140"/>
                    <a:pt x="1414" y="374"/>
                  </a:cubicBezTo>
                  <a:cubicBezTo>
                    <a:pt x="1220" y="3992"/>
                    <a:pt x="0" y="7541"/>
                    <a:pt x="389" y="11200"/>
                  </a:cubicBezTo>
                  <a:cubicBezTo>
                    <a:pt x="559" y="12772"/>
                    <a:pt x="1147" y="15714"/>
                    <a:pt x="2868" y="16394"/>
                  </a:cubicBezTo>
                  <a:lnTo>
                    <a:pt x="2868" y="16394"/>
                  </a:lnTo>
                  <a:cubicBezTo>
                    <a:pt x="2919" y="16624"/>
                    <a:pt x="3021" y="16840"/>
                    <a:pt x="3120" y="16840"/>
                  </a:cubicBezTo>
                  <a:cubicBezTo>
                    <a:pt x="3153" y="16840"/>
                    <a:pt x="3186" y="16815"/>
                    <a:pt x="3216" y="16759"/>
                  </a:cubicBezTo>
                  <a:cubicBezTo>
                    <a:pt x="3266" y="16672"/>
                    <a:pt x="3321" y="16593"/>
                    <a:pt x="3381" y="16523"/>
                  </a:cubicBezTo>
                  <a:lnTo>
                    <a:pt x="3381" y="16523"/>
                  </a:lnTo>
                  <a:cubicBezTo>
                    <a:pt x="3463" y="16532"/>
                    <a:pt x="3547" y="16537"/>
                    <a:pt x="3633" y="16537"/>
                  </a:cubicBezTo>
                  <a:cubicBezTo>
                    <a:pt x="3637" y="16537"/>
                    <a:pt x="3642" y="16537"/>
                    <a:pt x="3646" y="16537"/>
                  </a:cubicBezTo>
                  <a:cubicBezTo>
                    <a:pt x="3774" y="16537"/>
                    <a:pt x="3833" y="16360"/>
                    <a:pt x="3834" y="16154"/>
                  </a:cubicBezTo>
                  <a:lnTo>
                    <a:pt x="3834" y="16154"/>
                  </a:lnTo>
                  <a:cubicBezTo>
                    <a:pt x="4546" y="15739"/>
                    <a:pt x="5500" y="15680"/>
                    <a:pt x="5933" y="14763"/>
                  </a:cubicBezTo>
                  <a:cubicBezTo>
                    <a:pt x="6571" y="13418"/>
                    <a:pt x="6446" y="11380"/>
                    <a:pt x="6252" y="9953"/>
                  </a:cubicBezTo>
                  <a:cubicBezTo>
                    <a:pt x="6044" y="8442"/>
                    <a:pt x="5573" y="6972"/>
                    <a:pt x="4838" y="5628"/>
                  </a:cubicBezTo>
                  <a:cubicBezTo>
                    <a:pt x="3882" y="3826"/>
                    <a:pt x="2260" y="2356"/>
                    <a:pt x="1858" y="319"/>
                  </a:cubicBezTo>
                  <a:cubicBezTo>
                    <a:pt x="1814" y="98"/>
                    <a:pt x="1724" y="0"/>
                    <a:pt x="1636"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15"/>
            <p:cNvSpPr/>
            <p:nvPr/>
          </p:nvSpPr>
          <p:spPr>
            <a:xfrm>
              <a:off x="5685754" y="4989209"/>
              <a:ext cx="540468" cy="406779"/>
            </a:xfrm>
            <a:custGeom>
              <a:rect b="b" l="l" r="r" t="t"/>
              <a:pathLst>
                <a:path extrusionOk="0" h="8690" w="11546">
                  <a:moveTo>
                    <a:pt x="11235" y="1"/>
                  </a:moveTo>
                  <a:cubicBezTo>
                    <a:pt x="11233" y="1"/>
                    <a:pt x="11231" y="1"/>
                    <a:pt x="11229" y="1"/>
                  </a:cubicBezTo>
                  <a:cubicBezTo>
                    <a:pt x="6322" y="459"/>
                    <a:pt x="2468" y="3855"/>
                    <a:pt x="84" y="7999"/>
                  </a:cubicBezTo>
                  <a:cubicBezTo>
                    <a:pt x="1" y="8142"/>
                    <a:pt x="141" y="8689"/>
                    <a:pt x="270" y="8689"/>
                  </a:cubicBezTo>
                  <a:cubicBezTo>
                    <a:pt x="292" y="8689"/>
                    <a:pt x="313" y="8673"/>
                    <a:pt x="333" y="8637"/>
                  </a:cubicBezTo>
                  <a:cubicBezTo>
                    <a:pt x="2690" y="4548"/>
                    <a:pt x="6488" y="1207"/>
                    <a:pt x="11326" y="764"/>
                  </a:cubicBezTo>
                  <a:cubicBezTo>
                    <a:pt x="11546" y="750"/>
                    <a:pt x="11452" y="1"/>
                    <a:pt x="11235"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15"/>
            <p:cNvSpPr/>
            <p:nvPr/>
          </p:nvSpPr>
          <p:spPr>
            <a:xfrm>
              <a:off x="4348907" y="4556966"/>
              <a:ext cx="1894167" cy="458410"/>
            </a:xfrm>
            <a:custGeom>
              <a:rect b="b" l="l" r="r" t="t"/>
              <a:pathLst>
                <a:path extrusionOk="0" h="9793" w="40465">
                  <a:moveTo>
                    <a:pt x="3992" y="0"/>
                  </a:moveTo>
                  <a:cubicBezTo>
                    <a:pt x="2789" y="0"/>
                    <a:pt x="1566" y="209"/>
                    <a:pt x="254" y="710"/>
                  </a:cubicBezTo>
                  <a:cubicBezTo>
                    <a:pt x="0" y="812"/>
                    <a:pt x="118" y="1434"/>
                    <a:pt x="394" y="1434"/>
                  </a:cubicBezTo>
                  <a:cubicBezTo>
                    <a:pt x="420" y="1434"/>
                    <a:pt x="447" y="1429"/>
                    <a:pt x="475" y="1417"/>
                  </a:cubicBezTo>
                  <a:lnTo>
                    <a:pt x="489" y="1431"/>
                  </a:lnTo>
                  <a:cubicBezTo>
                    <a:pt x="1723" y="934"/>
                    <a:pt x="3042" y="681"/>
                    <a:pt x="4365" y="681"/>
                  </a:cubicBezTo>
                  <a:cubicBezTo>
                    <a:pt x="4960" y="681"/>
                    <a:pt x="5556" y="732"/>
                    <a:pt x="6145" y="835"/>
                  </a:cubicBezTo>
                  <a:cubicBezTo>
                    <a:pt x="7739" y="1126"/>
                    <a:pt x="9195" y="1916"/>
                    <a:pt x="10789" y="2235"/>
                  </a:cubicBezTo>
                  <a:cubicBezTo>
                    <a:pt x="11491" y="2383"/>
                    <a:pt x="12202" y="2396"/>
                    <a:pt x="12911" y="2396"/>
                  </a:cubicBezTo>
                  <a:cubicBezTo>
                    <a:pt x="13072" y="2396"/>
                    <a:pt x="13233" y="2396"/>
                    <a:pt x="13394" y="2396"/>
                  </a:cubicBezTo>
                  <a:cubicBezTo>
                    <a:pt x="14118" y="2396"/>
                    <a:pt x="14838" y="2410"/>
                    <a:pt x="15543" y="2568"/>
                  </a:cubicBezTo>
                  <a:cubicBezTo>
                    <a:pt x="17234" y="2928"/>
                    <a:pt x="18260" y="4273"/>
                    <a:pt x="19813" y="4924"/>
                  </a:cubicBezTo>
                  <a:cubicBezTo>
                    <a:pt x="21324" y="5562"/>
                    <a:pt x="22959" y="5728"/>
                    <a:pt x="24484" y="6393"/>
                  </a:cubicBezTo>
                  <a:cubicBezTo>
                    <a:pt x="26051" y="7073"/>
                    <a:pt x="27548" y="7627"/>
                    <a:pt x="29225" y="7960"/>
                  </a:cubicBezTo>
                  <a:cubicBezTo>
                    <a:pt x="32829" y="8653"/>
                    <a:pt x="36489" y="9180"/>
                    <a:pt x="40107" y="9790"/>
                  </a:cubicBezTo>
                  <a:cubicBezTo>
                    <a:pt x="40119" y="9792"/>
                    <a:pt x="40132" y="9793"/>
                    <a:pt x="40144" y="9793"/>
                  </a:cubicBezTo>
                  <a:cubicBezTo>
                    <a:pt x="40465" y="9793"/>
                    <a:pt x="40428" y="9094"/>
                    <a:pt x="40134" y="9027"/>
                  </a:cubicBezTo>
                  <a:cubicBezTo>
                    <a:pt x="36419" y="8417"/>
                    <a:pt x="32649" y="7904"/>
                    <a:pt x="28948" y="7142"/>
                  </a:cubicBezTo>
                  <a:cubicBezTo>
                    <a:pt x="27160" y="6782"/>
                    <a:pt x="25621" y="6089"/>
                    <a:pt x="23957" y="5395"/>
                  </a:cubicBezTo>
                  <a:cubicBezTo>
                    <a:pt x="22072" y="4619"/>
                    <a:pt x="20104" y="4536"/>
                    <a:pt x="18413" y="3302"/>
                  </a:cubicBezTo>
                  <a:cubicBezTo>
                    <a:pt x="17276" y="2471"/>
                    <a:pt x="16361" y="1875"/>
                    <a:pt x="14920" y="1722"/>
                  </a:cubicBezTo>
                  <a:cubicBezTo>
                    <a:pt x="13007" y="1528"/>
                    <a:pt x="11232" y="1694"/>
                    <a:pt x="9347" y="1071"/>
                  </a:cubicBezTo>
                  <a:cubicBezTo>
                    <a:pt x="7463" y="445"/>
                    <a:pt x="5749" y="0"/>
                    <a:pt x="3992"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1" name="Google Shape;911;p15"/>
          <p:cNvGrpSpPr/>
          <p:nvPr/>
        </p:nvGrpSpPr>
        <p:grpSpPr>
          <a:xfrm rot="2213250">
            <a:off x="-86676" y="4197289"/>
            <a:ext cx="1748535" cy="1517775"/>
            <a:chOff x="972034" y="4038077"/>
            <a:chExt cx="1579697" cy="1371393"/>
          </a:xfrm>
        </p:grpSpPr>
        <p:sp>
          <p:nvSpPr>
            <p:cNvPr id="912" name="Google Shape;912;p15"/>
            <p:cNvSpPr/>
            <p:nvPr/>
          </p:nvSpPr>
          <p:spPr>
            <a:xfrm>
              <a:off x="1874296" y="5118358"/>
              <a:ext cx="279690" cy="109723"/>
            </a:xfrm>
            <a:custGeom>
              <a:rect b="b" l="l" r="r" t="t"/>
              <a:pathLst>
                <a:path extrusionOk="0" h="2344" w="5975">
                  <a:moveTo>
                    <a:pt x="5614" y="1"/>
                  </a:moveTo>
                  <a:cubicBezTo>
                    <a:pt x="3909" y="999"/>
                    <a:pt x="1982" y="1553"/>
                    <a:pt x="0" y="1623"/>
                  </a:cubicBezTo>
                  <a:lnTo>
                    <a:pt x="28" y="2343"/>
                  </a:lnTo>
                  <a:cubicBezTo>
                    <a:pt x="2121" y="2260"/>
                    <a:pt x="4172" y="1678"/>
                    <a:pt x="5975" y="624"/>
                  </a:cubicBezTo>
                  <a:lnTo>
                    <a:pt x="5614" y="1"/>
                  </a:ln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15"/>
            <p:cNvSpPr/>
            <p:nvPr/>
          </p:nvSpPr>
          <p:spPr>
            <a:xfrm>
              <a:off x="1854168" y="4845830"/>
              <a:ext cx="70121" cy="200581"/>
            </a:xfrm>
            <a:custGeom>
              <a:rect b="b" l="l" r="r" t="t"/>
              <a:pathLst>
                <a:path extrusionOk="0" h="4285" w="1498">
                  <a:moveTo>
                    <a:pt x="790" y="1"/>
                  </a:moveTo>
                  <a:lnTo>
                    <a:pt x="0" y="4145"/>
                  </a:lnTo>
                  <a:lnTo>
                    <a:pt x="707" y="4284"/>
                  </a:lnTo>
                  <a:lnTo>
                    <a:pt x="1497" y="125"/>
                  </a:lnTo>
                  <a:lnTo>
                    <a:pt x="790" y="1"/>
                  </a:ln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14" name="Google Shape;914;p15"/>
            <p:cNvGrpSpPr/>
            <p:nvPr/>
          </p:nvGrpSpPr>
          <p:grpSpPr>
            <a:xfrm>
              <a:off x="972034" y="4038077"/>
              <a:ext cx="1579697" cy="1371393"/>
              <a:chOff x="972034" y="4038077"/>
              <a:chExt cx="1579697" cy="1371393"/>
            </a:xfrm>
          </p:grpSpPr>
          <p:sp>
            <p:nvSpPr>
              <p:cNvPr id="915" name="Google Shape;915;p15"/>
              <p:cNvSpPr/>
              <p:nvPr/>
            </p:nvSpPr>
            <p:spPr>
              <a:xfrm>
                <a:off x="1241613" y="4544093"/>
                <a:ext cx="1310118" cy="646540"/>
              </a:xfrm>
              <a:custGeom>
                <a:rect b="b" l="l" r="r" t="t"/>
                <a:pathLst>
                  <a:path extrusionOk="0" h="13812" w="27988">
                    <a:moveTo>
                      <a:pt x="583" y="1"/>
                    </a:moveTo>
                    <a:lnTo>
                      <a:pt x="1" y="431"/>
                    </a:lnTo>
                    <a:lnTo>
                      <a:pt x="15" y="431"/>
                    </a:lnTo>
                    <a:cubicBezTo>
                      <a:pt x="6389" y="8881"/>
                      <a:pt x="16334" y="13812"/>
                      <a:pt x="26875" y="13812"/>
                    </a:cubicBezTo>
                    <a:cubicBezTo>
                      <a:pt x="27245" y="13812"/>
                      <a:pt x="27616" y="13806"/>
                      <a:pt x="27988" y="13793"/>
                    </a:cubicBezTo>
                    <a:lnTo>
                      <a:pt x="27960" y="13087"/>
                    </a:lnTo>
                    <a:cubicBezTo>
                      <a:pt x="27603" y="13098"/>
                      <a:pt x="27247" y="13104"/>
                      <a:pt x="26891" y="13104"/>
                    </a:cubicBezTo>
                    <a:cubicBezTo>
                      <a:pt x="16568" y="13104"/>
                      <a:pt x="6814" y="8269"/>
                      <a:pt x="583" y="1"/>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15"/>
              <p:cNvSpPr/>
              <p:nvPr/>
            </p:nvSpPr>
            <p:spPr>
              <a:xfrm>
                <a:off x="972034" y="4261454"/>
                <a:ext cx="564248" cy="538689"/>
              </a:xfrm>
              <a:custGeom>
                <a:rect b="b" l="l" r="r" t="t"/>
                <a:pathLst>
                  <a:path extrusionOk="0" h="11508" w="12054">
                    <a:moveTo>
                      <a:pt x="549" y="0"/>
                    </a:moveTo>
                    <a:cubicBezTo>
                      <a:pt x="211" y="0"/>
                      <a:pt x="1" y="472"/>
                      <a:pt x="173" y="771"/>
                    </a:cubicBezTo>
                    <a:cubicBezTo>
                      <a:pt x="2294" y="4500"/>
                      <a:pt x="4387" y="8687"/>
                      <a:pt x="8283" y="10863"/>
                    </a:cubicBezTo>
                    <a:lnTo>
                      <a:pt x="8338" y="10891"/>
                    </a:lnTo>
                    <a:cubicBezTo>
                      <a:pt x="8722" y="11092"/>
                      <a:pt x="9693" y="11507"/>
                      <a:pt x="10359" y="11507"/>
                    </a:cubicBezTo>
                    <a:cubicBezTo>
                      <a:pt x="10653" y="11507"/>
                      <a:pt x="10888" y="11426"/>
                      <a:pt x="10986" y="11209"/>
                    </a:cubicBezTo>
                    <a:cubicBezTo>
                      <a:pt x="12053" y="8881"/>
                      <a:pt x="11332" y="6330"/>
                      <a:pt x="9516" y="4583"/>
                    </a:cubicBezTo>
                    <a:cubicBezTo>
                      <a:pt x="7090" y="2255"/>
                      <a:pt x="3597" y="1700"/>
                      <a:pt x="769" y="64"/>
                    </a:cubicBezTo>
                    <a:cubicBezTo>
                      <a:pt x="692" y="20"/>
                      <a:pt x="618" y="0"/>
                      <a:pt x="549"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15"/>
              <p:cNvSpPr/>
              <p:nvPr/>
            </p:nvSpPr>
            <p:spPr>
              <a:xfrm>
                <a:off x="1741262" y="4038077"/>
                <a:ext cx="382204" cy="890747"/>
              </a:xfrm>
              <a:custGeom>
                <a:rect b="b" l="l" r="r" t="t"/>
                <a:pathLst>
                  <a:path extrusionOk="0" h="19029" w="8165">
                    <a:moveTo>
                      <a:pt x="2211" y="0"/>
                    </a:moveTo>
                    <a:cubicBezTo>
                      <a:pt x="1998" y="0"/>
                      <a:pt x="1785" y="133"/>
                      <a:pt x="1733" y="387"/>
                    </a:cubicBezTo>
                    <a:cubicBezTo>
                      <a:pt x="818" y="3589"/>
                      <a:pt x="0" y="6833"/>
                      <a:pt x="291" y="10187"/>
                    </a:cubicBezTo>
                    <a:cubicBezTo>
                      <a:pt x="569" y="13140"/>
                      <a:pt x="1442" y="16023"/>
                      <a:pt x="2842" y="18629"/>
                    </a:cubicBezTo>
                    <a:cubicBezTo>
                      <a:pt x="2919" y="18770"/>
                      <a:pt x="3056" y="18852"/>
                      <a:pt x="3208" y="18852"/>
                    </a:cubicBezTo>
                    <a:cubicBezTo>
                      <a:pt x="3220" y="18852"/>
                      <a:pt x="3232" y="18852"/>
                      <a:pt x="3244" y="18851"/>
                    </a:cubicBezTo>
                    <a:cubicBezTo>
                      <a:pt x="3311" y="18969"/>
                      <a:pt x="3432" y="19028"/>
                      <a:pt x="3552" y="19028"/>
                    </a:cubicBezTo>
                    <a:cubicBezTo>
                      <a:pt x="3658" y="19028"/>
                      <a:pt x="3762" y="18983"/>
                      <a:pt x="3826" y="18892"/>
                    </a:cubicBezTo>
                    <a:cubicBezTo>
                      <a:pt x="8165" y="13140"/>
                      <a:pt x="5601" y="6001"/>
                      <a:pt x="2662" y="304"/>
                    </a:cubicBezTo>
                    <a:cubicBezTo>
                      <a:pt x="2579" y="99"/>
                      <a:pt x="2395" y="0"/>
                      <a:pt x="2211"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15"/>
              <p:cNvSpPr/>
              <p:nvPr/>
            </p:nvSpPr>
            <p:spPr>
              <a:xfrm>
                <a:off x="1106659" y="5137878"/>
                <a:ext cx="920144" cy="271592"/>
              </a:xfrm>
              <a:custGeom>
                <a:rect b="b" l="l" r="r" t="t"/>
                <a:pathLst>
                  <a:path extrusionOk="0" h="5802" w="19657">
                    <a:moveTo>
                      <a:pt x="15184" y="1"/>
                    </a:moveTo>
                    <a:cubicBezTo>
                      <a:pt x="13482" y="1"/>
                      <a:pt x="11759" y="296"/>
                      <a:pt x="10161" y="651"/>
                    </a:cubicBezTo>
                    <a:cubicBezTo>
                      <a:pt x="8567" y="1011"/>
                      <a:pt x="7001" y="1483"/>
                      <a:pt x="5462" y="2037"/>
                    </a:cubicBezTo>
                    <a:cubicBezTo>
                      <a:pt x="4506" y="2384"/>
                      <a:pt x="3577" y="2841"/>
                      <a:pt x="2606" y="3215"/>
                    </a:cubicBezTo>
                    <a:cubicBezTo>
                      <a:pt x="1789" y="3520"/>
                      <a:pt x="749" y="3645"/>
                      <a:pt x="222" y="4435"/>
                    </a:cubicBezTo>
                    <a:cubicBezTo>
                      <a:pt x="0" y="4782"/>
                      <a:pt x="181" y="4990"/>
                      <a:pt x="499" y="5115"/>
                    </a:cubicBezTo>
                    <a:cubicBezTo>
                      <a:pt x="901" y="5267"/>
                      <a:pt x="1553" y="5281"/>
                      <a:pt x="1789" y="5323"/>
                    </a:cubicBezTo>
                    <a:cubicBezTo>
                      <a:pt x="2690" y="5461"/>
                      <a:pt x="3591" y="5572"/>
                      <a:pt x="4492" y="5655"/>
                    </a:cubicBezTo>
                    <a:cubicBezTo>
                      <a:pt x="5475" y="5753"/>
                      <a:pt x="6459" y="5802"/>
                      <a:pt x="7443" y="5802"/>
                    </a:cubicBezTo>
                    <a:cubicBezTo>
                      <a:pt x="8275" y="5802"/>
                      <a:pt x="9107" y="5767"/>
                      <a:pt x="9939" y="5697"/>
                    </a:cubicBezTo>
                    <a:cubicBezTo>
                      <a:pt x="13502" y="5364"/>
                      <a:pt x="17009" y="4117"/>
                      <a:pt x="19449" y="1400"/>
                    </a:cubicBezTo>
                    <a:cubicBezTo>
                      <a:pt x="19657" y="1178"/>
                      <a:pt x="19490" y="845"/>
                      <a:pt x="19255" y="748"/>
                    </a:cubicBezTo>
                    <a:cubicBezTo>
                      <a:pt x="19213" y="720"/>
                      <a:pt x="19171" y="693"/>
                      <a:pt x="19130" y="679"/>
                    </a:cubicBezTo>
                    <a:cubicBezTo>
                      <a:pt x="17877" y="188"/>
                      <a:pt x="16537" y="1"/>
                      <a:pt x="15184" y="1"/>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19" name="Google Shape;919;p15"/>
          <p:cNvGrpSpPr/>
          <p:nvPr/>
        </p:nvGrpSpPr>
        <p:grpSpPr>
          <a:xfrm rot="-7926131">
            <a:off x="-916569" y="-1300627"/>
            <a:ext cx="3774778" cy="1979962"/>
            <a:chOff x="6797960" y="203729"/>
            <a:chExt cx="3774524" cy="1979829"/>
          </a:xfrm>
        </p:grpSpPr>
        <p:sp>
          <p:nvSpPr>
            <p:cNvPr id="920" name="Google Shape;920;p15"/>
            <p:cNvSpPr/>
            <p:nvPr/>
          </p:nvSpPr>
          <p:spPr>
            <a:xfrm>
              <a:off x="7296299" y="282183"/>
              <a:ext cx="3276185" cy="1482192"/>
            </a:xfrm>
            <a:custGeom>
              <a:rect b="b" l="l" r="r" t="t"/>
              <a:pathLst>
                <a:path extrusionOk="0" h="31664" w="69989">
                  <a:moveTo>
                    <a:pt x="63720" y="0"/>
                  </a:moveTo>
                  <a:cubicBezTo>
                    <a:pt x="56473" y="0"/>
                    <a:pt x="49100" y="1157"/>
                    <a:pt x="42085" y="3413"/>
                  </a:cubicBezTo>
                  <a:cubicBezTo>
                    <a:pt x="33047" y="6338"/>
                    <a:pt x="24591" y="11093"/>
                    <a:pt x="17605" y="17178"/>
                  </a:cubicBezTo>
                  <a:cubicBezTo>
                    <a:pt x="16108" y="18481"/>
                    <a:pt x="14638" y="19881"/>
                    <a:pt x="13211" y="21240"/>
                  </a:cubicBezTo>
                  <a:cubicBezTo>
                    <a:pt x="9205" y="25052"/>
                    <a:pt x="5060" y="28974"/>
                    <a:pt x="0" y="31248"/>
                  </a:cubicBezTo>
                  <a:lnTo>
                    <a:pt x="180" y="31664"/>
                  </a:lnTo>
                  <a:cubicBezTo>
                    <a:pt x="5323" y="29363"/>
                    <a:pt x="9496" y="25398"/>
                    <a:pt x="13529" y="21572"/>
                  </a:cubicBezTo>
                  <a:cubicBezTo>
                    <a:pt x="14943" y="20228"/>
                    <a:pt x="16427" y="18828"/>
                    <a:pt x="17910" y="17525"/>
                  </a:cubicBezTo>
                  <a:cubicBezTo>
                    <a:pt x="30400" y="6625"/>
                    <a:pt x="47167" y="463"/>
                    <a:pt x="63772" y="463"/>
                  </a:cubicBezTo>
                  <a:cubicBezTo>
                    <a:pt x="65836" y="463"/>
                    <a:pt x="67897" y="559"/>
                    <a:pt x="69947" y="752"/>
                  </a:cubicBezTo>
                  <a:lnTo>
                    <a:pt x="69989" y="294"/>
                  </a:lnTo>
                  <a:cubicBezTo>
                    <a:pt x="67918" y="98"/>
                    <a:pt x="65824" y="0"/>
                    <a:pt x="63720"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15"/>
            <p:cNvSpPr/>
            <p:nvPr/>
          </p:nvSpPr>
          <p:spPr>
            <a:xfrm>
              <a:off x="6797960" y="1254052"/>
              <a:ext cx="1174557" cy="929506"/>
            </a:xfrm>
            <a:custGeom>
              <a:rect b="b" l="l" r="r" t="t"/>
              <a:pathLst>
                <a:path extrusionOk="0" h="19857" w="25092">
                  <a:moveTo>
                    <a:pt x="24242" y="0"/>
                  </a:moveTo>
                  <a:cubicBezTo>
                    <a:pt x="23656" y="0"/>
                    <a:pt x="22776" y="419"/>
                    <a:pt x="21888" y="824"/>
                  </a:cubicBezTo>
                  <a:cubicBezTo>
                    <a:pt x="17744" y="2695"/>
                    <a:pt x="13848" y="5274"/>
                    <a:pt x="10369" y="8185"/>
                  </a:cubicBezTo>
                  <a:cubicBezTo>
                    <a:pt x="6363" y="11539"/>
                    <a:pt x="2870" y="15476"/>
                    <a:pt x="0" y="19856"/>
                  </a:cubicBezTo>
                  <a:cubicBezTo>
                    <a:pt x="416" y="19219"/>
                    <a:pt x="5088" y="18595"/>
                    <a:pt x="6030" y="18235"/>
                  </a:cubicBezTo>
                  <a:cubicBezTo>
                    <a:pt x="7985" y="17500"/>
                    <a:pt x="9870" y="16599"/>
                    <a:pt x="11658" y="15532"/>
                  </a:cubicBezTo>
                  <a:cubicBezTo>
                    <a:pt x="15359" y="13314"/>
                    <a:pt x="18617" y="10444"/>
                    <a:pt x="21292" y="7076"/>
                  </a:cubicBezTo>
                  <a:cubicBezTo>
                    <a:pt x="22429" y="5634"/>
                    <a:pt x="24508" y="3347"/>
                    <a:pt x="24869" y="1517"/>
                  </a:cubicBezTo>
                  <a:cubicBezTo>
                    <a:pt x="25092" y="381"/>
                    <a:pt x="24800" y="0"/>
                    <a:pt x="24242"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15"/>
            <p:cNvSpPr/>
            <p:nvPr/>
          </p:nvSpPr>
          <p:spPr>
            <a:xfrm>
              <a:off x="7140562" y="781271"/>
              <a:ext cx="1312084" cy="320134"/>
            </a:xfrm>
            <a:custGeom>
              <a:rect b="b" l="l" r="r" t="t"/>
              <a:pathLst>
                <a:path extrusionOk="0" h="6839" w="28030">
                  <a:moveTo>
                    <a:pt x="24086" y="0"/>
                  </a:moveTo>
                  <a:cubicBezTo>
                    <a:pt x="20429" y="0"/>
                    <a:pt x="15390" y="1182"/>
                    <a:pt x="13945" y="1567"/>
                  </a:cubicBezTo>
                  <a:cubicBezTo>
                    <a:pt x="9135" y="2815"/>
                    <a:pt x="4547" y="4825"/>
                    <a:pt x="0" y="6835"/>
                  </a:cubicBezTo>
                  <a:cubicBezTo>
                    <a:pt x="665" y="6837"/>
                    <a:pt x="1330" y="6838"/>
                    <a:pt x="1995" y="6838"/>
                  </a:cubicBezTo>
                  <a:cubicBezTo>
                    <a:pt x="6395" y="6838"/>
                    <a:pt x="10804" y="6759"/>
                    <a:pt x="15151" y="6072"/>
                  </a:cubicBezTo>
                  <a:cubicBezTo>
                    <a:pt x="19421" y="5407"/>
                    <a:pt x="24633" y="4201"/>
                    <a:pt x="28029" y="1373"/>
                  </a:cubicBezTo>
                  <a:cubicBezTo>
                    <a:pt x="27662" y="351"/>
                    <a:pt x="26079" y="0"/>
                    <a:pt x="24086"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15"/>
            <p:cNvSpPr/>
            <p:nvPr/>
          </p:nvSpPr>
          <p:spPr>
            <a:xfrm>
              <a:off x="7614888" y="203729"/>
              <a:ext cx="1593693" cy="341245"/>
            </a:xfrm>
            <a:custGeom>
              <a:rect b="b" l="l" r="r" t="t"/>
              <a:pathLst>
                <a:path extrusionOk="0" h="7290" w="34046">
                  <a:moveTo>
                    <a:pt x="7742" y="1"/>
                  </a:moveTo>
                  <a:cubicBezTo>
                    <a:pt x="5160" y="1"/>
                    <a:pt x="2576" y="131"/>
                    <a:pt x="0" y="390"/>
                  </a:cubicBezTo>
                  <a:cubicBezTo>
                    <a:pt x="5268" y="2455"/>
                    <a:pt x="10549" y="4521"/>
                    <a:pt x="16039" y="5810"/>
                  </a:cubicBezTo>
                  <a:cubicBezTo>
                    <a:pt x="18451" y="6378"/>
                    <a:pt x="20890" y="6753"/>
                    <a:pt x="23358" y="6947"/>
                  </a:cubicBezTo>
                  <a:cubicBezTo>
                    <a:pt x="24374" y="7019"/>
                    <a:pt x="26411" y="7289"/>
                    <a:pt x="28231" y="7289"/>
                  </a:cubicBezTo>
                  <a:cubicBezTo>
                    <a:pt x="29565" y="7289"/>
                    <a:pt x="30782" y="7144"/>
                    <a:pt x="31398" y="6669"/>
                  </a:cubicBezTo>
                  <a:cubicBezTo>
                    <a:pt x="34045" y="4618"/>
                    <a:pt x="23122" y="1540"/>
                    <a:pt x="21486" y="1249"/>
                  </a:cubicBezTo>
                  <a:cubicBezTo>
                    <a:pt x="16948" y="415"/>
                    <a:pt x="12347" y="1"/>
                    <a:pt x="7742" y="1"/>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15"/>
            <p:cNvSpPr/>
            <p:nvPr/>
          </p:nvSpPr>
          <p:spPr>
            <a:xfrm>
              <a:off x="8758830" y="342006"/>
              <a:ext cx="944813" cy="1318544"/>
            </a:xfrm>
            <a:custGeom>
              <a:rect b="b" l="l" r="r" t="t"/>
              <a:pathLst>
                <a:path extrusionOk="0" h="28168" w="20184">
                  <a:moveTo>
                    <a:pt x="19477" y="0"/>
                  </a:moveTo>
                  <a:lnTo>
                    <a:pt x="19477" y="0"/>
                  </a:lnTo>
                  <a:cubicBezTo>
                    <a:pt x="14611" y="2149"/>
                    <a:pt x="10522" y="8110"/>
                    <a:pt x="7791" y="12490"/>
                  </a:cubicBezTo>
                  <a:cubicBezTo>
                    <a:pt x="4701" y="17437"/>
                    <a:pt x="2345" y="22813"/>
                    <a:pt x="3" y="28162"/>
                  </a:cubicBezTo>
                  <a:lnTo>
                    <a:pt x="3" y="28162"/>
                  </a:lnTo>
                  <a:cubicBezTo>
                    <a:pt x="307" y="27483"/>
                    <a:pt x="2983" y="26461"/>
                    <a:pt x="3674" y="25978"/>
                  </a:cubicBezTo>
                  <a:cubicBezTo>
                    <a:pt x="4908" y="25146"/>
                    <a:pt x="6086" y="24231"/>
                    <a:pt x="7209" y="23247"/>
                  </a:cubicBezTo>
                  <a:cubicBezTo>
                    <a:pt x="9496" y="21251"/>
                    <a:pt x="11534" y="18977"/>
                    <a:pt x="13267" y="16482"/>
                  </a:cubicBezTo>
                  <a:cubicBezTo>
                    <a:pt x="14986" y="14042"/>
                    <a:pt x="16399" y="11395"/>
                    <a:pt x="17508" y="8622"/>
                  </a:cubicBezTo>
                  <a:cubicBezTo>
                    <a:pt x="18382" y="6391"/>
                    <a:pt x="20184" y="2288"/>
                    <a:pt x="19477" y="0"/>
                  </a:cubicBezTo>
                  <a:close/>
                  <a:moveTo>
                    <a:pt x="3" y="28162"/>
                  </a:moveTo>
                  <a:cubicBezTo>
                    <a:pt x="3" y="28164"/>
                    <a:pt x="2" y="28166"/>
                    <a:pt x="1" y="28168"/>
                  </a:cubicBezTo>
                  <a:cubicBezTo>
                    <a:pt x="2" y="28166"/>
                    <a:pt x="3" y="28164"/>
                    <a:pt x="3" y="28162"/>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15"/>
            <p:cNvSpPr/>
            <p:nvPr/>
          </p:nvSpPr>
          <p:spPr>
            <a:xfrm>
              <a:off x="8145666" y="688915"/>
              <a:ext cx="601696" cy="1218886"/>
            </a:xfrm>
            <a:custGeom>
              <a:rect b="b" l="l" r="r" t="t"/>
              <a:pathLst>
                <a:path extrusionOk="0" h="26039" w="12854">
                  <a:moveTo>
                    <a:pt x="12263" y="0"/>
                  </a:moveTo>
                  <a:cubicBezTo>
                    <a:pt x="11009" y="0"/>
                    <a:pt x="8007" y="3504"/>
                    <a:pt x="7472" y="4178"/>
                  </a:cubicBezTo>
                  <a:cubicBezTo>
                    <a:pt x="5712" y="6451"/>
                    <a:pt x="4270" y="8946"/>
                    <a:pt x="3216" y="11622"/>
                  </a:cubicBezTo>
                  <a:cubicBezTo>
                    <a:pt x="1373" y="16210"/>
                    <a:pt x="499" y="21131"/>
                    <a:pt x="0" y="26038"/>
                  </a:cubicBezTo>
                  <a:cubicBezTo>
                    <a:pt x="6626" y="19163"/>
                    <a:pt x="12268" y="10638"/>
                    <a:pt x="12809" y="1087"/>
                  </a:cubicBezTo>
                  <a:cubicBezTo>
                    <a:pt x="12853" y="308"/>
                    <a:pt x="12635" y="0"/>
                    <a:pt x="12263"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6" name="Google Shape;926;p15"/>
          <p:cNvGrpSpPr/>
          <p:nvPr/>
        </p:nvGrpSpPr>
        <p:grpSpPr>
          <a:xfrm>
            <a:off x="1292520" y="1055017"/>
            <a:ext cx="6488456" cy="4088483"/>
            <a:chOff x="6919171" y="1185000"/>
            <a:chExt cx="983845" cy="1483108"/>
          </a:xfrm>
        </p:grpSpPr>
        <p:sp>
          <p:nvSpPr>
            <p:cNvPr id="927" name="Google Shape;927;p15"/>
            <p:cNvSpPr/>
            <p:nvPr/>
          </p:nvSpPr>
          <p:spPr>
            <a:xfrm>
              <a:off x="6919171" y="1185000"/>
              <a:ext cx="983845" cy="1483108"/>
            </a:xfrm>
            <a:custGeom>
              <a:rect b="b" l="l" r="r" t="t"/>
              <a:pathLst>
                <a:path extrusionOk="0" h="67483" w="44766">
                  <a:moveTo>
                    <a:pt x="0" y="1"/>
                  </a:moveTo>
                  <a:lnTo>
                    <a:pt x="0" y="67482"/>
                  </a:lnTo>
                  <a:lnTo>
                    <a:pt x="44765" y="67482"/>
                  </a:lnTo>
                  <a:lnTo>
                    <a:pt x="44765"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15"/>
            <p:cNvSpPr/>
            <p:nvPr/>
          </p:nvSpPr>
          <p:spPr>
            <a:xfrm>
              <a:off x="7010785" y="1539782"/>
              <a:ext cx="5165" cy="5143"/>
            </a:xfrm>
            <a:custGeom>
              <a:rect b="b" l="l" r="r" t="t"/>
              <a:pathLst>
                <a:path extrusionOk="0" h="234" w="235">
                  <a:moveTo>
                    <a:pt x="1" y="0"/>
                  </a:moveTo>
                  <a:lnTo>
                    <a:pt x="1" y="234"/>
                  </a:lnTo>
                  <a:lnTo>
                    <a:pt x="234" y="234"/>
                  </a:lnTo>
                  <a:lnTo>
                    <a:pt x="2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15"/>
            <p:cNvSpPr/>
            <p:nvPr/>
          </p:nvSpPr>
          <p:spPr>
            <a:xfrm>
              <a:off x="7043044" y="1539782"/>
              <a:ext cx="827695" cy="5143"/>
            </a:xfrm>
            <a:custGeom>
              <a:rect b="b" l="l" r="r" t="t"/>
              <a:pathLst>
                <a:path extrusionOk="0" h="234" w="37661">
                  <a:moveTo>
                    <a:pt x="0" y="0"/>
                  </a:moveTo>
                  <a:lnTo>
                    <a:pt x="0" y="234"/>
                  </a:lnTo>
                  <a:lnTo>
                    <a:pt x="401" y="234"/>
                  </a:lnTo>
                  <a:lnTo>
                    <a:pt x="401" y="0"/>
                  </a:lnTo>
                  <a:close/>
                  <a:moveTo>
                    <a:pt x="1702" y="0"/>
                  </a:moveTo>
                  <a:lnTo>
                    <a:pt x="1702" y="234"/>
                  </a:lnTo>
                  <a:lnTo>
                    <a:pt x="2102" y="234"/>
                  </a:lnTo>
                  <a:lnTo>
                    <a:pt x="2102" y="0"/>
                  </a:lnTo>
                  <a:close/>
                  <a:moveTo>
                    <a:pt x="3369" y="0"/>
                  </a:moveTo>
                  <a:lnTo>
                    <a:pt x="3369" y="234"/>
                  </a:lnTo>
                  <a:lnTo>
                    <a:pt x="3803" y="234"/>
                  </a:lnTo>
                  <a:lnTo>
                    <a:pt x="3803" y="0"/>
                  </a:lnTo>
                  <a:close/>
                  <a:moveTo>
                    <a:pt x="5071" y="0"/>
                  </a:moveTo>
                  <a:lnTo>
                    <a:pt x="5071" y="234"/>
                  </a:lnTo>
                  <a:lnTo>
                    <a:pt x="5504" y="234"/>
                  </a:lnTo>
                  <a:lnTo>
                    <a:pt x="5504" y="0"/>
                  </a:lnTo>
                  <a:close/>
                  <a:moveTo>
                    <a:pt x="6772" y="0"/>
                  </a:moveTo>
                  <a:lnTo>
                    <a:pt x="6772" y="234"/>
                  </a:lnTo>
                  <a:lnTo>
                    <a:pt x="7172" y="234"/>
                  </a:lnTo>
                  <a:lnTo>
                    <a:pt x="7172" y="0"/>
                  </a:lnTo>
                  <a:close/>
                  <a:moveTo>
                    <a:pt x="8473" y="0"/>
                  </a:moveTo>
                  <a:lnTo>
                    <a:pt x="8473" y="234"/>
                  </a:lnTo>
                  <a:lnTo>
                    <a:pt x="8873" y="234"/>
                  </a:lnTo>
                  <a:lnTo>
                    <a:pt x="8873" y="0"/>
                  </a:lnTo>
                  <a:close/>
                  <a:moveTo>
                    <a:pt x="10141" y="0"/>
                  </a:moveTo>
                  <a:lnTo>
                    <a:pt x="10141" y="234"/>
                  </a:lnTo>
                  <a:lnTo>
                    <a:pt x="10575" y="234"/>
                  </a:lnTo>
                  <a:lnTo>
                    <a:pt x="10575" y="0"/>
                  </a:lnTo>
                  <a:close/>
                  <a:moveTo>
                    <a:pt x="11842" y="0"/>
                  </a:moveTo>
                  <a:lnTo>
                    <a:pt x="11842" y="234"/>
                  </a:lnTo>
                  <a:lnTo>
                    <a:pt x="12276" y="234"/>
                  </a:lnTo>
                  <a:lnTo>
                    <a:pt x="12276" y="0"/>
                  </a:lnTo>
                  <a:close/>
                  <a:moveTo>
                    <a:pt x="13543" y="0"/>
                  </a:moveTo>
                  <a:lnTo>
                    <a:pt x="13543" y="234"/>
                  </a:lnTo>
                  <a:lnTo>
                    <a:pt x="13944" y="234"/>
                  </a:lnTo>
                  <a:lnTo>
                    <a:pt x="13944" y="0"/>
                  </a:lnTo>
                  <a:close/>
                  <a:moveTo>
                    <a:pt x="15245" y="0"/>
                  </a:moveTo>
                  <a:lnTo>
                    <a:pt x="15245" y="234"/>
                  </a:lnTo>
                  <a:lnTo>
                    <a:pt x="15645" y="234"/>
                  </a:lnTo>
                  <a:lnTo>
                    <a:pt x="15645" y="0"/>
                  </a:lnTo>
                  <a:close/>
                  <a:moveTo>
                    <a:pt x="16912" y="0"/>
                  </a:moveTo>
                  <a:lnTo>
                    <a:pt x="16912" y="234"/>
                  </a:lnTo>
                  <a:lnTo>
                    <a:pt x="17346" y="234"/>
                  </a:lnTo>
                  <a:lnTo>
                    <a:pt x="17346" y="0"/>
                  </a:lnTo>
                  <a:close/>
                  <a:moveTo>
                    <a:pt x="18614" y="0"/>
                  </a:moveTo>
                  <a:lnTo>
                    <a:pt x="18614" y="234"/>
                  </a:lnTo>
                  <a:lnTo>
                    <a:pt x="19047" y="234"/>
                  </a:lnTo>
                  <a:lnTo>
                    <a:pt x="19047" y="0"/>
                  </a:lnTo>
                  <a:close/>
                  <a:moveTo>
                    <a:pt x="20315" y="0"/>
                  </a:moveTo>
                  <a:lnTo>
                    <a:pt x="20315" y="234"/>
                  </a:lnTo>
                  <a:lnTo>
                    <a:pt x="20715" y="234"/>
                  </a:lnTo>
                  <a:lnTo>
                    <a:pt x="20715" y="0"/>
                  </a:lnTo>
                  <a:close/>
                  <a:moveTo>
                    <a:pt x="22016" y="0"/>
                  </a:moveTo>
                  <a:lnTo>
                    <a:pt x="22016" y="234"/>
                  </a:lnTo>
                  <a:lnTo>
                    <a:pt x="22416" y="234"/>
                  </a:lnTo>
                  <a:lnTo>
                    <a:pt x="22416" y="0"/>
                  </a:lnTo>
                  <a:close/>
                  <a:moveTo>
                    <a:pt x="23684" y="0"/>
                  </a:moveTo>
                  <a:lnTo>
                    <a:pt x="23684" y="234"/>
                  </a:lnTo>
                  <a:lnTo>
                    <a:pt x="24118" y="234"/>
                  </a:lnTo>
                  <a:lnTo>
                    <a:pt x="24118" y="0"/>
                  </a:lnTo>
                  <a:close/>
                  <a:moveTo>
                    <a:pt x="25385" y="0"/>
                  </a:moveTo>
                  <a:lnTo>
                    <a:pt x="25385" y="234"/>
                  </a:lnTo>
                  <a:lnTo>
                    <a:pt x="25819" y="234"/>
                  </a:lnTo>
                  <a:lnTo>
                    <a:pt x="25819" y="0"/>
                  </a:lnTo>
                  <a:close/>
                  <a:moveTo>
                    <a:pt x="27086" y="0"/>
                  </a:moveTo>
                  <a:lnTo>
                    <a:pt x="27086" y="234"/>
                  </a:lnTo>
                  <a:lnTo>
                    <a:pt x="27487" y="234"/>
                  </a:lnTo>
                  <a:lnTo>
                    <a:pt x="27487" y="0"/>
                  </a:lnTo>
                  <a:close/>
                  <a:moveTo>
                    <a:pt x="28788" y="0"/>
                  </a:moveTo>
                  <a:lnTo>
                    <a:pt x="28788" y="234"/>
                  </a:lnTo>
                  <a:lnTo>
                    <a:pt x="29188" y="234"/>
                  </a:lnTo>
                  <a:lnTo>
                    <a:pt x="29188" y="0"/>
                  </a:lnTo>
                  <a:close/>
                  <a:moveTo>
                    <a:pt x="30455" y="0"/>
                  </a:moveTo>
                  <a:lnTo>
                    <a:pt x="30455" y="234"/>
                  </a:lnTo>
                  <a:lnTo>
                    <a:pt x="30889" y="234"/>
                  </a:lnTo>
                  <a:lnTo>
                    <a:pt x="30889" y="0"/>
                  </a:lnTo>
                  <a:close/>
                  <a:moveTo>
                    <a:pt x="32157" y="0"/>
                  </a:moveTo>
                  <a:lnTo>
                    <a:pt x="32157" y="234"/>
                  </a:lnTo>
                  <a:lnTo>
                    <a:pt x="32590" y="234"/>
                  </a:lnTo>
                  <a:lnTo>
                    <a:pt x="32590" y="0"/>
                  </a:lnTo>
                  <a:close/>
                  <a:moveTo>
                    <a:pt x="33858" y="0"/>
                  </a:moveTo>
                  <a:lnTo>
                    <a:pt x="33858" y="234"/>
                  </a:lnTo>
                  <a:lnTo>
                    <a:pt x="34258" y="234"/>
                  </a:lnTo>
                  <a:lnTo>
                    <a:pt x="34258" y="0"/>
                  </a:lnTo>
                  <a:close/>
                  <a:moveTo>
                    <a:pt x="35559" y="0"/>
                  </a:moveTo>
                  <a:lnTo>
                    <a:pt x="35559" y="234"/>
                  </a:lnTo>
                  <a:lnTo>
                    <a:pt x="35959" y="234"/>
                  </a:lnTo>
                  <a:lnTo>
                    <a:pt x="35959" y="0"/>
                  </a:lnTo>
                  <a:close/>
                  <a:moveTo>
                    <a:pt x="37227" y="0"/>
                  </a:moveTo>
                  <a:lnTo>
                    <a:pt x="37227" y="234"/>
                  </a:lnTo>
                  <a:lnTo>
                    <a:pt x="37661" y="234"/>
                  </a:lnTo>
                  <a:lnTo>
                    <a:pt x="3766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15"/>
            <p:cNvSpPr/>
            <p:nvPr/>
          </p:nvSpPr>
          <p:spPr>
            <a:xfrm>
              <a:off x="7898492" y="1539782"/>
              <a:ext cx="4417" cy="5143"/>
            </a:xfrm>
            <a:custGeom>
              <a:rect b="b" l="l" r="r" t="t"/>
              <a:pathLst>
                <a:path extrusionOk="0" h="234" w="201">
                  <a:moveTo>
                    <a:pt x="0" y="0"/>
                  </a:moveTo>
                  <a:lnTo>
                    <a:pt x="0" y="234"/>
                  </a:lnTo>
                  <a:lnTo>
                    <a:pt x="200" y="234"/>
                  </a:lnTo>
                  <a:lnTo>
                    <a:pt x="20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15"/>
            <p:cNvSpPr/>
            <p:nvPr/>
          </p:nvSpPr>
          <p:spPr>
            <a:xfrm>
              <a:off x="7010785" y="1646799"/>
              <a:ext cx="5165" cy="4417"/>
            </a:xfrm>
            <a:custGeom>
              <a:rect b="b" l="l" r="r" t="t"/>
              <a:pathLst>
                <a:path extrusionOk="0" h="201" w="235">
                  <a:moveTo>
                    <a:pt x="1" y="1"/>
                  </a:moveTo>
                  <a:lnTo>
                    <a:pt x="1" y="201"/>
                  </a:lnTo>
                  <a:lnTo>
                    <a:pt x="234" y="201"/>
                  </a:lnTo>
                  <a:lnTo>
                    <a:pt x="2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15"/>
            <p:cNvSpPr/>
            <p:nvPr/>
          </p:nvSpPr>
          <p:spPr>
            <a:xfrm>
              <a:off x="7043044" y="1646799"/>
              <a:ext cx="827695" cy="4417"/>
            </a:xfrm>
            <a:custGeom>
              <a:rect b="b" l="l" r="r" t="t"/>
              <a:pathLst>
                <a:path extrusionOk="0" h="201" w="37661">
                  <a:moveTo>
                    <a:pt x="0" y="1"/>
                  </a:moveTo>
                  <a:lnTo>
                    <a:pt x="0" y="201"/>
                  </a:lnTo>
                  <a:lnTo>
                    <a:pt x="401" y="201"/>
                  </a:lnTo>
                  <a:lnTo>
                    <a:pt x="401" y="1"/>
                  </a:lnTo>
                  <a:close/>
                  <a:moveTo>
                    <a:pt x="1702" y="1"/>
                  </a:moveTo>
                  <a:lnTo>
                    <a:pt x="1702" y="201"/>
                  </a:lnTo>
                  <a:lnTo>
                    <a:pt x="2102" y="201"/>
                  </a:lnTo>
                  <a:lnTo>
                    <a:pt x="2102" y="1"/>
                  </a:lnTo>
                  <a:close/>
                  <a:moveTo>
                    <a:pt x="3369" y="1"/>
                  </a:moveTo>
                  <a:lnTo>
                    <a:pt x="3369" y="201"/>
                  </a:lnTo>
                  <a:lnTo>
                    <a:pt x="3803" y="201"/>
                  </a:lnTo>
                  <a:lnTo>
                    <a:pt x="3803" y="1"/>
                  </a:lnTo>
                  <a:close/>
                  <a:moveTo>
                    <a:pt x="5071" y="1"/>
                  </a:moveTo>
                  <a:lnTo>
                    <a:pt x="5071" y="201"/>
                  </a:lnTo>
                  <a:lnTo>
                    <a:pt x="5504" y="201"/>
                  </a:lnTo>
                  <a:lnTo>
                    <a:pt x="5504" y="1"/>
                  </a:lnTo>
                  <a:close/>
                  <a:moveTo>
                    <a:pt x="6772" y="1"/>
                  </a:moveTo>
                  <a:lnTo>
                    <a:pt x="6772" y="201"/>
                  </a:lnTo>
                  <a:lnTo>
                    <a:pt x="7172" y="201"/>
                  </a:lnTo>
                  <a:lnTo>
                    <a:pt x="7172" y="1"/>
                  </a:lnTo>
                  <a:close/>
                  <a:moveTo>
                    <a:pt x="8473" y="1"/>
                  </a:moveTo>
                  <a:lnTo>
                    <a:pt x="8473" y="201"/>
                  </a:lnTo>
                  <a:lnTo>
                    <a:pt x="8873" y="201"/>
                  </a:lnTo>
                  <a:lnTo>
                    <a:pt x="8873" y="1"/>
                  </a:lnTo>
                  <a:close/>
                  <a:moveTo>
                    <a:pt x="10141" y="1"/>
                  </a:moveTo>
                  <a:lnTo>
                    <a:pt x="10141" y="201"/>
                  </a:lnTo>
                  <a:lnTo>
                    <a:pt x="10575" y="201"/>
                  </a:lnTo>
                  <a:lnTo>
                    <a:pt x="10575" y="1"/>
                  </a:lnTo>
                  <a:close/>
                  <a:moveTo>
                    <a:pt x="11842" y="1"/>
                  </a:moveTo>
                  <a:lnTo>
                    <a:pt x="11842" y="201"/>
                  </a:lnTo>
                  <a:lnTo>
                    <a:pt x="12276" y="201"/>
                  </a:lnTo>
                  <a:lnTo>
                    <a:pt x="12276" y="1"/>
                  </a:lnTo>
                  <a:close/>
                  <a:moveTo>
                    <a:pt x="13543" y="1"/>
                  </a:moveTo>
                  <a:lnTo>
                    <a:pt x="13543" y="201"/>
                  </a:lnTo>
                  <a:lnTo>
                    <a:pt x="13944" y="201"/>
                  </a:lnTo>
                  <a:lnTo>
                    <a:pt x="13944" y="1"/>
                  </a:lnTo>
                  <a:close/>
                  <a:moveTo>
                    <a:pt x="15245" y="1"/>
                  </a:moveTo>
                  <a:lnTo>
                    <a:pt x="15245" y="201"/>
                  </a:lnTo>
                  <a:lnTo>
                    <a:pt x="15645" y="201"/>
                  </a:lnTo>
                  <a:lnTo>
                    <a:pt x="15645" y="1"/>
                  </a:lnTo>
                  <a:close/>
                  <a:moveTo>
                    <a:pt x="16912" y="1"/>
                  </a:moveTo>
                  <a:lnTo>
                    <a:pt x="16912" y="201"/>
                  </a:lnTo>
                  <a:lnTo>
                    <a:pt x="17346" y="201"/>
                  </a:lnTo>
                  <a:lnTo>
                    <a:pt x="17346" y="1"/>
                  </a:lnTo>
                  <a:close/>
                  <a:moveTo>
                    <a:pt x="18614" y="1"/>
                  </a:moveTo>
                  <a:lnTo>
                    <a:pt x="18614" y="201"/>
                  </a:lnTo>
                  <a:lnTo>
                    <a:pt x="19047" y="201"/>
                  </a:lnTo>
                  <a:lnTo>
                    <a:pt x="19047" y="1"/>
                  </a:lnTo>
                  <a:close/>
                  <a:moveTo>
                    <a:pt x="20315" y="1"/>
                  </a:moveTo>
                  <a:lnTo>
                    <a:pt x="20315" y="201"/>
                  </a:lnTo>
                  <a:lnTo>
                    <a:pt x="20715" y="201"/>
                  </a:lnTo>
                  <a:lnTo>
                    <a:pt x="20715" y="1"/>
                  </a:lnTo>
                  <a:close/>
                  <a:moveTo>
                    <a:pt x="22016" y="1"/>
                  </a:moveTo>
                  <a:lnTo>
                    <a:pt x="22016" y="201"/>
                  </a:lnTo>
                  <a:lnTo>
                    <a:pt x="22416" y="201"/>
                  </a:lnTo>
                  <a:lnTo>
                    <a:pt x="22416" y="1"/>
                  </a:lnTo>
                  <a:close/>
                  <a:moveTo>
                    <a:pt x="23684" y="1"/>
                  </a:moveTo>
                  <a:lnTo>
                    <a:pt x="23684" y="201"/>
                  </a:lnTo>
                  <a:lnTo>
                    <a:pt x="24118" y="201"/>
                  </a:lnTo>
                  <a:lnTo>
                    <a:pt x="24118" y="1"/>
                  </a:lnTo>
                  <a:close/>
                  <a:moveTo>
                    <a:pt x="25385" y="1"/>
                  </a:moveTo>
                  <a:lnTo>
                    <a:pt x="25385" y="201"/>
                  </a:lnTo>
                  <a:lnTo>
                    <a:pt x="25819" y="201"/>
                  </a:lnTo>
                  <a:lnTo>
                    <a:pt x="25819" y="1"/>
                  </a:lnTo>
                  <a:close/>
                  <a:moveTo>
                    <a:pt x="27086" y="1"/>
                  </a:moveTo>
                  <a:lnTo>
                    <a:pt x="27086" y="201"/>
                  </a:lnTo>
                  <a:lnTo>
                    <a:pt x="27487" y="201"/>
                  </a:lnTo>
                  <a:lnTo>
                    <a:pt x="27487" y="1"/>
                  </a:lnTo>
                  <a:close/>
                  <a:moveTo>
                    <a:pt x="28788" y="1"/>
                  </a:moveTo>
                  <a:lnTo>
                    <a:pt x="28788" y="201"/>
                  </a:lnTo>
                  <a:lnTo>
                    <a:pt x="29188" y="201"/>
                  </a:lnTo>
                  <a:lnTo>
                    <a:pt x="29188" y="1"/>
                  </a:lnTo>
                  <a:close/>
                  <a:moveTo>
                    <a:pt x="30455" y="1"/>
                  </a:moveTo>
                  <a:lnTo>
                    <a:pt x="30455" y="201"/>
                  </a:lnTo>
                  <a:lnTo>
                    <a:pt x="30889" y="201"/>
                  </a:lnTo>
                  <a:lnTo>
                    <a:pt x="30889" y="1"/>
                  </a:lnTo>
                  <a:close/>
                  <a:moveTo>
                    <a:pt x="32157" y="1"/>
                  </a:moveTo>
                  <a:lnTo>
                    <a:pt x="32157" y="201"/>
                  </a:lnTo>
                  <a:lnTo>
                    <a:pt x="32590" y="201"/>
                  </a:lnTo>
                  <a:lnTo>
                    <a:pt x="32590" y="1"/>
                  </a:lnTo>
                  <a:close/>
                  <a:moveTo>
                    <a:pt x="33858" y="1"/>
                  </a:moveTo>
                  <a:lnTo>
                    <a:pt x="33858" y="201"/>
                  </a:lnTo>
                  <a:lnTo>
                    <a:pt x="34258" y="201"/>
                  </a:lnTo>
                  <a:lnTo>
                    <a:pt x="34258" y="1"/>
                  </a:lnTo>
                  <a:close/>
                  <a:moveTo>
                    <a:pt x="35559" y="1"/>
                  </a:moveTo>
                  <a:lnTo>
                    <a:pt x="35559" y="201"/>
                  </a:lnTo>
                  <a:lnTo>
                    <a:pt x="35959" y="201"/>
                  </a:lnTo>
                  <a:lnTo>
                    <a:pt x="35959" y="1"/>
                  </a:lnTo>
                  <a:close/>
                  <a:moveTo>
                    <a:pt x="37227" y="1"/>
                  </a:moveTo>
                  <a:lnTo>
                    <a:pt x="37227" y="201"/>
                  </a:lnTo>
                  <a:lnTo>
                    <a:pt x="37661" y="201"/>
                  </a:lnTo>
                  <a:lnTo>
                    <a:pt x="3766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15"/>
            <p:cNvSpPr/>
            <p:nvPr/>
          </p:nvSpPr>
          <p:spPr>
            <a:xfrm>
              <a:off x="7898492" y="1646799"/>
              <a:ext cx="4417" cy="4417"/>
            </a:xfrm>
            <a:custGeom>
              <a:rect b="b" l="l" r="r" t="t"/>
              <a:pathLst>
                <a:path extrusionOk="0" h="201" w="201">
                  <a:moveTo>
                    <a:pt x="0" y="1"/>
                  </a:moveTo>
                  <a:lnTo>
                    <a:pt x="0" y="201"/>
                  </a:lnTo>
                  <a:lnTo>
                    <a:pt x="200" y="201"/>
                  </a:lnTo>
                  <a:lnTo>
                    <a:pt x="2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15"/>
            <p:cNvSpPr/>
            <p:nvPr/>
          </p:nvSpPr>
          <p:spPr>
            <a:xfrm>
              <a:off x="7010785" y="1753091"/>
              <a:ext cx="5165" cy="4417"/>
            </a:xfrm>
            <a:custGeom>
              <a:rect b="b" l="l" r="r" t="t"/>
              <a:pathLst>
                <a:path extrusionOk="0" h="201" w="235">
                  <a:moveTo>
                    <a:pt x="1" y="0"/>
                  </a:moveTo>
                  <a:lnTo>
                    <a:pt x="1" y="201"/>
                  </a:lnTo>
                  <a:lnTo>
                    <a:pt x="234" y="201"/>
                  </a:lnTo>
                  <a:lnTo>
                    <a:pt x="2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15"/>
            <p:cNvSpPr/>
            <p:nvPr/>
          </p:nvSpPr>
          <p:spPr>
            <a:xfrm>
              <a:off x="7043044" y="1753091"/>
              <a:ext cx="827695" cy="4417"/>
            </a:xfrm>
            <a:custGeom>
              <a:rect b="b" l="l" r="r" t="t"/>
              <a:pathLst>
                <a:path extrusionOk="0" h="201" w="37661">
                  <a:moveTo>
                    <a:pt x="0" y="0"/>
                  </a:moveTo>
                  <a:lnTo>
                    <a:pt x="0" y="201"/>
                  </a:lnTo>
                  <a:lnTo>
                    <a:pt x="401" y="201"/>
                  </a:lnTo>
                  <a:lnTo>
                    <a:pt x="401" y="0"/>
                  </a:lnTo>
                  <a:close/>
                  <a:moveTo>
                    <a:pt x="1702" y="0"/>
                  </a:moveTo>
                  <a:lnTo>
                    <a:pt x="1702" y="201"/>
                  </a:lnTo>
                  <a:lnTo>
                    <a:pt x="2102" y="201"/>
                  </a:lnTo>
                  <a:lnTo>
                    <a:pt x="2102" y="0"/>
                  </a:lnTo>
                  <a:close/>
                  <a:moveTo>
                    <a:pt x="3369" y="0"/>
                  </a:moveTo>
                  <a:lnTo>
                    <a:pt x="3369" y="201"/>
                  </a:lnTo>
                  <a:lnTo>
                    <a:pt x="3803" y="201"/>
                  </a:lnTo>
                  <a:lnTo>
                    <a:pt x="3803" y="0"/>
                  </a:lnTo>
                  <a:close/>
                  <a:moveTo>
                    <a:pt x="5071" y="0"/>
                  </a:moveTo>
                  <a:lnTo>
                    <a:pt x="5071" y="201"/>
                  </a:lnTo>
                  <a:lnTo>
                    <a:pt x="5504" y="201"/>
                  </a:lnTo>
                  <a:lnTo>
                    <a:pt x="5504" y="0"/>
                  </a:lnTo>
                  <a:close/>
                  <a:moveTo>
                    <a:pt x="6772" y="0"/>
                  </a:moveTo>
                  <a:lnTo>
                    <a:pt x="6772" y="201"/>
                  </a:lnTo>
                  <a:lnTo>
                    <a:pt x="7172" y="201"/>
                  </a:lnTo>
                  <a:lnTo>
                    <a:pt x="7172" y="0"/>
                  </a:lnTo>
                  <a:close/>
                  <a:moveTo>
                    <a:pt x="8473" y="0"/>
                  </a:moveTo>
                  <a:lnTo>
                    <a:pt x="8473" y="201"/>
                  </a:lnTo>
                  <a:lnTo>
                    <a:pt x="8873" y="201"/>
                  </a:lnTo>
                  <a:lnTo>
                    <a:pt x="8873" y="0"/>
                  </a:lnTo>
                  <a:close/>
                  <a:moveTo>
                    <a:pt x="10141" y="0"/>
                  </a:moveTo>
                  <a:lnTo>
                    <a:pt x="10141" y="201"/>
                  </a:lnTo>
                  <a:lnTo>
                    <a:pt x="10575" y="201"/>
                  </a:lnTo>
                  <a:lnTo>
                    <a:pt x="10575" y="0"/>
                  </a:lnTo>
                  <a:close/>
                  <a:moveTo>
                    <a:pt x="11842" y="0"/>
                  </a:moveTo>
                  <a:lnTo>
                    <a:pt x="11842" y="201"/>
                  </a:lnTo>
                  <a:lnTo>
                    <a:pt x="12276" y="201"/>
                  </a:lnTo>
                  <a:lnTo>
                    <a:pt x="12276" y="0"/>
                  </a:lnTo>
                  <a:close/>
                  <a:moveTo>
                    <a:pt x="13543" y="0"/>
                  </a:moveTo>
                  <a:lnTo>
                    <a:pt x="13543" y="201"/>
                  </a:lnTo>
                  <a:lnTo>
                    <a:pt x="13944" y="201"/>
                  </a:lnTo>
                  <a:lnTo>
                    <a:pt x="13944" y="0"/>
                  </a:lnTo>
                  <a:close/>
                  <a:moveTo>
                    <a:pt x="15245" y="0"/>
                  </a:moveTo>
                  <a:lnTo>
                    <a:pt x="15245" y="201"/>
                  </a:lnTo>
                  <a:lnTo>
                    <a:pt x="15645" y="201"/>
                  </a:lnTo>
                  <a:lnTo>
                    <a:pt x="15645" y="0"/>
                  </a:lnTo>
                  <a:close/>
                  <a:moveTo>
                    <a:pt x="16912" y="0"/>
                  </a:moveTo>
                  <a:lnTo>
                    <a:pt x="16912" y="201"/>
                  </a:lnTo>
                  <a:lnTo>
                    <a:pt x="17346" y="201"/>
                  </a:lnTo>
                  <a:lnTo>
                    <a:pt x="17346" y="0"/>
                  </a:lnTo>
                  <a:close/>
                  <a:moveTo>
                    <a:pt x="18614" y="0"/>
                  </a:moveTo>
                  <a:lnTo>
                    <a:pt x="18614" y="201"/>
                  </a:lnTo>
                  <a:lnTo>
                    <a:pt x="19047" y="201"/>
                  </a:lnTo>
                  <a:lnTo>
                    <a:pt x="19047" y="0"/>
                  </a:lnTo>
                  <a:close/>
                  <a:moveTo>
                    <a:pt x="20315" y="0"/>
                  </a:moveTo>
                  <a:lnTo>
                    <a:pt x="20315" y="201"/>
                  </a:lnTo>
                  <a:lnTo>
                    <a:pt x="20715" y="201"/>
                  </a:lnTo>
                  <a:lnTo>
                    <a:pt x="20715" y="0"/>
                  </a:lnTo>
                  <a:close/>
                  <a:moveTo>
                    <a:pt x="22016" y="0"/>
                  </a:moveTo>
                  <a:lnTo>
                    <a:pt x="22016" y="201"/>
                  </a:lnTo>
                  <a:lnTo>
                    <a:pt x="22416" y="201"/>
                  </a:lnTo>
                  <a:lnTo>
                    <a:pt x="22416" y="0"/>
                  </a:lnTo>
                  <a:close/>
                  <a:moveTo>
                    <a:pt x="23684" y="0"/>
                  </a:moveTo>
                  <a:lnTo>
                    <a:pt x="23684" y="201"/>
                  </a:lnTo>
                  <a:lnTo>
                    <a:pt x="24118" y="201"/>
                  </a:lnTo>
                  <a:lnTo>
                    <a:pt x="24118" y="0"/>
                  </a:lnTo>
                  <a:close/>
                  <a:moveTo>
                    <a:pt x="25385" y="0"/>
                  </a:moveTo>
                  <a:lnTo>
                    <a:pt x="25385" y="201"/>
                  </a:lnTo>
                  <a:lnTo>
                    <a:pt x="25819" y="201"/>
                  </a:lnTo>
                  <a:lnTo>
                    <a:pt x="25819" y="0"/>
                  </a:lnTo>
                  <a:close/>
                  <a:moveTo>
                    <a:pt x="27086" y="0"/>
                  </a:moveTo>
                  <a:lnTo>
                    <a:pt x="27086" y="201"/>
                  </a:lnTo>
                  <a:lnTo>
                    <a:pt x="27487" y="201"/>
                  </a:lnTo>
                  <a:lnTo>
                    <a:pt x="27487" y="0"/>
                  </a:lnTo>
                  <a:close/>
                  <a:moveTo>
                    <a:pt x="28788" y="0"/>
                  </a:moveTo>
                  <a:lnTo>
                    <a:pt x="28788" y="201"/>
                  </a:lnTo>
                  <a:lnTo>
                    <a:pt x="29188" y="201"/>
                  </a:lnTo>
                  <a:lnTo>
                    <a:pt x="29188" y="0"/>
                  </a:lnTo>
                  <a:close/>
                  <a:moveTo>
                    <a:pt x="30455" y="0"/>
                  </a:moveTo>
                  <a:lnTo>
                    <a:pt x="30455" y="201"/>
                  </a:lnTo>
                  <a:lnTo>
                    <a:pt x="30889" y="201"/>
                  </a:lnTo>
                  <a:lnTo>
                    <a:pt x="30889" y="0"/>
                  </a:lnTo>
                  <a:close/>
                  <a:moveTo>
                    <a:pt x="32157" y="0"/>
                  </a:moveTo>
                  <a:lnTo>
                    <a:pt x="32157" y="201"/>
                  </a:lnTo>
                  <a:lnTo>
                    <a:pt x="32590" y="201"/>
                  </a:lnTo>
                  <a:lnTo>
                    <a:pt x="32590" y="0"/>
                  </a:lnTo>
                  <a:close/>
                  <a:moveTo>
                    <a:pt x="33858" y="0"/>
                  </a:moveTo>
                  <a:lnTo>
                    <a:pt x="33858" y="201"/>
                  </a:lnTo>
                  <a:lnTo>
                    <a:pt x="34258" y="201"/>
                  </a:lnTo>
                  <a:lnTo>
                    <a:pt x="34258" y="0"/>
                  </a:lnTo>
                  <a:close/>
                  <a:moveTo>
                    <a:pt x="35559" y="0"/>
                  </a:moveTo>
                  <a:lnTo>
                    <a:pt x="35559" y="201"/>
                  </a:lnTo>
                  <a:lnTo>
                    <a:pt x="35959" y="201"/>
                  </a:lnTo>
                  <a:lnTo>
                    <a:pt x="35959" y="0"/>
                  </a:lnTo>
                  <a:close/>
                  <a:moveTo>
                    <a:pt x="37227" y="0"/>
                  </a:moveTo>
                  <a:lnTo>
                    <a:pt x="37227" y="201"/>
                  </a:lnTo>
                  <a:lnTo>
                    <a:pt x="37661" y="201"/>
                  </a:lnTo>
                  <a:lnTo>
                    <a:pt x="3766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15"/>
            <p:cNvSpPr/>
            <p:nvPr/>
          </p:nvSpPr>
          <p:spPr>
            <a:xfrm>
              <a:off x="7898492" y="1753091"/>
              <a:ext cx="4417" cy="4417"/>
            </a:xfrm>
            <a:custGeom>
              <a:rect b="b" l="l" r="r" t="t"/>
              <a:pathLst>
                <a:path extrusionOk="0" h="201" w="201">
                  <a:moveTo>
                    <a:pt x="0" y="0"/>
                  </a:moveTo>
                  <a:lnTo>
                    <a:pt x="0" y="201"/>
                  </a:lnTo>
                  <a:lnTo>
                    <a:pt x="200" y="201"/>
                  </a:lnTo>
                  <a:lnTo>
                    <a:pt x="20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15"/>
            <p:cNvSpPr/>
            <p:nvPr/>
          </p:nvSpPr>
          <p:spPr>
            <a:xfrm>
              <a:off x="7010785" y="1859383"/>
              <a:ext cx="5165" cy="4417"/>
            </a:xfrm>
            <a:custGeom>
              <a:rect b="b" l="l" r="r" t="t"/>
              <a:pathLst>
                <a:path extrusionOk="0" h="201" w="235">
                  <a:moveTo>
                    <a:pt x="1" y="0"/>
                  </a:moveTo>
                  <a:lnTo>
                    <a:pt x="1" y="200"/>
                  </a:lnTo>
                  <a:lnTo>
                    <a:pt x="234" y="200"/>
                  </a:lnTo>
                  <a:lnTo>
                    <a:pt x="2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15"/>
            <p:cNvSpPr/>
            <p:nvPr/>
          </p:nvSpPr>
          <p:spPr>
            <a:xfrm>
              <a:off x="7043044" y="1859383"/>
              <a:ext cx="827695" cy="4417"/>
            </a:xfrm>
            <a:custGeom>
              <a:rect b="b" l="l" r="r" t="t"/>
              <a:pathLst>
                <a:path extrusionOk="0" h="201" w="37661">
                  <a:moveTo>
                    <a:pt x="0" y="0"/>
                  </a:moveTo>
                  <a:lnTo>
                    <a:pt x="0" y="200"/>
                  </a:lnTo>
                  <a:lnTo>
                    <a:pt x="401" y="200"/>
                  </a:lnTo>
                  <a:lnTo>
                    <a:pt x="401" y="0"/>
                  </a:lnTo>
                  <a:close/>
                  <a:moveTo>
                    <a:pt x="1702" y="0"/>
                  </a:moveTo>
                  <a:lnTo>
                    <a:pt x="1702" y="200"/>
                  </a:lnTo>
                  <a:lnTo>
                    <a:pt x="2102" y="200"/>
                  </a:lnTo>
                  <a:lnTo>
                    <a:pt x="2102" y="0"/>
                  </a:lnTo>
                  <a:close/>
                  <a:moveTo>
                    <a:pt x="3369" y="0"/>
                  </a:moveTo>
                  <a:lnTo>
                    <a:pt x="3369" y="200"/>
                  </a:lnTo>
                  <a:lnTo>
                    <a:pt x="3803" y="200"/>
                  </a:lnTo>
                  <a:lnTo>
                    <a:pt x="3803" y="0"/>
                  </a:lnTo>
                  <a:close/>
                  <a:moveTo>
                    <a:pt x="5071" y="0"/>
                  </a:moveTo>
                  <a:lnTo>
                    <a:pt x="5071" y="200"/>
                  </a:lnTo>
                  <a:lnTo>
                    <a:pt x="5504" y="200"/>
                  </a:lnTo>
                  <a:lnTo>
                    <a:pt x="5504" y="0"/>
                  </a:lnTo>
                  <a:close/>
                  <a:moveTo>
                    <a:pt x="6772" y="0"/>
                  </a:moveTo>
                  <a:lnTo>
                    <a:pt x="6772" y="200"/>
                  </a:lnTo>
                  <a:lnTo>
                    <a:pt x="7172" y="200"/>
                  </a:lnTo>
                  <a:lnTo>
                    <a:pt x="7172" y="0"/>
                  </a:lnTo>
                  <a:close/>
                  <a:moveTo>
                    <a:pt x="8473" y="0"/>
                  </a:moveTo>
                  <a:lnTo>
                    <a:pt x="8473" y="200"/>
                  </a:lnTo>
                  <a:lnTo>
                    <a:pt x="8873" y="200"/>
                  </a:lnTo>
                  <a:lnTo>
                    <a:pt x="8873" y="0"/>
                  </a:lnTo>
                  <a:close/>
                  <a:moveTo>
                    <a:pt x="10141" y="0"/>
                  </a:moveTo>
                  <a:lnTo>
                    <a:pt x="10141" y="200"/>
                  </a:lnTo>
                  <a:lnTo>
                    <a:pt x="10575" y="200"/>
                  </a:lnTo>
                  <a:lnTo>
                    <a:pt x="10575" y="0"/>
                  </a:lnTo>
                  <a:close/>
                  <a:moveTo>
                    <a:pt x="11842" y="0"/>
                  </a:moveTo>
                  <a:lnTo>
                    <a:pt x="11842" y="200"/>
                  </a:lnTo>
                  <a:lnTo>
                    <a:pt x="12276" y="200"/>
                  </a:lnTo>
                  <a:lnTo>
                    <a:pt x="12276" y="0"/>
                  </a:lnTo>
                  <a:close/>
                  <a:moveTo>
                    <a:pt x="13543" y="0"/>
                  </a:moveTo>
                  <a:lnTo>
                    <a:pt x="13543" y="200"/>
                  </a:lnTo>
                  <a:lnTo>
                    <a:pt x="13944" y="200"/>
                  </a:lnTo>
                  <a:lnTo>
                    <a:pt x="13944" y="0"/>
                  </a:lnTo>
                  <a:close/>
                  <a:moveTo>
                    <a:pt x="15245" y="0"/>
                  </a:moveTo>
                  <a:lnTo>
                    <a:pt x="15245" y="200"/>
                  </a:lnTo>
                  <a:lnTo>
                    <a:pt x="15645" y="200"/>
                  </a:lnTo>
                  <a:lnTo>
                    <a:pt x="15645" y="0"/>
                  </a:lnTo>
                  <a:close/>
                  <a:moveTo>
                    <a:pt x="16912" y="0"/>
                  </a:moveTo>
                  <a:lnTo>
                    <a:pt x="16912" y="200"/>
                  </a:lnTo>
                  <a:lnTo>
                    <a:pt x="17346" y="200"/>
                  </a:lnTo>
                  <a:lnTo>
                    <a:pt x="17346" y="0"/>
                  </a:lnTo>
                  <a:close/>
                  <a:moveTo>
                    <a:pt x="18614" y="0"/>
                  </a:moveTo>
                  <a:lnTo>
                    <a:pt x="18614" y="200"/>
                  </a:lnTo>
                  <a:lnTo>
                    <a:pt x="19047" y="200"/>
                  </a:lnTo>
                  <a:lnTo>
                    <a:pt x="19047" y="0"/>
                  </a:lnTo>
                  <a:close/>
                  <a:moveTo>
                    <a:pt x="20315" y="0"/>
                  </a:moveTo>
                  <a:lnTo>
                    <a:pt x="20315" y="200"/>
                  </a:lnTo>
                  <a:lnTo>
                    <a:pt x="20715" y="200"/>
                  </a:lnTo>
                  <a:lnTo>
                    <a:pt x="20715" y="0"/>
                  </a:lnTo>
                  <a:close/>
                  <a:moveTo>
                    <a:pt x="22016" y="0"/>
                  </a:moveTo>
                  <a:lnTo>
                    <a:pt x="22016" y="200"/>
                  </a:lnTo>
                  <a:lnTo>
                    <a:pt x="22416" y="200"/>
                  </a:lnTo>
                  <a:lnTo>
                    <a:pt x="22416" y="0"/>
                  </a:lnTo>
                  <a:close/>
                  <a:moveTo>
                    <a:pt x="23684" y="0"/>
                  </a:moveTo>
                  <a:lnTo>
                    <a:pt x="23684" y="200"/>
                  </a:lnTo>
                  <a:lnTo>
                    <a:pt x="24118" y="200"/>
                  </a:lnTo>
                  <a:lnTo>
                    <a:pt x="24118" y="0"/>
                  </a:lnTo>
                  <a:close/>
                  <a:moveTo>
                    <a:pt x="25385" y="0"/>
                  </a:moveTo>
                  <a:lnTo>
                    <a:pt x="25385" y="200"/>
                  </a:lnTo>
                  <a:lnTo>
                    <a:pt x="25819" y="200"/>
                  </a:lnTo>
                  <a:lnTo>
                    <a:pt x="25819" y="0"/>
                  </a:lnTo>
                  <a:close/>
                  <a:moveTo>
                    <a:pt x="27086" y="0"/>
                  </a:moveTo>
                  <a:lnTo>
                    <a:pt x="27086" y="200"/>
                  </a:lnTo>
                  <a:lnTo>
                    <a:pt x="27487" y="200"/>
                  </a:lnTo>
                  <a:lnTo>
                    <a:pt x="27487" y="0"/>
                  </a:lnTo>
                  <a:close/>
                  <a:moveTo>
                    <a:pt x="28788" y="0"/>
                  </a:moveTo>
                  <a:lnTo>
                    <a:pt x="28788" y="200"/>
                  </a:lnTo>
                  <a:lnTo>
                    <a:pt x="29188" y="200"/>
                  </a:lnTo>
                  <a:lnTo>
                    <a:pt x="29188" y="0"/>
                  </a:lnTo>
                  <a:close/>
                  <a:moveTo>
                    <a:pt x="30455" y="0"/>
                  </a:moveTo>
                  <a:lnTo>
                    <a:pt x="30455" y="200"/>
                  </a:lnTo>
                  <a:lnTo>
                    <a:pt x="30889" y="200"/>
                  </a:lnTo>
                  <a:lnTo>
                    <a:pt x="30889" y="0"/>
                  </a:lnTo>
                  <a:close/>
                  <a:moveTo>
                    <a:pt x="32157" y="0"/>
                  </a:moveTo>
                  <a:lnTo>
                    <a:pt x="32157" y="200"/>
                  </a:lnTo>
                  <a:lnTo>
                    <a:pt x="32590" y="200"/>
                  </a:lnTo>
                  <a:lnTo>
                    <a:pt x="32590" y="0"/>
                  </a:lnTo>
                  <a:close/>
                  <a:moveTo>
                    <a:pt x="33858" y="0"/>
                  </a:moveTo>
                  <a:lnTo>
                    <a:pt x="33858" y="200"/>
                  </a:lnTo>
                  <a:lnTo>
                    <a:pt x="34258" y="200"/>
                  </a:lnTo>
                  <a:lnTo>
                    <a:pt x="34258" y="0"/>
                  </a:lnTo>
                  <a:close/>
                  <a:moveTo>
                    <a:pt x="35559" y="0"/>
                  </a:moveTo>
                  <a:lnTo>
                    <a:pt x="35559" y="200"/>
                  </a:lnTo>
                  <a:lnTo>
                    <a:pt x="35959" y="200"/>
                  </a:lnTo>
                  <a:lnTo>
                    <a:pt x="35959" y="0"/>
                  </a:lnTo>
                  <a:close/>
                  <a:moveTo>
                    <a:pt x="37227" y="0"/>
                  </a:moveTo>
                  <a:lnTo>
                    <a:pt x="37227" y="200"/>
                  </a:lnTo>
                  <a:lnTo>
                    <a:pt x="37661" y="200"/>
                  </a:lnTo>
                  <a:lnTo>
                    <a:pt x="3766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15"/>
            <p:cNvSpPr/>
            <p:nvPr/>
          </p:nvSpPr>
          <p:spPr>
            <a:xfrm>
              <a:off x="7898492" y="1859383"/>
              <a:ext cx="4417" cy="4417"/>
            </a:xfrm>
            <a:custGeom>
              <a:rect b="b" l="l" r="r" t="t"/>
              <a:pathLst>
                <a:path extrusionOk="0" h="201" w="201">
                  <a:moveTo>
                    <a:pt x="0" y="0"/>
                  </a:moveTo>
                  <a:lnTo>
                    <a:pt x="0" y="200"/>
                  </a:lnTo>
                  <a:lnTo>
                    <a:pt x="200" y="200"/>
                  </a:lnTo>
                  <a:lnTo>
                    <a:pt x="20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15"/>
            <p:cNvSpPr/>
            <p:nvPr/>
          </p:nvSpPr>
          <p:spPr>
            <a:xfrm>
              <a:off x="7010785" y="1965653"/>
              <a:ext cx="5165" cy="4439"/>
            </a:xfrm>
            <a:custGeom>
              <a:rect b="b" l="l" r="r" t="t"/>
              <a:pathLst>
                <a:path extrusionOk="0" h="202" w="235">
                  <a:moveTo>
                    <a:pt x="1" y="1"/>
                  </a:moveTo>
                  <a:lnTo>
                    <a:pt x="1" y="201"/>
                  </a:lnTo>
                  <a:lnTo>
                    <a:pt x="234" y="201"/>
                  </a:lnTo>
                  <a:lnTo>
                    <a:pt x="2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15"/>
            <p:cNvSpPr/>
            <p:nvPr/>
          </p:nvSpPr>
          <p:spPr>
            <a:xfrm>
              <a:off x="7043044" y="1965653"/>
              <a:ext cx="827695" cy="4439"/>
            </a:xfrm>
            <a:custGeom>
              <a:rect b="b" l="l" r="r" t="t"/>
              <a:pathLst>
                <a:path extrusionOk="0" h="202" w="37661">
                  <a:moveTo>
                    <a:pt x="0" y="1"/>
                  </a:moveTo>
                  <a:lnTo>
                    <a:pt x="0" y="201"/>
                  </a:lnTo>
                  <a:lnTo>
                    <a:pt x="401" y="201"/>
                  </a:lnTo>
                  <a:lnTo>
                    <a:pt x="401" y="1"/>
                  </a:lnTo>
                  <a:close/>
                  <a:moveTo>
                    <a:pt x="1702" y="1"/>
                  </a:moveTo>
                  <a:lnTo>
                    <a:pt x="1702" y="201"/>
                  </a:lnTo>
                  <a:lnTo>
                    <a:pt x="2102" y="201"/>
                  </a:lnTo>
                  <a:lnTo>
                    <a:pt x="2102" y="1"/>
                  </a:lnTo>
                  <a:close/>
                  <a:moveTo>
                    <a:pt x="3369" y="1"/>
                  </a:moveTo>
                  <a:lnTo>
                    <a:pt x="3369" y="201"/>
                  </a:lnTo>
                  <a:lnTo>
                    <a:pt x="3803" y="201"/>
                  </a:lnTo>
                  <a:lnTo>
                    <a:pt x="3803" y="1"/>
                  </a:lnTo>
                  <a:close/>
                  <a:moveTo>
                    <a:pt x="5071" y="1"/>
                  </a:moveTo>
                  <a:lnTo>
                    <a:pt x="5071" y="201"/>
                  </a:lnTo>
                  <a:lnTo>
                    <a:pt x="5504" y="201"/>
                  </a:lnTo>
                  <a:lnTo>
                    <a:pt x="5504" y="1"/>
                  </a:lnTo>
                  <a:close/>
                  <a:moveTo>
                    <a:pt x="6772" y="1"/>
                  </a:moveTo>
                  <a:lnTo>
                    <a:pt x="6772" y="201"/>
                  </a:lnTo>
                  <a:lnTo>
                    <a:pt x="7172" y="201"/>
                  </a:lnTo>
                  <a:lnTo>
                    <a:pt x="7172" y="1"/>
                  </a:lnTo>
                  <a:close/>
                  <a:moveTo>
                    <a:pt x="8473" y="1"/>
                  </a:moveTo>
                  <a:lnTo>
                    <a:pt x="8473" y="201"/>
                  </a:lnTo>
                  <a:lnTo>
                    <a:pt x="8873" y="201"/>
                  </a:lnTo>
                  <a:lnTo>
                    <a:pt x="8873" y="1"/>
                  </a:lnTo>
                  <a:close/>
                  <a:moveTo>
                    <a:pt x="10141" y="1"/>
                  </a:moveTo>
                  <a:lnTo>
                    <a:pt x="10141" y="201"/>
                  </a:lnTo>
                  <a:lnTo>
                    <a:pt x="10575" y="201"/>
                  </a:lnTo>
                  <a:lnTo>
                    <a:pt x="10575" y="1"/>
                  </a:lnTo>
                  <a:close/>
                  <a:moveTo>
                    <a:pt x="11842" y="1"/>
                  </a:moveTo>
                  <a:lnTo>
                    <a:pt x="11842" y="201"/>
                  </a:lnTo>
                  <a:lnTo>
                    <a:pt x="12276" y="201"/>
                  </a:lnTo>
                  <a:lnTo>
                    <a:pt x="12276" y="1"/>
                  </a:lnTo>
                  <a:close/>
                  <a:moveTo>
                    <a:pt x="13543" y="1"/>
                  </a:moveTo>
                  <a:lnTo>
                    <a:pt x="13543" y="201"/>
                  </a:lnTo>
                  <a:lnTo>
                    <a:pt x="13944" y="201"/>
                  </a:lnTo>
                  <a:lnTo>
                    <a:pt x="13944" y="1"/>
                  </a:lnTo>
                  <a:close/>
                  <a:moveTo>
                    <a:pt x="15245" y="1"/>
                  </a:moveTo>
                  <a:lnTo>
                    <a:pt x="15245" y="201"/>
                  </a:lnTo>
                  <a:lnTo>
                    <a:pt x="15645" y="201"/>
                  </a:lnTo>
                  <a:lnTo>
                    <a:pt x="15645" y="1"/>
                  </a:lnTo>
                  <a:close/>
                  <a:moveTo>
                    <a:pt x="16912" y="1"/>
                  </a:moveTo>
                  <a:lnTo>
                    <a:pt x="16912" y="201"/>
                  </a:lnTo>
                  <a:lnTo>
                    <a:pt x="17346" y="201"/>
                  </a:lnTo>
                  <a:lnTo>
                    <a:pt x="17346" y="1"/>
                  </a:lnTo>
                  <a:close/>
                  <a:moveTo>
                    <a:pt x="18614" y="1"/>
                  </a:moveTo>
                  <a:lnTo>
                    <a:pt x="18614" y="201"/>
                  </a:lnTo>
                  <a:lnTo>
                    <a:pt x="19047" y="201"/>
                  </a:lnTo>
                  <a:lnTo>
                    <a:pt x="19047" y="1"/>
                  </a:lnTo>
                  <a:close/>
                  <a:moveTo>
                    <a:pt x="20315" y="1"/>
                  </a:moveTo>
                  <a:lnTo>
                    <a:pt x="20315" y="201"/>
                  </a:lnTo>
                  <a:lnTo>
                    <a:pt x="20715" y="201"/>
                  </a:lnTo>
                  <a:lnTo>
                    <a:pt x="20715" y="1"/>
                  </a:lnTo>
                  <a:close/>
                  <a:moveTo>
                    <a:pt x="22016" y="1"/>
                  </a:moveTo>
                  <a:lnTo>
                    <a:pt x="22016" y="201"/>
                  </a:lnTo>
                  <a:lnTo>
                    <a:pt x="22416" y="201"/>
                  </a:lnTo>
                  <a:lnTo>
                    <a:pt x="22416" y="1"/>
                  </a:lnTo>
                  <a:close/>
                  <a:moveTo>
                    <a:pt x="23684" y="1"/>
                  </a:moveTo>
                  <a:lnTo>
                    <a:pt x="23684" y="201"/>
                  </a:lnTo>
                  <a:lnTo>
                    <a:pt x="24118" y="201"/>
                  </a:lnTo>
                  <a:lnTo>
                    <a:pt x="24118" y="1"/>
                  </a:lnTo>
                  <a:close/>
                  <a:moveTo>
                    <a:pt x="25385" y="1"/>
                  </a:moveTo>
                  <a:lnTo>
                    <a:pt x="25385" y="201"/>
                  </a:lnTo>
                  <a:lnTo>
                    <a:pt x="25819" y="201"/>
                  </a:lnTo>
                  <a:lnTo>
                    <a:pt x="25819" y="1"/>
                  </a:lnTo>
                  <a:close/>
                  <a:moveTo>
                    <a:pt x="27086" y="1"/>
                  </a:moveTo>
                  <a:lnTo>
                    <a:pt x="27086" y="201"/>
                  </a:lnTo>
                  <a:lnTo>
                    <a:pt x="27487" y="201"/>
                  </a:lnTo>
                  <a:lnTo>
                    <a:pt x="27487" y="1"/>
                  </a:lnTo>
                  <a:close/>
                  <a:moveTo>
                    <a:pt x="28788" y="1"/>
                  </a:moveTo>
                  <a:lnTo>
                    <a:pt x="28788" y="201"/>
                  </a:lnTo>
                  <a:lnTo>
                    <a:pt x="29188" y="201"/>
                  </a:lnTo>
                  <a:lnTo>
                    <a:pt x="29188" y="1"/>
                  </a:lnTo>
                  <a:close/>
                  <a:moveTo>
                    <a:pt x="30455" y="1"/>
                  </a:moveTo>
                  <a:lnTo>
                    <a:pt x="30455" y="201"/>
                  </a:lnTo>
                  <a:lnTo>
                    <a:pt x="30889" y="201"/>
                  </a:lnTo>
                  <a:lnTo>
                    <a:pt x="30889" y="1"/>
                  </a:lnTo>
                  <a:close/>
                  <a:moveTo>
                    <a:pt x="32157" y="1"/>
                  </a:moveTo>
                  <a:lnTo>
                    <a:pt x="32157" y="201"/>
                  </a:lnTo>
                  <a:lnTo>
                    <a:pt x="32590" y="201"/>
                  </a:lnTo>
                  <a:lnTo>
                    <a:pt x="32590" y="1"/>
                  </a:lnTo>
                  <a:close/>
                  <a:moveTo>
                    <a:pt x="33858" y="1"/>
                  </a:moveTo>
                  <a:lnTo>
                    <a:pt x="33858" y="201"/>
                  </a:lnTo>
                  <a:lnTo>
                    <a:pt x="34258" y="201"/>
                  </a:lnTo>
                  <a:lnTo>
                    <a:pt x="34258" y="1"/>
                  </a:lnTo>
                  <a:close/>
                  <a:moveTo>
                    <a:pt x="35559" y="1"/>
                  </a:moveTo>
                  <a:lnTo>
                    <a:pt x="35559" y="201"/>
                  </a:lnTo>
                  <a:lnTo>
                    <a:pt x="35959" y="201"/>
                  </a:lnTo>
                  <a:lnTo>
                    <a:pt x="35959" y="1"/>
                  </a:lnTo>
                  <a:close/>
                  <a:moveTo>
                    <a:pt x="37227" y="1"/>
                  </a:moveTo>
                  <a:lnTo>
                    <a:pt x="37227" y="201"/>
                  </a:lnTo>
                  <a:lnTo>
                    <a:pt x="37661" y="201"/>
                  </a:lnTo>
                  <a:lnTo>
                    <a:pt x="3766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15"/>
            <p:cNvSpPr/>
            <p:nvPr/>
          </p:nvSpPr>
          <p:spPr>
            <a:xfrm>
              <a:off x="7898492" y="1965653"/>
              <a:ext cx="4417" cy="4439"/>
            </a:xfrm>
            <a:custGeom>
              <a:rect b="b" l="l" r="r" t="t"/>
              <a:pathLst>
                <a:path extrusionOk="0" h="202" w="201">
                  <a:moveTo>
                    <a:pt x="0" y="1"/>
                  </a:moveTo>
                  <a:lnTo>
                    <a:pt x="0" y="201"/>
                  </a:lnTo>
                  <a:lnTo>
                    <a:pt x="200" y="201"/>
                  </a:lnTo>
                  <a:lnTo>
                    <a:pt x="2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15"/>
            <p:cNvSpPr/>
            <p:nvPr/>
          </p:nvSpPr>
          <p:spPr>
            <a:xfrm>
              <a:off x="7010785" y="2071944"/>
              <a:ext cx="5165" cy="4417"/>
            </a:xfrm>
            <a:custGeom>
              <a:rect b="b" l="l" r="r" t="t"/>
              <a:pathLst>
                <a:path extrusionOk="0" h="201" w="235">
                  <a:moveTo>
                    <a:pt x="1" y="1"/>
                  </a:moveTo>
                  <a:lnTo>
                    <a:pt x="1" y="201"/>
                  </a:lnTo>
                  <a:lnTo>
                    <a:pt x="234" y="201"/>
                  </a:lnTo>
                  <a:lnTo>
                    <a:pt x="2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15"/>
            <p:cNvSpPr/>
            <p:nvPr/>
          </p:nvSpPr>
          <p:spPr>
            <a:xfrm>
              <a:off x="7043044" y="2071944"/>
              <a:ext cx="827695" cy="4417"/>
            </a:xfrm>
            <a:custGeom>
              <a:rect b="b" l="l" r="r" t="t"/>
              <a:pathLst>
                <a:path extrusionOk="0" h="201" w="37661">
                  <a:moveTo>
                    <a:pt x="0" y="1"/>
                  </a:moveTo>
                  <a:lnTo>
                    <a:pt x="0" y="201"/>
                  </a:lnTo>
                  <a:lnTo>
                    <a:pt x="401" y="201"/>
                  </a:lnTo>
                  <a:lnTo>
                    <a:pt x="401" y="1"/>
                  </a:lnTo>
                  <a:close/>
                  <a:moveTo>
                    <a:pt x="1702" y="1"/>
                  </a:moveTo>
                  <a:lnTo>
                    <a:pt x="1702" y="201"/>
                  </a:lnTo>
                  <a:lnTo>
                    <a:pt x="2102" y="201"/>
                  </a:lnTo>
                  <a:lnTo>
                    <a:pt x="2102" y="1"/>
                  </a:lnTo>
                  <a:close/>
                  <a:moveTo>
                    <a:pt x="3369" y="1"/>
                  </a:moveTo>
                  <a:lnTo>
                    <a:pt x="3369" y="201"/>
                  </a:lnTo>
                  <a:lnTo>
                    <a:pt x="3803" y="201"/>
                  </a:lnTo>
                  <a:lnTo>
                    <a:pt x="3803" y="1"/>
                  </a:lnTo>
                  <a:close/>
                  <a:moveTo>
                    <a:pt x="5071" y="1"/>
                  </a:moveTo>
                  <a:lnTo>
                    <a:pt x="5071" y="201"/>
                  </a:lnTo>
                  <a:lnTo>
                    <a:pt x="5504" y="201"/>
                  </a:lnTo>
                  <a:lnTo>
                    <a:pt x="5504" y="1"/>
                  </a:lnTo>
                  <a:close/>
                  <a:moveTo>
                    <a:pt x="6772" y="1"/>
                  </a:moveTo>
                  <a:lnTo>
                    <a:pt x="6772" y="201"/>
                  </a:lnTo>
                  <a:lnTo>
                    <a:pt x="7172" y="201"/>
                  </a:lnTo>
                  <a:lnTo>
                    <a:pt x="7172" y="1"/>
                  </a:lnTo>
                  <a:close/>
                  <a:moveTo>
                    <a:pt x="8473" y="1"/>
                  </a:moveTo>
                  <a:lnTo>
                    <a:pt x="8473" y="201"/>
                  </a:lnTo>
                  <a:lnTo>
                    <a:pt x="8873" y="201"/>
                  </a:lnTo>
                  <a:lnTo>
                    <a:pt x="8873" y="1"/>
                  </a:lnTo>
                  <a:close/>
                  <a:moveTo>
                    <a:pt x="10141" y="1"/>
                  </a:moveTo>
                  <a:lnTo>
                    <a:pt x="10141" y="201"/>
                  </a:lnTo>
                  <a:lnTo>
                    <a:pt x="10575" y="201"/>
                  </a:lnTo>
                  <a:lnTo>
                    <a:pt x="10575" y="1"/>
                  </a:lnTo>
                  <a:close/>
                  <a:moveTo>
                    <a:pt x="11842" y="1"/>
                  </a:moveTo>
                  <a:lnTo>
                    <a:pt x="11842" y="201"/>
                  </a:lnTo>
                  <a:lnTo>
                    <a:pt x="12276" y="201"/>
                  </a:lnTo>
                  <a:lnTo>
                    <a:pt x="12276" y="1"/>
                  </a:lnTo>
                  <a:close/>
                  <a:moveTo>
                    <a:pt x="13543" y="1"/>
                  </a:moveTo>
                  <a:lnTo>
                    <a:pt x="13543" y="201"/>
                  </a:lnTo>
                  <a:lnTo>
                    <a:pt x="13944" y="201"/>
                  </a:lnTo>
                  <a:lnTo>
                    <a:pt x="13944" y="1"/>
                  </a:lnTo>
                  <a:close/>
                  <a:moveTo>
                    <a:pt x="15245" y="1"/>
                  </a:moveTo>
                  <a:lnTo>
                    <a:pt x="15245" y="201"/>
                  </a:lnTo>
                  <a:lnTo>
                    <a:pt x="15645" y="201"/>
                  </a:lnTo>
                  <a:lnTo>
                    <a:pt x="15645" y="1"/>
                  </a:lnTo>
                  <a:close/>
                  <a:moveTo>
                    <a:pt x="16912" y="1"/>
                  </a:moveTo>
                  <a:lnTo>
                    <a:pt x="16912" y="201"/>
                  </a:lnTo>
                  <a:lnTo>
                    <a:pt x="17346" y="201"/>
                  </a:lnTo>
                  <a:lnTo>
                    <a:pt x="17346" y="1"/>
                  </a:lnTo>
                  <a:close/>
                  <a:moveTo>
                    <a:pt x="18614" y="1"/>
                  </a:moveTo>
                  <a:lnTo>
                    <a:pt x="18614" y="201"/>
                  </a:lnTo>
                  <a:lnTo>
                    <a:pt x="19047" y="201"/>
                  </a:lnTo>
                  <a:lnTo>
                    <a:pt x="19047" y="1"/>
                  </a:lnTo>
                  <a:close/>
                  <a:moveTo>
                    <a:pt x="20315" y="1"/>
                  </a:moveTo>
                  <a:lnTo>
                    <a:pt x="20315" y="201"/>
                  </a:lnTo>
                  <a:lnTo>
                    <a:pt x="20715" y="201"/>
                  </a:lnTo>
                  <a:lnTo>
                    <a:pt x="20715" y="1"/>
                  </a:lnTo>
                  <a:close/>
                  <a:moveTo>
                    <a:pt x="22016" y="1"/>
                  </a:moveTo>
                  <a:lnTo>
                    <a:pt x="22016" y="201"/>
                  </a:lnTo>
                  <a:lnTo>
                    <a:pt x="22416" y="201"/>
                  </a:lnTo>
                  <a:lnTo>
                    <a:pt x="22416" y="1"/>
                  </a:lnTo>
                  <a:close/>
                  <a:moveTo>
                    <a:pt x="23684" y="1"/>
                  </a:moveTo>
                  <a:lnTo>
                    <a:pt x="23684" y="201"/>
                  </a:lnTo>
                  <a:lnTo>
                    <a:pt x="24118" y="201"/>
                  </a:lnTo>
                  <a:lnTo>
                    <a:pt x="24118" y="1"/>
                  </a:lnTo>
                  <a:close/>
                  <a:moveTo>
                    <a:pt x="25385" y="1"/>
                  </a:moveTo>
                  <a:lnTo>
                    <a:pt x="25385" y="201"/>
                  </a:lnTo>
                  <a:lnTo>
                    <a:pt x="25819" y="201"/>
                  </a:lnTo>
                  <a:lnTo>
                    <a:pt x="25819" y="1"/>
                  </a:lnTo>
                  <a:close/>
                  <a:moveTo>
                    <a:pt x="27086" y="1"/>
                  </a:moveTo>
                  <a:lnTo>
                    <a:pt x="27086" y="201"/>
                  </a:lnTo>
                  <a:lnTo>
                    <a:pt x="27487" y="201"/>
                  </a:lnTo>
                  <a:lnTo>
                    <a:pt x="27487" y="1"/>
                  </a:lnTo>
                  <a:close/>
                  <a:moveTo>
                    <a:pt x="28788" y="1"/>
                  </a:moveTo>
                  <a:lnTo>
                    <a:pt x="28788" y="201"/>
                  </a:lnTo>
                  <a:lnTo>
                    <a:pt x="29188" y="201"/>
                  </a:lnTo>
                  <a:lnTo>
                    <a:pt x="29188" y="1"/>
                  </a:lnTo>
                  <a:close/>
                  <a:moveTo>
                    <a:pt x="30455" y="1"/>
                  </a:moveTo>
                  <a:lnTo>
                    <a:pt x="30455" y="201"/>
                  </a:lnTo>
                  <a:lnTo>
                    <a:pt x="30889" y="201"/>
                  </a:lnTo>
                  <a:lnTo>
                    <a:pt x="30889" y="1"/>
                  </a:lnTo>
                  <a:close/>
                  <a:moveTo>
                    <a:pt x="32157" y="1"/>
                  </a:moveTo>
                  <a:lnTo>
                    <a:pt x="32157" y="201"/>
                  </a:lnTo>
                  <a:lnTo>
                    <a:pt x="32590" y="201"/>
                  </a:lnTo>
                  <a:lnTo>
                    <a:pt x="32590" y="1"/>
                  </a:lnTo>
                  <a:close/>
                  <a:moveTo>
                    <a:pt x="33858" y="1"/>
                  </a:moveTo>
                  <a:lnTo>
                    <a:pt x="33858" y="201"/>
                  </a:lnTo>
                  <a:lnTo>
                    <a:pt x="34258" y="201"/>
                  </a:lnTo>
                  <a:lnTo>
                    <a:pt x="34258" y="1"/>
                  </a:lnTo>
                  <a:close/>
                  <a:moveTo>
                    <a:pt x="35559" y="1"/>
                  </a:moveTo>
                  <a:lnTo>
                    <a:pt x="35559" y="201"/>
                  </a:lnTo>
                  <a:lnTo>
                    <a:pt x="35959" y="201"/>
                  </a:lnTo>
                  <a:lnTo>
                    <a:pt x="35959" y="1"/>
                  </a:lnTo>
                  <a:close/>
                  <a:moveTo>
                    <a:pt x="37227" y="1"/>
                  </a:moveTo>
                  <a:lnTo>
                    <a:pt x="37227" y="201"/>
                  </a:lnTo>
                  <a:lnTo>
                    <a:pt x="37661" y="201"/>
                  </a:lnTo>
                  <a:lnTo>
                    <a:pt x="3766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15"/>
            <p:cNvSpPr/>
            <p:nvPr/>
          </p:nvSpPr>
          <p:spPr>
            <a:xfrm>
              <a:off x="7898492" y="2071944"/>
              <a:ext cx="4417" cy="4417"/>
            </a:xfrm>
            <a:custGeom>
              <a:rect b="b" l="l" r="r" t="t"/>
              <a:pathLst>
                <a:path extrusionOk="0" h="201" w="201">
                  <a:moveTo>
                    <a:pt x="0" y="1"/>
                  </a:moveTo>
                  <a:lnTo>
                    <a:pt x="0" y="201"/>
                  </a:lnTo>
                  <a:lnTo>
                    <a:pt x="200" y="201"/>
                  </a:lnTo>
                  <a:lnTo>
                    <a:pt x="2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15"/>
            <p:cNvSpPr/>
            <p:nvPr/>
          </p:nvSpPr>
          <p:spPr>
            <a:xfrm>
              <a:off x="7010785" y="2178236"/>
              <a:ext cx="5165" cy="4417"/>
            </a:xfrm>
            <a:custGeom>
              <a:rect b="b" l="l" r="r" t="t"/>
              <a:pathLst>
                <a:path extrusionOk="0" h="201" w="235">
                  <a:moveTo>
                    <a:pt x="1" y="1"/>
                  </a:moveTo>
                  <a:lnTo>
                    <a:pt x="1" y="201"/>
                  </a:lnTo>
                  <a:lnTo>
                    <a:pt x="234" y="201"/>
                  </a:lnTo>
                  <a:lnTo>
                    <a:pt x="2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15"/>
            <p:cNvSpPr/>
            <p:nvPr/>
          </p:nvSpPr>
          <p:spPr>
            <a:xfrm>
              <a:off x="7043044" y="2178236"/>
              <a:ext cx="827695" cy="4417"/>
            </a:xfrm>
            <a:custGeom>
              <a:rect b="b" l="l" r="r" t="t"/>
              <a:pathLst>
                <a:path extrusionOk="0" h="201" w="37661">
                  <a:moveTo>
                    <a:pt x="0" y="1"/>
                  </a:moveTo>
                  <a:lnTo>
                    <a:pt x="0" y="201"/>
                  </a:lnTo>
                  <a:lnTo>
                    <a:pt x="401" y="201"/>
                  </a:lnTo>
                  <a:lnTo>
                    <a:pt x="401" y="1"/>
                  </a:lnTo>
                  <a:close/>
                  <a:moveTo>
                    <a:pt x="1702" y="1"/>
                  </a:moveTo>
                  <a:lnTo>
                    <a:pt x="1702" y="201"/>
                  </a:lnTo>
                  <a:lnTo>
                    <a:pt x="2102" y="201"/>
                  </a:lnTo>
                  <a:lnTo>
                    <a:pt x="2102" y="1"/>
                  </a:lnTo>
                  <a:close/>
                  <a:moveTo>
                    <a:pt x="3369" y="1"/>
                  </a:moveTo>
                  <a:lnTo>
                    <a:pt x="3369" y="201"/>
                  </a:lnTo>
                  <a:lnTo>
                    <a:pt x="3803" y="201"/>
                  </a:lnTo>
                  <a:lnTo>
                    <a:pt x="3803" y="1"/>
                  </a:lnTo>
                  <a:close/>
                  <a:moveTo>
                    <a:pt x="5071" y="1"/>
                  </a:moveTo>
                  <a:lnTo>
                    <a:pt x="5071" y="201"/>
                  </a:lnTo>
                  <a:lnTo>
                    <a:pt x="5504" y="201"/>
                  </a:lnTo>
                  <a:lnTo>
                    <a:pt x="5504" y="1"/>
                  </a:lnTo>
                  <a:close/>
                  <a:moveTo>
                    <a:pt x="6772" y="1"/>
                  </a:moveTo>
                  <a:lnTo>
                    <a:pt x="6772" y="201"/>
                  </a:lnTo>
                  <a:lnTo>
                    <a:pt x="7172" y="201"/>
                  </a:lnTo>
                  <a:lnTo>
                    <a:pt x="7172" y="1"/>
                  </a:lnTo>
                  <a:close/>
                  <a:moveTo>
                    <a:pt x="8473" y="1"/>
                  </a:moveTo>
                  <a:lnTo>
                    <a:pt x="8473" y="201"/>
                  </a:lnTo>
                  <a:lnTo>
                    <a:pt x="8873" y="201"/>
                  </a:lnTo>
                  <a:lnTo>
                    <a:pt x="8873" y="1"/>
                  </a:lnTo>
                  <a:close/>
                  <a:moveTo>
                    <a:pt x="10141" y="1"/>
                  </a:moveTo>
                  <a:lnTo>
                    <a:pt x="10141" y="201"/>
                  </a:lnTo>
                  <a:lnTo>
                    <a:pt x="10575" y="201"/>
                  </a:lnTo>
                  <a:lnTo>
                    <a:pt x="10575" y="1"/>
                  </a:lnTo>
                  <a:close/>
                  <a:moveTo>
                    <a:pt x="11842" y="1"/>
                  </a:moveTo>
                  <a:lnTo>
                    <a:pt x="11842" y="201"/>
                  </a:lnTo>
                  <a:lnTo>
                    <a:pt x="12276" y="201"/>
                  </a:lnTo>
                  <a:lnTo>
                    <a:pt x="12276" y="1"/>
                  </a:lnTo>
                  <a:close/>
                  <a:moveTo>
                    <a:pt x="13543" y="1"/>
                  </a:moveTo>
                  <a:lnTo>
                    <a:pt x="13543" y="201"/>
                  </a:lnTo>
                  <a:lnTo>
                    <a:pt x="13944" y="201"/>
                  </a:lnTo>
                  <a:lnTo>
                    <a:pt x="13944" y="1"/>
                  </a:lnTo>
                  <a:close/>
                  <a:moveTo>
                    <a:pt x="15245" y="1"/>
                  </a:moveTo>
                  <a:lnTo>
                    <a:pt x="15245" y="201"/>
                  </a:lnTo>
                  <a:lnTo>
                    <a:pt x="15645" y="201"/>
                  </a:lnTo>
                  <a:lnTo>
                    <a:pt x="15645" y="1"/>
                  </a:lnTo>
                  <a:close/>
                  <a:moveTo>
                    <a:pt x="16912" y="1"/>
                  </a:moveTo>
                  <a:lnTo>
                    <a:pt x="16912" y="201"/>
                  </a:lnTo>
                  <a:lnTo>
                    <a:pt x="17346" y="201"/>
                  </a:lnTo>
                  <a:lnTo>
                    <a:pt x="17346" y="1"/>
                  </a:lnTo>
                  <a:close/>
                  <a:moveTo>
                    <a:pt x="18614" y="1"/>
                  </a:moveTo>
                  <a:lnTo>
                    <a:pt x="18614" y="201"/>
                  </a:lnTo>
                  <a:lnTo>
                    <a:pt x="19047" y="201"/>
                  </a:lnTo>
                  <a:lnTo>
                    <a:pt x="19047" y="1"/>
                  </a:lnTo>
                  <a:close/>
                  <a:moveTo>
                    <a:pt x="20315" y="1"/>
                  </a:moveTo>
                  <a:lnTo>
                    <a:pt x="20315" y="201"/>
                  </a:lnTo>
                  <a:lnTo>
                    <a:pt x="20715" y="201"/>
                  </a:lnTo>
                  <a:lnTo>
                    <a:pt x="20715" y="1"/>
                  </a:lnTo>
                  <a:close/>
                  <a:moveTo>
                    <a:pt x="22016" y="1"/>
                  </a:moveTo>
                  <a:lnTo>
                    <a:pt x="22016" y="201"/>
                  </a:lnTo>
                  <a:lnTo>
                    <a:pt x="22416" y="201"/>
                  </a:lnTo>
                  <a:lnTo>
                    <a:pt x="22416" y="1"/>
                  </a:lnTo>
                  <a:close/>
                  <a:moveTo>
                    <a:pt x="23684" y="1"/>
                  </a:moveTo>
                  <a:lnTo>
                    <a:pt x="23684" y="201"/>
                  </a:lnTo>
                  <a:lnTo>
                    <a:pt x="24118" y="201"/>
                  </a:lnTo>
                  <a:lnTo>
                    <a:pt x="24118" y="1"/>
                  </a:lnTo>
                  <a:close/>
                  <a:moveTo>
                    <a:pt x="25385" y="1"/>
                  </a:moveTo>
                  <a:lnTo>
                    <a:pt x="25385" y="201"/>
                  </a:lnTo>
                  <a:lnTo>
                    <a:pt x="25819" y="201"/>
                  </a:lnTo>
                  <a:lnTo>
                    <a:pt x="25819" y="1"/>
                  </a:lnTo>
                  <a:close/>
                  <a:moveTo>
                    <a:pt x="27086" y="1"/>
                  </a:moveTo>
                  <a:lnTo>
                    <a:pt x="27086" y="201"/>
                  </a:lnTo>
                  <a:lnTo>
                    <a:pt x="27487" y="201"/>
                  </a:lnTo>
                  <a:lnTo>
                    <a:pt x="27487" y="1"/>
                  </a:lnTo>
                  <a:close/>
                  <a:moveTo>
                    <a:pt x="28788" y="1"/>
                  </a:moveTo>
                  <a:lnTo>
                    <a:pt x="28788" y="201"/>
                  </a:lnTo>
                  <a:lnTo>
                    <a:pt x="29188" y="201"/>
                  </a:lnTo>
                  <a:lnTo>
                    <a:pt x="29188" y="1"/>
                  </a:lnTo>
                  <a:close/>
                  <a:moveTo>
                    <a:pt x="30455" y="1"/>
                  </a:moveTo>
                  <a:lnTo>
                    <a:pt x="30455" y="201"/>
                  </a:lnTo>
                  <a:lnTo>
                    <a:pt x="30889" y="201"/>
                  </a:lnTo>
                  <a:lnTo>
                    <a:pt x="30889" y="1"/>
                  </a:lnTo>
                  <a:close/>
                  <a:moveTo>
                    <a:pt x="32157" y="1"/>
                  </a:moveTo>
                  <a:lnTo>
                    <a:pt x="32157" y="201"/>
                  </a:lnTo>
                  <a:lnTo>
                    <a:pt x="32590" y="201"/>
                  </a:lnTo>
                  <a:lnTo>
                    <a:pt x="32590" y="1"/>
                  </a:lnTo>
                  <a:close/>
                  <a:moveTo>
                    <a:pt x="33858" y="1"/>
                  </a:moveTo>
                  <a:lnTo>
                    <a:pt x="33858" y="201"/>
                  </a:lnTo>
                  <a:lnTo>
                    <a:pt x="34258" y="201"/>
                  </a:lnTo>
                  <a:lnTo>
                    <a:pt x="34258" y="1"/>
                  </a:lnTo>
                  <a:close/>
                  <a:moveTo>
                    <a:pt x="35559" y="1"/>
                  </a:moveTo>
                  <a:lnTo>
                    <a:pt x="35559" y="201"/>
                  </a:lnTo>
                  <a:lnTo>
                    <a:pt x="35959" y="201"/>
                  </a:lnTo>
                  <a:lnTo>
                    <a:pt x="35959" y="1"/>
                  </a:lnTo>
                  <a:close/>
                  <a:moveTo>
                    <a:pt x="37227" y="1"/>
                  </a:moveTo>
                  <a:lnTo>
                    <a:pt x="37227" y="201"/>
                  </a:lnTo>
                  <a:lnTo>
                    <a:pt x="37661" y="201"/>
                  </a:lnTo>
                  <a:lnTo>
                    <a:pt x="3766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15"/>
            <p:cNvSpPr/>
            <p:nvPr/>
          </p:nvSpPr>
          <p:spPr>
            <a:xfrm>
              <a:off x="7898492" y="2178236"/>
              <a:ext cx="4417" cy="4417"/>
            </a:xfrm>
            <a:custGeom>
              <a:rect b="b" l="l" r="r" t="t"/>
              <a:pathLst>
                <a:path extrusionOk="0" h="201" w="201">
                  <a:moveTo>
                    <a:pt x="0" y="1"/>
                  </a:moveTo>
                  <a:lnTo>
                    <a:pt x="0" y="201"/>
                  </a:lnTo>
                  <a:lnTo>
                    <a:pt x="200" y="201"/>
                  </a:lnTo>
                  <a:lnTo>
                    <a:pt x="2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15"/>
            <p:cNvSpPr/>
            <p:nvPr/>
          </p:nvSpPr>
          <p:spPr>
            <a:xfrm>
              <a:off x="7010785" y="2284528"/>
              <a:ext cx="5165" cy="5143"/>
            </a:xfrm>
            <a:custGeom>
              <a:rect b="b" l="l" r="r" t="t"/>
              <a:pathLst>
                <a:path extrusionOk="0" h="234" w="235">
                  <a:moveTo>
                    <a:pt x="1" y="0"/>
                  </a:moveTo>
                  <a:lnTo>
                    <a:pt x="1" y="234"/>
                  </a:lnTo>
                  <a:lnTo>
                    <a:pt x="234" y="234"/>
                  </a:lnTo>
                  <a:lnTo>
                    <a:pt x="2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15"/>
            <p:cNvSpPr/>
            <p:nvPr/>
          </p:nvSpPr>
          <p:spPr>
            <a:xfrm>
              <a:off x="7043044" y="2284528"/>
              <a:ext cx="827695" cy="5143"/>
            </a:xfrm>
            <a:custGeom>
              <a:rect b="b" l="l" r="r" t="t"/>
              <a:pathLst>
                <a:path extrusionOk="0" h="234" w="37661">
                  <a:moveTo>
                    <a:pt x="0" y="0"/>
                  </a:moveTo>
                  <a:lnTo>
                    <a:pt x="0" y="234"/>
                  </a:lnTo>
                  <a:lnTo>
                    <a:pt x="401" y="234"/>
                  </a:lnTo>
                  <a:lnTo>
                    <a:pt x="401" y="0"/>
                  </a:lnTo>
                  <a:close/>
                  <a:moveTo>
                    <a:pt x="1702" y="0"/>
                  </a:moveTo>
                  <a:lnTo>
                    <a:pt x="1702" y="234"/>
                  </a:lnTo>
                  <a:lnTo>
                    <a:pt x="2102" y="234"/>
                  </a:lnTo>
                  <a:lnTo>
                    <a:pt x="2102" y="0"/>
                  </a:lnTo>
                  <a:close/>
                  <a:moveTo>
                    <a:pt x="3369" y="0"/>
                  </a:moveTo>
                  <a:lnTo>
                    <a:pt x="3369" y="234"/>
                  </a:lnTo>
                  <a:lnTo>
                    <a:pt x="3803" y="234"/>
                  </a:lnTo>
                  <a:lnTo>
                    <a:pt x="3803" y="0"/>
                  </a:lnTo>
                  <a:close/>
                  <a:moveTo>
                    <a:pt x="5071" y="0"/>
                  </a:moveTo>
                  <a:lnTo>
                    <a:pt x="5071" y="234"/>
                  </a:lnTo>
                  <a:lnTo>
                    <a:pt x="5504" y="234"/>
                  </a:lnTo>
                  <a:lnTo>
                    <a:pt x="5504" y="0"/>
                  </a:lnTo>
                  <a:close/>
                  <a:moveTo>
                    <a:pt x="6772" y="0"/>
                  </a:moveTo>
                  <a:lnTo>
                    <a:pt x="6772" y="234"/>
                  </a:lnTo>
                  <a:lnTo>
                    <a:pt x="7172" y="234"/>
                  </a:lnTo>
                  <a:lnTo>
                    <a:pt x="7172" y="0"/>
                  </a:lnTo>
                  <a:close/>
                  <a:moveTo>
                    <a:pt x="8473" y="0"/>
                  </a:moveTo>
                  <a:lnTo>
                    <a:pt x="8473" y="234"/>
                  </a:lnTo>
                  <a:lnTo>
                    <a:pt x="8873" y="234"/>
                  </a:lnTo>
                  <a:lnTo>
                    <a:pt x="8873" y="0"/>
                  </a:lnTo>
                  <a:close/>
                  <a:moveTo>
                    <a:pt x="10141" y="0"/>
                  </a:moveTo>
                  <a:lnTo>
                    <a:pt x="10141" y="234"/>
                  </a:lnTo>
                  <a:lnTo>
                    <a:pt x="10575" y="234"/>
                  </a:lnTo>
                  <a:lnTo>
                    <a:pt x="10575" y="0"/>
                  </a:lnTo>
                  <a:close/>
                  <a:moveTo>
                    <a:pt x="11842" y="0"/>
                  </a:moveTo>
                  <a:lnTo>
                    <a:pt x="11842" y="234"/>
                  </a:lnTo>
                  <a:lnTo>
                    <a:pt x="12276" y="234"/>
                  </a:lnTo>
                  <a:lnTo>
                    <a:pt x="12276" y="0"/>
                  </a:lnTo>
                  <a:close/>
                  <a:moveTo>
                    <a:pt x="13543" y="0"/>
                  </a:moveTo>
                  <a:lnTo>
                    <a:pt x="13543" y="234"/>
                  </a:lnTo>
                  <a:lnTo>
                    <a:pt x="13944" y="234"/>
                  </a:lnTo>
                  <a:lnTo>
                    <a:pt x="13944" y="0"/>
                  </a:lnTo>
                  <a:close/>
                  <a:moveTo>
                    <a:pt x="15245" y="0"/>
                  </a:moveTo>
                  <a:lnTo>
                    <a:pt x="15245" y="234"/>
                  </a:lnTo>
                  <a:lnTo>
                    <a:pt x="15645" y="234"/>
                  </a:lnTo>
                  <a:lnTo>
                    <a:pt x="15645" y="0"/>
                  </a:lnTo>
                  <a:close/>
                  <a:moveTo>
                    <a:pt x="16912" y="0"/>
                  </a:moveTo>
                  <a:lnTo>
                    <a:pt x="16912" y="234"/>
                  </a:lnTo>
                  <a:lnTo>
                    <a:pt x="17346" y="234"/>
                  </a:lnTo>
                  <a:lnTo>
                    <a:pt x="17346" y="0"/>
                  </a:lnTo>
                  <a:close/>
                  <a:moveTo>
                    <a:pt x="18614" y="0"/>
                  </a:moveTo>
                  <a:lnTo>
                    <a:pt x="18614" y="234"/>
                  </a:lnTo>
                  <a:lnTo>
                    <a:pt x="19047" y="234"/>
                  </a:lnTo>
                  <a:lnTo>
                    <a:pt x="19047" y="0"/>
                  </a:lnTo>
                  <a:close/>
                  <a:moveTo>
                    <a:pt x="20315" y="0"/>
                  </a:moveTo>
                  <a:lnTo>
                    <a:pt x="20315" y="234"/>
                  </a:lnTo>
                  <a:lnTo>
                    <a:pt x="20715" y="234"/>
                  </a:lnTo>
                  <a:lnTo>
                    <a:pt x="20715" y="0"/>
                  </a:lnTo>
                  <a:close/>
                  <a:moveTo>
                    <a:pt x="22016" y="0"/>
                  </a:moveTo>
                  <a:lnTo>
                    <a:pt x="22016" y="234"/>
                  </a:lnTo>
                  <a:lnTo>
                    <a:pt x="22416" y="234"/>
                  </a:lnTo>
                  <a:lnTo>
                    <a:pt x="22416" y="0"/>
                  </a:lnTo>
                  <a:close/>
                  <a:moveTo>
                    <a:pt x="23684" y="0"/>
                  </a:moveTo>
                  <a:lnTo>
                    <a:pt x="23684" y="234"/>
                  </a:lnTo>
                  <a:lnTo>
                    <a:pt x="24118" y="234"/>
                  </a:lnTo>
                  <a:lnTo>
                    <a:pt x="24118" y="0"/>
                  </a:lnTo>
                  <a:close/>
                  <a:moveTo>
                    <a:pt x="25385" y="0"/>
                  </a:moveTo>
                  <a:lnTo>
                    <a:pt x="25385" y="234"/>
                  </a:lnTo>
                  <a:lnTo>
                    <a:pt x="25819" y="234"/>
                  </a:lnTo>
                  <a:lnTo>
                    <a:pt x="25819" y="0"/>
                  </a:lnTo>
                  <a:close/>
                  <a:moveTo>
                    <a:pt x="27086" y="0"/>
                  </a:moveTo>
                  <a:lnTo>
                    <a:pt x="27086" y="234"/>
                  </a:lnTo>
                  <a:lnTo>
                    <a:pt x="27487" y="234"/>
                  </a:lnTo>
                  <a:lnTo>
                    <a:pt x="27487" y="0"/>
                  </a:lnTo>
                  <a:close/>
                  <a:moveTo>
                    <a:pt x="28788" y="0"/>
                  </a:moveTo>
                  <a:lnTo>
                    <a:pt x="28788" y="234"/>
                  </a:lnTo>
                  <a:lnTo>
                    <a:pt x="29188" y="234"/>
                  </a:lnTo>
                  <a:lnTo>
                    <a:pt x="29188" y="0"/>
                  </a:lnTo>
                  <a:close/>
                  <a:moveTo>
                    <a:pt x="30455" y="0"/>
                  </a:moveTo>
                  <a:lnTo>
                    <a:pt x="30455" y="234"/>
                  </a:lnTo>
                  <a:lnTo>
                    <a:pt x="30889" y="234"/>
                  </a:lnTo>
                  <a:lnTo>
                    <a:pt x="30889" y="0"/>
                  </a:lnTo>
                  <a:close/>
                  <a:moveTo>
                    <a:pt x="32157" y="0"/>
                  </a:moveTo>
                  <a:lnTo>
                    <a:pt x="32157" y="234"/>
                  </a:lnTo>
                  <a:lnTo>
                    <a:pt x="32590" y="234"/>
                  </a:lnTo>
                  <a:lnTo>
                    <a:pt x="32590" y="0"/>
                  </a:lnTo>
                  <a:close/>
                  <a:moveTo>
                    <a:pt x="33858" y="0"/>
                  </a:moveTo>
                  <a:lnTo>
                    <a:pt x="33858" y="234"/>
                  </a:lnTo>
                  <a:lnTo>
                    <a:pt x="34258" y="234"/>
                  </a:lnTo>
                  <a:lnTo>
                    <a:pt x="34258" y="0"/>
                  </a:lnTo>
                  <a:close/>
                  <a:moveTo>
                    <a:pt x="35559" y="0"/>
                  </a:moveTo>
                  <a:lnTo>
                    <a:pt x="35559" y="234"/>
                  </a:lnTo>
                  <a:lnTo>
                    <a:pt x="35959" y="234"/>
                  </a:lnTo>
                  <a:lnTo>
                    <a:pt x="35959" y="0"/>
                  </a:lnTo>
                  <a:close/>
                  <a:moveTo>
                    <a:pt x="37227" y="0"/>
                  </a:moveTo>
                  <a:lnTo>
                    <a:pt x="37227" y="234"/>
                  </a:lnTo>
                  <a:lnTo>
                    <a:pt x="37661" y="234"/>
                  </a:lnTo>
                  <a:lnTo>
                    <a:pt x="3766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15"/>
            <p:cNvSpPr/>
            <p:nvPr/>
          </p:nvSpPr>
          <p:spPr>
            <a:xfrm>
              <a:off x="7898492" y="2284528"/>
              <a:ext cx="4417" cy="5143"/>
            </a:xfrm>
            <a:custGeom>
              <a:rect b="b" l="l" r="r" t="t"/>
              <a:pathLst>
                <a:path extrusionOk="0" h="234" w="201">
                  <a:moveTo>
                    <a:pt x="0" y="0"/>
                  </a:moveTo>
                  <a:lnTo>
                    <a:pt x="0" y="234"/>
                  </a:lnTo>
                  <a:lnTo>
                    <a:pt x="200" y="234"/>
                  </a:lnTo>
                  <a:lnTo>
                    <a:pt x="20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15"/>
            <p:cNvSpPr/>
            <p:nvPr/>
          </p:nvSpPr>
          <p:spPr>
            <a:xfrm>
              <a:off x="7010785" y="2390820"/>
              <a:ext cx="5165" cy="5143"/>
            </a:xfrm>
            <a:custGeom>
              <a:rect b="b" l="l" r="r" t="t"/>
              <a:pathLst>
                <a:path extrusionOk="0" h="234" w="235">
                  <a:moveTo>
                    <a:pt x="1" y="0"/>
                  </a:moveTo>
                  <a:lnTo>
                    <a:pt x="1" y="234"/>
                  </a:lnTo>
                  <a:lnTo>
                    <a:pt x="234" y="234"/>
                  </a:lnTo>
                  <a:lnTo>
                    <a:pt x="2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15"/>
            <p:cNvSpPr/>
            <p:nvPr/>
          </p:nvSpPr>
          <p:spPr>
            <a:xfrm>
              <a:off x="7043044" y="2390820"/>
              <a:ext cx="827695" cy="5143"/>
            </a:xfrm>
            <a:custGeom>
              <a:rect b="b" l="l" r="r" t="t"/>
              <a:pathLst>
                <a:path extrusionOk="0" h="234" w="37661">
                  <a:moveTo>
                    <a:pt x="0" y="0"/>
                  </a:moveTo>
                  <a:lnTo>
                    <a:pt x="0" y="234"/>
                  </a:lnTo>
                  <a:lnTo>
                    <a:pt x="401" y="234"/>
                  </a:lnTo>
                  <a:lnTo>
                    <a:pt x="401" y="0"/>
                  </a:lnTo>
                  <a:close/>
                  <a:moveTo>
                    <a:pt x="1702" y="0"/>
                  </a:moveTo>
                  <a:lnTo>
                    <a:pt x="1702" y="234"/>
                  </a:lnTo>
                  <a:lnTo>
                    <a:pt x="2102" y="234"/>
                  </a:lnTo>
                  <a:lnTo>
                    <a:pt x="2102" y="0"/>
                  </a:lnTo>
                  <a:close/>
                  <a:moveTo>
                    <a:pt x="3369" y="0"/>
                  </a:moveTo>
                  <a:lnTo>
                    <a:pt x="3369" y="234"/>
                  </a:lnTo>
                  <a:lnTo>
                    <a:pt x="3803" y="234"/>
                  </a:lnTo>
                  <a:lnTo>
                    <a:pt x="3803" y="0"/>
                  </a:lnTo>
                  <a:close/>
                  <a:moveTo>
                    <a:pt x="5071" y="0"/>
                  </a:moveTo>
                  <a:lnTo>
                    <a:pt x="5071" y="234"/>
                  </a:lnTo>
                  <a:lnTo>
                    <a:pt x="5504" y="234"/>
                  </a:lnTo>
                  <a:lnTo>
                    <a:pt x="5504" y="0"/>
                  </a:lnTo>
                  <a:close/>
                  <a:moveTo>
                    <a:pt x="6772" y="0"/>
                  </a:moveTo>
                  <a:lnTo>
                    <a:pt x="6772" y="234"/>
                  </a:lnTo>
                  <a:lnTo>
                    <a:pt x="7172" y="234"/>
                  </a:lnTo>
                  <a:lnTo>
                    <a:pt x="7172" y="0"/>
                  </a:lnTo>
                  <a:close/>
                  <a:moveTo>
                    <a:pt x="8473" y="0"/>
                  </a:moveTo>
                  <a:lnTo>
                    <a:pt x="8473" y="234"/>
                  </a:lnTo>
                  <a:lnTo>
                    <a:pt x="8873" y="234"/>
                  </a:lnTo>
                  <a:lnTo>
                    <a:pt x="8873" y="0"/>
                  </a:lnTo>
                  <a:close/>
                  <a:moveTo>
                    <a:pt x="10141" y="0"/>
                  </a:moveTo>
                  <a:lnTo>
                    <a:pt x="10141" y="234"/>
                  </a:lnTo>
                  <a:lnTo>
                    <a:pt x="10575" y="234"/>
                  </a:lnTo>
                  <a:lnTo>
                    <a:pt x="10575" y="0"/>
                  </a:lnTo>
                  <a:close/>
                  <a:moveTo>
                    <a:pt x="11842" y="0"/>
                  </a:moveTo>
                  <a:lnTo>
                    <a:pt x="11842" y="234"/>
                  </a:lnTo>
                  <a:lnTo>
                    <a:pt x="12276" y="234"/>
                  </a:lnTo>
                  <a:lnTo>
                    <a:pt x="12276" y="0"/>
                  </a:lnTo>
                  <a:close/>
                  <a:moveTo>
                    <a:pt x="13543" y="0"/>
                  </a:moveTo>
                  <a:lnTo>
                    <a:pt x="13543" y="234"/>
                  </a:lnTo>
                  <a:lnTo>
                    <a:pt x="13944" y="234"/>
                  </a:lnTo>
                  <a:lnTo>
                    <a:pt x="13944" y="0"/>
                  </a:lnTo>
                  <a:close/>
                  <a:moveTo>
                    <a:pt x="15245" y="0"/>
                  </a:moveTo>
                  <a:lnTo>
                    <a:pt x="15245" y="234"/>
                  </a:lnTo>
                  <a:lnTo>
                    <a:pt x="15645" y="234"/>
                  </a:lnTo>
                  <a:lnTo>
                    <a:pt x="15645" y="0"/>
                  </a:lnTo>
                  <a:close/>
                  <a:moveTo>
                    <a:pt x="16912" y="0"/>
                  </a:moveTo>
                  <a:lnTo>
                    <a:pt x="16912" y="234"/>
                  </a:lnTo>
                  <a:lnTo>
                    <a:pt x="17346" y="234"/>
                  </a:lnTo>
                  <a:lnTo>
                    <a:pt x="17346" y="0"/>
                  </a:lnTo>
                  <a:close/>
                  <a:moveTo>
                    <a:pt x="18614" y="0"/>
                  </a:moveTo>
                  <a:lnTo>
                    <a:pt x="18614" y="234"/>
                  </a:lnTo>
                  <a:lnTo>
                    <a:pt x="19047" y="234"/>
                  </a:lnTo>
                  <a:lnTo>
                    <a:pt x="19047" y="0"/>
                  </a:lnTo>
                  <a:close/>
                  <a:moveTo>
                    <a:pt x="20315" y="0"/>
                  </a:moveTo>
                  <a:lnTo>
                    <a:pt x="20315" y="234"/>
                  </a:lnTo>
                  <a:lnTo>
                    <a:pt x="20715" y="234"/>
                  </a:lnTo>
                  <a:lnTo>
                    <a:pt x="20715" y="0"/>
                  </a:lnTo>
                  <a:close/>
                  <a:moveTo>
                    <a:pt x="22016" y="0"/>
                  </a:moveTo>
                  <a:lnTo>
                    <a:pt x="22016" y="234"/>
                  </a:lnTo>
                  <a:lnTo>
                    <a:pt x="22416" y="234"/>
                  </a:lnTo>
                  <a:lnTo>
                    <a:pt x="22416" y="0"/>
                  </a:lnTo>
                  <a:close/>
                  <a:moveTo>
                    <a:pt x="23684" y="0"/>
                  </a:moveTo>
                  <a:lnTo>
                    <a:pt x="23684" y="234"/>
                  </a:lnTo>
                  <a:lnTo>
                    <a:pt x="24118" y="234"/>
                  </a:lnTo>
                  <a:lnTo>
                    <a:pt x="24118" y="0"/>
                  </a:lnTo>
                  <a:close/>
                  <a:moveTo>
                    <a:pt x="25385" y="0"/>
                  </a:moveTo>
                  <a:lnTo>
                    <a:pt x="25385" y="234"/>
                  </a:lnTo>
                  <a:lnTo>
                    <a:pt x="25819" y="234"/>
                  </a:lnTo>
                  <a:lnTo>
                    <a:pt x="25819" y="0"/>
                  </a:lnTo>
                  <a:close/>
                  <a:moveTo>
                    <a:pt x="27086" y="0"/>
                  </a:moveTo>
                  <a:lnTo>
                    <a:pt x="27086" y="234"/>
                  </a:lnTo>
                  <a:lnTo>
                    <a:pt x="27487" y="234"/>
                  </a:lnTo>
                  <a:lnTo>
                    <a:pt x="27487" y="0"/>
                  </a:lnTo>
                  <a:close/>
                  <a:moveTo>
                    <a:pt x="28788" y="0"/>
                  </a:moveTo>
                  <a:lnTo>
                    <a:pt x="28788" y="234"/>
                  </a:lnTo>
                  <a:lnTo>
                    <a:pt x="29188" y="234"/>
                  </a:lnTo>
                  <a:lnTo>
                    <a:pt x="29188" y="0"/>
                  </a:lnTo>
                  <a:close/>
                  <a:moveTo>
                    <a:pt x="30455" y="0"/>
                  </a:moveTo>
                  <a:lnTo>
                    <a:pt x="30455" y="234"/>
                  </a:lnTo>
                  <a:lnTo>
                    <a:pt x="30889" y="234"/>
                  </a:lnTo>
                  <a:lnTo>
                    <a:pt x="30889" y="0"/>
                  </a:lnTo>
                  <a:close/>
                  <a:moveTo>
                    <a:pt x="32157" y="0"/>
                  </a:moveTo>
                  <a:lnTo>
                    <a:pt x="32157" y="234"/>
                  </a:lnTo>
                  <a:lnTo>
                    <a:pt x="32590" y="234"/>
                  </a:lnTo>
                  <a:lnTo>
                    <a:pt x="32590" y="0"/>
                  </a:lnTo>
                  <a:close/>
                  <a:moveTo>
                    <a:pt x="33858" y="0"/>
                  </a:moveTo>
                  <a:lnTo>
                    <a:pt x="33858" y="234"/>
                  </a:lnTo>
                  <a:lnTo>
                    <a:pt x="34258" y="234"/>
                  </a:lnTo>
                  <a:lnTo>
                    <a:pt x="34258" y="0"/>
                  </a:lnTo>
                  <a:close/>
                  <a:moveTo>
                    <a:pt x="35559" y="0"/>
                  </a:moveTo>
                  <a:lnTo>
                    <a:pt x="35559" y="234"/>
                  </a:lnTo>
                  <a:lnTo>
                    <a:pt x="35959" y="234"/>
                  </a:lnTo>
                  <a:lnTo>
                    <a:pt x="35959" y="0"/>
                  </a:lnTo>
                  <a:close/>
                  <a:moveTo>
                    <a:pt x="37227" y="0"/>
                  </a:moveTo>
                  <a:lnTo>
                    <a:pt x="37227" y="234"/>
                  </a:lnTo>
                  <a:lnTo>
                    <a:pt x="37661" y="234"/>
                  </a:lnTo>
                  <a:lnTo>
                    <a:pt x="3766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15"/>
            <p:cNvSpPr/>
            <p:nvPr/>
          </p:nvSpPr>
          <p:spPr>
            <a:xfrm>
              <a:off x="7898492" y="2390820"/>
              <a:ext cx="4417" cy="5143"/>
            </a:xfrm>
            <a:custGeom>
              <a:rect b="b" l="l" r="r" t="t"/>
              <a:pathLst>
                <a:path extrusionOk="0" h="234" w="201">
                  <a:moveTo>
                    <a:pt x="0" y="0"/>
                  </a:moveTo>
                  <a:lnTo>
                    <a:pt x="0" y="234"/>
                  </a:lnTo>
                  <a:lnTo>
                    <a:pt x="200" y="234"/>
                  </a:lnTo>
                  <a:lnTo>
                    <a:pt x="20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15"/>
            <p:cNvSpPr/>
            <p:nvPr/>
          </p:nvSpPr>
          <p:spPr>
            <a:xfrm>
              <a:off x="6919171" y="1185000"/>
              <a:ext cx="983845" cy="1483108"/>
            </a:xfrm>
            <a:custGeom>
              <a:rect b="b" l="l" r="r" t="t"/>
              <a:pathLst>
                <a:path extrusionOk="0" h="67483" w="44766">
                  <a:moveTo>
                    <a:pt x="3669" y="1"/>
                  </a:moveTo>
                  <a:lnTo>
                    <a:pt x="3669" y="10375"/>
                  </a:lnTo>
                  <a:lnTo>
                    <a:pt x="0" y="10375"/>
                  </a:lnTo>
                  <a:lnTo>
                    <a:pt x="0" y="10808"/>
                  </a:lnTo>
                  <a:lnTo>
                    <a:pt x="3669" y="10808"/>
                  </a:lnTo>
                  <a:lnTo>
                    <a:pt x="3669" y="11309"/>
                  </a:lnTo>
                  <a:lnTo>
                    <a:pt x="0" y="11309"/>
                  </a:lnTo>
                  <a:lnTo>
                    <a:pt x="0" y="11542"/>
                  </a:lnTo>
                  <a:lnTo>
                    <a:pt x="3669" y="11542"/>
                  </a:lnTo>
                  <a:lnTo>
                    <a:pt x="3669" y="59743"/>
                  </a:lnTo>
                  <a:lnTo>
                    <a:pt x="0" y="59743"/>
                  </a:lnTo>
                  <a:lnTo>
                    <a:pt x="0" y="59943"/>
                  </a:lnTo>
                  <a:lnTo>
                    <a:pt x="3669" y="59943"/>
                  </a:lnTo>
                  <a:lnTo>
                    <a:pt x="3669" y="60444"/>
                  </a:lnTo>
                  <a:lnTo>
                    <a:pt x="0" y="60444"/>
                  </a:lnTo>
                  <a:lnTo>
                    <a:pt x="0" y="60877"/>
                  </a:lnTo>
                  <a:lnTo>
                    <a:pt x="3669" y="60877"/>
                  </a:lnTo>
                  <a:lnTo>
                    <a:pt x="3669" y="67482"/>
                  </a:lnTo>
                  <a:lnTo>
                    <a:pt x="3869" y="67482"/>
                  </a:lnTo>
                  <a:lnTo>
                    <a:pt x="3869" y="60877"/>
                  </a:lnTo>
                  <a:lnTo>
                    <a:pt x="44765" y="60877"/>
                  </a:lnTo>
                  <a:lnTo>
                    <a:pt x="44765" y="60444"/>
                  </a:lnTo>
                  <a:lnTo>
                    <a:pt x="3869" y="60444"/>
                  </a:lnTo>
                  <a:lnTo>
                    <a:pt x="3869" y="59943"/>
                  </a:lnTo>
                  <a:lnTo>
                    <a:pt x="44765" y="59943"/>
                  </a:lnTo>
                  <a:lnTo>
                    <a:pt x="44765" y="59743"/>
                  </a:lnTo>
                  <a:lnTo>
                    <a:pt x="3869" y="59743"/>
                  </a:lnTo>
                  <a:lnTo>
                    <a:pt x="3869" y="11542"/>
                  </a:lnTo>
                  <a:lnTo>
                    <a:pt x="44765" y="11542"/>
                  </a:lnTo>
                  <a:lnTo>
                    <a:pt x="44765" y="11309"/>
                  </a:lnTo>
                  <a:lnTo>
                    <a:pt x="3869" y="11309"/>
                  </a:lnTo>
                  <a:lnTo>
                    <a:pt x="3869" y="10808"/>
                  </a:lnTo>
                  <a:lnTo>
                    <a:pt x="44765" y="10808"/>
                  </a:lnTo>
                  <a:lnTo>
                    <a:pt x="44765" y="10375"/>
                  </a:lnTo>
                  <a:lnTo>
                    <a:pt x="3869" y="10375"/>
                  </a:lnTo>
                  <a:lnTo>
                    <a:pt x="3869"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6" name="Google Shape;956;p15"/>
          <p:cNvSpPr txBox="1"/>
          <p:nvPr>
            <p:ph idx="4294967295" type="body"/>
          </p:nvPr>
        </p:nvSpPr>
        <p:spPr>
          <a:xfrm>
            <a:off x="1902025" y="1828813"/>
            <a:ext cx="5188800" cy="2898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 sz="1400">
                <a:solidFill>
                  <a:srgbClr val="000000"/>
                </a:solidFill>
              </a:rPr>
              <a:t>Discretización de variables numéricas</a:t>
            </a:r>
            <a:endParaRPr sz="1400">
              <a:solidFill>
                <a:srgbClr val="000000"/>
              </a:solidFill>
            </a:endParaRPr>
          </a:p>
          <a:p>
            <a:pPr indent="-317500" lvl="0" marL="457200" rtl="0" algn="just">
              <a:lnSpc>
                <a:spcPct val="115000"/>
              </a:lnSpc>
              <a:spcBef>
                <a:spcPts val="1600"/>
              </a:spcBef>
              <a:spcAft>
                <a:spcPts val="0"/>
              </a:spcAft>
              <a:buClr>
                <a:srgbClr val="000000"/>
              </a:buClr>
              <a:buSzPts val="1400"/>
              <a:buChar char="●"/>
            </a:pPr>
            <a:r>
              <a:rPr lang="en" sz="1400">
                <a:solidFill>
                  <a:srgbClr val="000000"/>
                </a:solidFill>
              </a:rPr>
              <a:t>Discretización en intervalos de igual tamaño</a:t>
            </a:r>
            <a:endParaRPr sz="1400">
              <a:solidFill>
                <a:srgbClr val="000000"/>
              </a:solidFill>
            </a:endParaRPr>
          </a:p>
          <a:p>
            <a:pPr indent="-317500" lvl="0" marL="457200" rtl="0" algn="just">
              <a:lnSpc>
                <a:spcPct val="115000"/>
              </a:lnSpc>
              <a:spcBef>
                <a:spcPts val="0"/>
              </a:spcBef>
              <a:spcAft>
                <a:spcPts val="0"/>
              </a:spcAft>
              <a:buClr>
                <a:srgbClr val="000000"/>
              </a:buClr>
              <a:buSzPts val="1400"/>
              <a:buChar char="●"/>
            </a:pPr>
            <a:r>
              <a:rPr lang="en" sz="1400">
                <a:solidFill>
                  <a:srgbClr val="000000"/>
                </a:solidFill>
              </a:rPr>
              <a:t>Discretización en intervalos de igual frecuencia</a:t>
            </a:r>
            <a:endParaRPr sz="1400">
              <a:solidFill>
                <a:srgbClr val="000000"/>
              </a:solidFill>
            </a:endParaRPr>
          </a:p>
          <a:p>
            <a:pPr indent="-317500" lvl="0" marL="457200" rtl="0" algn="just">
              <a:lnSpc>
                <a:spcPct val="115000"/>
              </a:lnSpc>
              <a:spcBef>
                <a:spcPts val="0"/>
              </a:spcBef>
              <a:spcAft>
                <a:spcPts val="0"/>
              </a:spcAft>
              <a:buClr>
                <a:srgbClr val="000000"/>
              </a:buClr>
              <a:buSzPts val="1400"/>
              <a:buChar char="●"/>
            </a:pPr>
            <a:r>
              <a:rPr lang="en" sz="1400">
                <a:solidFill>
                  <a:srgbClr val="000000"/>
                </a:solidFill>
              </a:rPr>
              <a:t>Discretización agrupación k-medias</a:t>
            </a:r>
            <a:endParaRPr sz="1400">
              <a:solidFill>
                <a:srgbClr val="000000"/>
              </a:solidFill>
            </a:endParaRPr>
          </a:p>
          <a:p>
            <a:pPr indent="-317500" lvl="0" marL="457200" rtl="0" algn="just">
              <a:lnSpc>
                <a:spcPct val="115000"/>
              </a:lnSpc>
              <a:spcBef>
                <a:spcPts val="0"/>
              </a:spcBef>
              <a:spcAft>
                <a:spcPts val="0"/>
              </a:spcAft>
              <a:buClr>
                <a:srgbClr val="000000"/>
              </a:buClr>
              <a:buSzPts val="1400"/>
              <a:buChar char="●"/>
            </a:pPr>
            <a:r>
              <a:rPr lang="en" sz="1400">
                <a:solidFill>
                  <a:srgbClr val="000000"/>
                </a:solidFill>
              </a:rPr>
              <a:t>Discretización usando árboles de decisión</a:t>
            </a:r>
            <a:endParaRPr sz="1400">
              <a:solidFill>
                <a:srgbClr val="000000"/>
              </a:solidFill>
            </a:endParaRPr>
          </a:p>
          <a:p>
            <a:pPr indent="0" lvl="0" marL="0" rtl="0" algn="just">
              <a:lnSpc>
                <a:spcPct val="115000"/>
              </a:lnSpc>
              <a:spcBef>
                <a:spcPts val="1600"/>
              </a:spcBef>
              <a:spcAft>
                <a:spcPts val="1600"/>
              </a:spcAft>
              <a:buSzPts val="1800"/>
              <a:buNone/>
            </a:pPr>
            <a:r>
              <a:t/>
            </a:r>
            <a:endParaRPr sz="14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grpSp>
        <p:nvGrpSpPr>
          <p:cNvPr id="961" name="Google Shape;961;p16"/>
          <p:cNvGrpSpPr/>
          <p:nvPr/>
        </p:nvGrpSpPr>
        <p:grpSpPr>
          <a:xfrm flipH="1" rot="-2849289">
            <a:off x="7231371" y="3958705"/>
            <a:ext cx="3081811" cy="1994931"/>
            <a:chOff x="3476322" y="3871854"/>
            <a:chExt cx="3081550" cy="1994762"/>
          </a:xfrm>
        </p:grpSpPr>
        <p:sp>
          <p:nvSpPr>
            <p:cNvPr id="962" name="Google Shape;962;p16"/>
            <p:cNvSpPr/>
            <p:nvPr/>
          </p:nvSpPr>
          <p:spPr>
            <a:xfrm>
              <a:off x="3476322" y="4434043"/>
              <a:ext cx="929647" cy="290128"/>
            </a:xfrm>
            <a:custGeom>
              <a:rect b="b" l="l" r="r" t="t"/>
              <a:pathLst>
                <a:path extrusionOk="0" h="6198" w="19860">
                  <a:moveTo>
                    <a:pt x="6608" y="1035"/>
                  </a:moveTo>
                  <a:cubicBezTo>
                    <a:pt x="7486" y="1035"/>
                    <a:pt x="8379" y="1187"/>
                    <a:pt x="9261" y="1326"/>
                  </a:cubicBezTo>
                  <a:cubicBezTo>
                    <a:pt x="12072" y="1780"/>
                    <a:pt x="14828" y="2557"/>
                    <a:pt x="17467" y="3645"/>
                  </a:cubicBezTo>
                  <a:lnTo>
                    <a:pt x="17467" y="3645"/>
                  </a:lnTo>
                  <a:cubicBezTo>
                    <a:pt x="14865" y="4468"/>
                    <a:pt x="11720" y="5184"/>
                    <a:pt x="8737" y="5184"/>
                  </a:cubicBezTo>
                  <a:cubicBezTo>
                    <a:pt x="5937" y="5184"/>
                    <a:pt x="3279" y="4553"/>
                    <a:pt x="1344" y="2789"/>
                  </a:cubicBezTo>
                  <a:lnTo>
                    <a:pt x="1344" y="2789"/>
                  </a:lnTo>
                  <a:cubicBezTo>
                    <a:pt x="2403" y="2486"/>
                    <a:pt x="3279" y="1996"/>
                    <a:pt x="4326" y="1506"/>
                  </a:cubicBezTo>
                  <a:cubicBezTo>
                    <a:pt x="5062" y="1154"/>
                    <a:pt x="5829" y="1035"/>
                    <a:pt x="6608" y="1035"/>
                  </a:cubicBezTo>
                  <a:close/>
                  <a:moveTo>
                    <a:pt x="6415" y="0"/>
                  </a:moveTo>
                  <a:cubicBezTo>
                    <a:pt x="5956" y="0"/>
                    <a:pt x="5504" y="42"/>
                    <a:pt x="5074" y="148"/>
                  </a:cubicBezTo>
                  <a:cubicBezTo>
                    <a:pt x="3425" y="550"/>
                    <a:pt x="2136" y="1673"/>
                    <a:pt x="403" y="1978"/>
                  </a:cubicBezTo>
                  <a:cubicBezTo>
                    <a:pt x="1" y="2047"/>
                    <a:pt x="70" y="2657"/>
                    <a:pt x="264" y="2879"/>
                  </a:cubicBezTo>
                  <a:cubicBezTo>
                    <a:pt x="2368" y="5345"/>
                    <a:pt x="5497" y="6197"/>
                    <a:pt x="8802" y="6197"/>
                  </a:cubicBezTo>
                  <a:cubicBezTo>
                    <a:pt x="12288" y="6197"/>
                    <a:pt x="15970" y="5250"/>
                    <a:pt x="18853" y="4249"/>
                  </a:cubicBezTo>
                  <a:lnTo>
                    <a:pt x="18853" y="4249"/>
                  </a:lnTo>
                  <a:cubicBezTo>
                    <a:pt x="18973" y="4304"/>
                    <a:pt x="19093" y="4360"/>
                    <a:pt x="19214" y="4417"/>
                  </a:cubicBezTo>
                  <a:cubicBezTo>
                    <a:pt x="19268" y="4443"/>
                    <a:pt x="19319" y="4454"/>
                    <a:pt x="19364" y="4454"/>
                  </a:cubicBezTo>
                  <a:cubicBezTo>
                    <a:pt x="19595" y="4454"/>
                    <a:pt x="19704" y="4164"/>
                    <a:pt x="19678" y="3896"/>
                  </a:cubicBezTo>
                  <a:lnTo>
                    <a:pt x="19678" y="3896"/>
                  </a:lnTo>
                  <a:cubicBezTo>
                    <a:pt x="19860" y="3628"/>
                    <a:pt x="19684" y="3026"/>
                    <a:pt x="19337" y="3026"/>
                  </a:cubicBezTo>
                  <a:cubicBezTo>
                    <a:pt x="19302" y="3026"/>
                    <a:pt x="19265" y="3032"/>
                    <a:pt x="19227" y="3045"/>
                  </a:cubicBezTo>
                  <a:cubicBezTo>
                    <a:pt x="19092" y="3095"/>
                    <a:pt x="18953" y="3144"/>
                    <a:pt x="18813" y="3194"/>
                  </a:cubicBezTo>
                  <a:lnTo>
                    <a:pt x="18813" y="3194"/>
                  </a:lnTo>
                  <a:cubicBezTo>
                    <a:pt x="15785" y="1826"/>
                    <a:pt x="12593" y="859"/>
                    <a:pt x="9316" y="328"/>
                  </a:cubicBezTo>
                  <a:cubicBezTo>
                    <a:pt x="8402" y="187"/>
                    <a:pt x="7391" y="0"/>
                    <a:pt x="6415"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16"/>
            <p:cNvSpPr/>
            <p:nvPr/>
          </p:nvSpPr>
          <p:spPr>
            <a:xfrm>
              <a:off x="4004947" y="3918711"/>
              <a:ext cx="455087" cy="710295"/>
            </a:xfrm>
            <a:custGeom>
              <a:rect b="b" l="l" r="r" t="t"/>
              <a:pathLst>
                <a:path extrusionOk="0" h="15174" w="9722">
                  <a:moveTo>
                    <a:pt x="874" y="1348"/>
                  </a:moveTo>
                  <a:cubicBezTo>
                    <a:pt x="5425" y="4019"/>
                    <a:pt x="8499" y="8812"/>
                    <a:pt x="8729" y="14137"/>
                  </a:cubicBezTo>
                  <a:lnTo>
                    <a:pt x="8729" y="14137"/>
                  </a:lnTo>
                  <a:cubicBezTo>
                    <a:pt x="5366" y="13902"/>
                    <a:pt x="2812" y="10016"/>
                    <a:pt x="2015" y="7040"/>
                  </a:cubicBezTo>
                  <a:cubicBezTo>
                    <a:pt x="1512" y="5116"/>
                    <a:pt x="1532" y="3166"/>
                    <a:pt x="874" y="1348"/>
                  </a:cubicBezTo>
                  <a:close/>
                  <a:moveTo>
                    <a:pt x="187" y="1"/>
                  </a:moveTo>
                  <a:cubicBezTo>
                    <a:pt x="1" y="1"/>
                    <a:pt x="175" y="863"/>
                    <a:pt x="227" y="955"/>
                  </a:cubicBezTo>
                  <a:cubicBezTo>
                    <a:pt x="1239" y="2632"/>
                    <a:pt x="1211" y="4559"/>
                    <a:pt x="1558" y="6430"/>
                  </a:cubicBezTo>
                  <a:cubicBezTo>
                    <a:pt x="1794" y="7705"/>
                    <a:pt x="2237" y="8939"/>
                    <a:pt x="2875" y="10076"/>
                  </a:cubicBezTo>
                  <a:cubicBezTo>
                    <a:pt x="4238" y="12509"/>
                    <a:pt x="6144" y="15174"/>
                    <a:pt x="9162" y="15174"/>
                  </a:cubicBezTo>
                  <a:cubicBezTo>
                    <a:pt x="9274" y="15174"/>
                    <a:pt x="9386" y="15170"/>
                    <a:pt x="9501" y="15163"/>
                  </a:cubicBezTo>
                  <a:cubicBezTo>
                    <a:pt x="9721" y="15149"/>
                    <a:pt x="9613" y="14137"/>
                    <a:pt x="9381" y="14137"/>
                  </a:cubicBezTo>
                  <a:cubicBezTo>
                    <a:pt x="9379" y="14137"/>
                    <a:pt x="9378" y="14137"/>
                    <a:pt x="9376" y="14137"/>
                  </a:cubicBezTo>
                  <a:lnTo>
                    <a:pt x="9362" y="14137"/>
                  </a:lnTo>
                  <a:cubicBezTo>
                    <a:pt x="9263" y="14144"/>
                    <a:pt x="9164" y="14147"/>
                    <a:pt x="9065" y="14148"/>
                  </a:cubicBezTo>
                  <a:lnTo>
                    <a:pt x="9065" y="14148"/>
                  </a:lnTo>
                  <a:cubicBezTo>
                    <a:pt x="8749" y="8254"/>
                    <a:pt x="5484" y="2816"/>
                    <a:pt x="227" y="12"/>
                  </a:cubicBezTo>
                  <a:cubicBezTo>
                    <a:pt x="212" y="4"/>
                    <a:pt x="199" y="1"/>
                    <a:pt x="187"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16"/>
            <p:cNvSpPr/>
            <p:nvPr/>
          </p:nvSpPr>
          <p:spPr>
            <a:xfrm>
              <a:off x="4030506" y="4569183"/>
              <a:ext cx="505314" cy="499510"/>
            </a:xfrm>
            <a:custGeom>
              <a:rect b="b" l="l" r="r" t="t"/>
              <a:pathLst>
                <a:path extrusionOk="0" h="10671" w="10795">
                  <a:moveTo>
                    <a:pt x="8981" y="1117"/>
                  </a:moveTo>
                  <a:lnTo>
                    <a:pt x="8981" y="1117"/>
                  </a:lnTo>
                  <a:cubicBezTo>
                    <a:pt x="10794" y="3933"/>
                    <a:pt x="6112" y="5715"/>
                    <a:pt x="4394" y="6479"/>
                  </a:cubicBezTo>
                  <a:cubicBezTo>
                    <a:pt x="3107" y="7051"/>
                    <a:pt x="1960" y="7754"/>
                    <a:pt x="1195" y="8872"/>
                  </a:cubicBezTo>
                  <a:lnTo>
                    <a:pt x="1195" y="8872"/>
                  </a:lnTo>
                  <a:cubicBezTo>
                    <a:pt x="1602" y="5274"/>
                    <a:pt x="5680" y="2100"/>
                    <a:pt x="8981" y="1117"/>
                  </a:cubicBezTo>
                  <a:close/>
                  <a:moveTo>
                    <a:pt x="9246" y="1"/>
                  </a:moveTo>
                  <a:cubicBezTo>
                    <a:pt x="9233" y="1"/>
                    <a:pt x="9219" y="2"/>
                    <a:pt x="9204" y="6"/>
                  </a:cubicBezTo>
                  <a:cubicBezTo>
                    <a:pt x="4879" y="1101"/>
                    <a:pt x="0" y="5384"/>
                    <a:pt x="638" y="10194"/>
                  </a:cubicBezTo>
                  <a:cubicBezTo>
                    <a:pt x="667" y="10372"/>
                    <a:pt x="831" y="10670"/>
                    <a:pt x="988" y="10670"/>
                  </a:cubicBezTo>
                  <a:cubicBezTo>
                    <a:pt x="1051" y="10670"/>
                    <a:pt x="1113" y="10622"/>
                    <a:pt x="1164" y="10499"/>
                  </a:cubicBezTo>
                  <a:cubicBezTo>
                    <a:pt x="2481" y="7228"/>
                    <a:pt x="6612" y="7491"/>
                    <a:pt x="8761" y="5079"/>
                  </a:cubicBezTo>
                  <a:cubicBezTo>
                    <a:pt x="9811" y="3896"/>
                    <a:pt x="10178" y="2229"/>
                    <a:pt x="9531" y="820"/>
                  </a:cubicBezTo>
                  <a:lnTo>
                    <a:pt x="9531" y="820"/>
                  </a:lnTo>
                  <a:cubicBezTo>
                    <a:pt x="9634" y="521"/>
                    <a:pt x="9495" y="1"/>
                    <a:pt x="9246"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16"/>
            <p:cNvSpPr/>
            <p:nvPr/>
          </p:nvSpPr>
          <p:spPr>
            <a:xfrm>
              <a:off x="4372453" y="3871854"/>
              <a:ext cx="492909" cy="779948"/>
            </a:xfrm>
            <a:custGeom>
              <a:rect b="b" l="l" r="r" t="t"/>
              <a:pathLst>
                <a:path extrusionOk="0" h="16662" w="10530">
                  <a:moveTo>
                    <a:pt x="544" y="1158"/>
                  </a:moveTo>
                  <a:cubicBezTo>
                    <a:pt x="3120" y="2433"/>
                    <a:pt x="5658" y="3812"/>
                    <a:pt x="7181" y="6336"/>
                  </a:cubicBezTo>
                  <a:cubicBezTo>
                    <a:pt x="8807" y="9012"/>
                    <a:pt x="9569" y="12196"/>
                    <a:pt x="9665" y="15320"/>
                  </a:cubicBezTo>
                  <a:lnTo>
                    <a:pt x="9665" y="15320"/>
                  </a:lnTo>
                  <a:cubicBezTo>
                    <a:pt x="6997" y="14430"/>
                    <a:pt x="5201" y="12193"/>
                    <a:pt x="3687" y="9871"/>
                  </a:cubicBezTo>
                  <a:cubicBezTo>
                    <a:pt x="1869" y="7078"/>
                    <a:pt x="939" y="4383"/>
                    <a:pt x="544" y="1158"/>
                  </a:cubicBezTo>
                  <a:close/>
                  <a:moveTo>
                    <a:pt x="178" y="0"/>
                  </a:moveTo>
                  <a:cubicBezTo>
                    <a:pt x="0" y="0"/>
                    <a:pt x="1" y="466"/>
                    <a:pt x="14" y="542"/>
                  </a:cubicBezTo>
                  <a:cubicBezTo>
                    <a:pt x="374" y="4146"/>
                    <a:pt x="1206" y="7084"/>
                    <a:pt x="3175" y="10162"/>
                  </a:cubicBezTo>
                  <a:cubicBezTo>
                    <a:pt x="4807" y="12729"/>
                    <a:pt x="6740" y="15334"/>
                    <a:pt x="9710" y="16314"/>
                  </a:cubicBezTo>
                  <a:lnTo>
                    <a:pt x="9710" y="16314"/>
                  </a:lnTo>
                  <a:cubicBezTo>
                    <a:pt x="9769" y="16509"/>
                    <a:pt x="9897" y="16662"/>
                    <a:pt x="9999" y="16662"/>
                  </a:cubicBezTo>
                  <a:cubicBezTo>
                    <a:pt x="10064" y="16662"/>
                    <a:pt x="10119" y="16599"/>
                    <a:pt x="10139" y="16442"/>
                  </a:cubicBezTo>
                  <a:lnTo>
                    <a:pt x="10139" y="16442"/>
                  </a:lnTo>
                  <a:cubicBezTo>
                    <a:pt x="10156" y="16446"/>
                    <a:pt x="10172" y="16451"/>
                    <a:pt x="10189" y="16455"/>
                  </a:cubicBezTo>
                  <a:cubicBezTo>
                    <a:pt x="10203" y="16458"/>
                    <a:pt x="10216" y="16460"/>
                    <a:pt x="10228" y="16460"/>
                  </a:cubicBezTo>
                  <a:cubicBezTo>
                    <a:pt x="10529" y="16460"/>
                    <a:pt x="10455" y="15537"/>
                    <a:pt x="10189" y="15457"/>
                  </a:cubicBezTo>
                  <a:lnTo>
                    <a:pt x="10175" y="15471"/>
                  </a:lnTo>
                  <a:cubicBezTo>
                    <a:pt x="10161" y="15467"/>
                    <a:pt x="10147" y="15464"/>
                    <a:pt x="10133" y="15460"/>
                  </a:cubicBezTo>
                  <a:lnTo>
                    <a:pt x="10133" y="15460"/>
                  </a:lnTo>
                  <a:cubicBezTo>
                    <a:pt x="10025" y="12335"/>
                    <a:pt x="9312" y="9245"/>
                    <a:pt x="7888" y="6447"/>
                  </a:cubicBezTo>
                  <a:cubicBezTo>
                    <a:pt x="6238" y="3231"/>
                    <a:pt x="3382" y="1567"/>
                    <a:pt x="236" y="15"/>
                  </a:cubicBezTo>
                  <a:cubicBezTo>
                    <a:pt x="215" y="5"/>
                    <a:pt x="195" y="0"/>
                    <a:pt x="178"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16"/>
            <p:cNvSpPr/>
            <p:nvPr/>
          </p:nvSpPr>
          <p:spPr>
            <a:xfrm>
              <a:off x="4457506" y="4634436"/>
              <a:ext cx="618454" cy="527502"/>
            </a:xfrm>
            <a:custGeom>
              <a:rect b="b" l="l" r="r" t="t"/>
              <a:pathLst>
                <a:path extrusionOk="0" h="11269" w="13212">
                  <a:moveTo>
                    <a:pt x="12024" y="1585"/>
                  </a:moveTo>
                  <a:cubicBezTo>
                    <a:pt x="11178" y="4141"/>
                    <a:pt x="9966" y="6447"/>
                    <a:pt x="7235" y="7483"/>
                  </a:cubicBezTo>
                  <a:cubicBezTo>
                    <a:pt x="5987" y="7941"/>
                    <a:pt x="4671" y="8176"/>
                    <a:pt x="3451" y="8675"/>
                  </a:cubicBezTo>
                  <a:cubicBezTo>
                    <a:pt x="2565" y="9039"/>
                    <a:pt x="1744" y="9783"/>
                    <a:pt x="836" y="10109"/>
                  </a:cubicBezTo>
                  <a:lnTo>
                    <a:pt x="836" y="10109"/>
                  </a:lnTo>
                  <a:cubicBezTo>
                    <a:pt x="1925" y="7923"/>
                    <a:pt x="5278" y="6758"/>
                    <a:pt x="7124" y="5626"/>
                  </a:cubicBezTo>
                  <a:cubicBezTo>
                    <a:pt x="8122" y="5016"/>
                    <a:pt x="8815" y="4032"/>
                    <a:pt x="9702" y="3269"/>
                  </a:cubicBezTo>
                  <a:cubicBezTo>
                    <a:pt x="10425" y="2647"/>
                    <a:pt x="11220" y="2105"/>
                    <a:pt x="12024" y="1585"/>
                  </a:cubicBezTo>
                  <a:close/>
                  <a:moveTo>
                    <a:pt x="12779" y="0"/>
                  </a:moveTo>
                  <a:cubicBezTo>
                    <a:pt x="12753" y="0"/>
                    <a:pt x="12725" y="8"/>
                    <a:pt x="12697" y="25"/>
                  </a:cubicBezTo>
                  <a:lnTo>
                    <a:pt x="12697" y="39"/>
                  </a:lnTo>
                  <a:cubicBezTo>
                    <a:pt x="12680" y="49"/>
                    <a:pt x="12664" y="60"/>
                    <a:pt x="12648" y="70"/>
                  </a:cubicBezTo>
                  <a:lnTo>
                    <a:pt x="12648" y="70"/>
                  </a:lnTo>
                  <a:cubicBezTo>
                    <a:pt x="12623" y="49"/>
                    <a:pt x="12598" y="36"/>
                    <a:pt x="12574" y="36"/>
                  </a:cubicBezTo>
                  <a:cubicBezTo>
                    <a:pt x="12527" y="36"/>
                    <a:pt x="12483" y="83"/>
                    <a:pt x="12449" y="198"/>
                  </a:cubicBezTo>
                  <a:lnTo>
                    <a:pt x="12449" y="198"/>
                  </a:lnTo>
                  <a:cubicBezTo>
                    <a:pt x="9948" y="1836"/>
                    <a:pt x="7966" y="4062"/>
                    <a:pt x="5322" y="5432"/>
                  </a:cubicBezTo>
                  <a:cubicBezTo>
                    <a:pt x="3284" y="6471"/>
                    <a:pt x="484" y="8107"/>
                    <a:pt x="41" y="10533"/>
                  </a:cubicBezTo>
                  <a:cubicBezTo>
                    <a:pt x="0" y="10709"/>
                    <a:pt x="52" y="11268"/>
                    <a:pt x="326" y="11268"/>
                  </a:cubicBezTo>
                  <a:cubicBezTo>
                    <a:pt x="332" y="11268"/>
                    <a:pt x="339" y="11268"/>
                    <a:pt x="346" y="11267"/>
                  </a:cubicBezTo>
                  <a:cubicBezTo>
                    <a:pt x="1760" y="11129"/>
                    <a:pt x="2952" y="9895"/>
                    <a:pt x="4282" y="9438"/>
                  </a:cubicBezTo>
                  <a:cubicBezTo>
                    <a:pt x="5613" y="8980"/>
                    <a:pt x="7055" y="8731"/>
                    <a:pt x="8330" y="8079"/>
                  </a:cubicBezTo>
                  <a:cubicBezTo>
                    <a:pt x="11037" y="6726"/>
                    <a:pt x="12040" y="3799"/>
                    <a:pt x="12834" y="1067"/>
                  </a:cubicBezTo>
                  <a:lnTo>
                    <a:pt x="12834" y="1067"/>
                  </a:lnTo>
                  <a:cubicBezTo>
                    <a:pt x="12871" y="1043"/>
                    <a:pt x="12909" y="1020"/>
                    <a:pt x="12946" y="996"/>
                  </a:cubicBezTo>
                  <a:cubicBezTo>
                    <a:pt x="13211" y="832"/>
                    <a:pt x="13051" y="0"/>
                    <a:pt x="12779"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16"/>
            <p:cNvSpPr/>
            <p:nvPr/>
          </p:nvSpPr>
          <p:spPr>
            <a:xfrm>
              <a:off x="4909223" y="4048609"/>
              <a:ext cx="492769" cy="773769"/>
            </a:xfrm>
            <a:custGeom>
              <a:rect b="b" l="l" r="r" t="t"/>
              <a:pathLst>
                <a:path extrusionOk="0" h="16530" w="10527">
                  <a:moveTo>
                    <a:pt x="998" y="2026"/>
                  </a:moveTo>
                  <a:cubicBezTo>
                    <a:pt x="2422" y="3663"/>
                    <a:pt x="4410" y="4787"/>
                    <a:pt x="5639" y="6635"/>
                  </a:cubicBezTo>
                  <a:cubicBezTo>
                    <a:pt x="7250" y="9064"/>
                    <a:pt x="8314" y="11806"/>
                    <a:pt x="8893" y="14646"/>
                  </a:cubicBezTo>
                  <a:lnTo>
                    <a:pt x="8893" y="14646"/>
                  </a:lnTo>
                  <a:cubicBezTo>
                    <a:pt x="6728" y="13121"/>
                    <a:pt x="5485" y="11122"/>
                    <a:pt x="4045" y="8756"/>
                  </a:cubicBezTo>
                  <a:cubicBezTo>
                    <a:pt x="3268" y="7495"/>
                    <a:pt x="2312" y="6441"/>
                    <a:pt x="1771" y="5027"/>
                  </a:cubicBezTo>
                  <a:cubicBezTo>
                    <a:pt x="1405" y="4057"/>
                    <a:pt x="1178" y="3045"/>
                    <a:pt x="998" y="2026"/>
                  </a:cubicBezTo>
                  <a:close/>
                  <a:moveTo>
                    <a:pt x="387" y="0"/>
                  </a:moveTo>
                  <a:cubicBezTo>
                    <a:pt x="183" y="0"/>
                    <a:pt x="1" y="275"/>
                    <a:pt x="39" y="550"/>
                  </a:cubicBezTo>
                  <a:cubicBezTo>
                    <a:pt x="288" y="2186"/>
                    <a:pt x="551" y="3849"/>
                    <a:pt x="1120" y="5388"/>
                  </a:cubicBezTo>
                  <a:cubicBezTo>
                    <a:pt x="1688" y="6899"/>
                    <a:pt x="2672" y="8008"/>
                    <a:pt x="3504" y="9352"/>
                  </a:cubicBezTo>
                  <a:cubicBezTo>
                    <a:pt x="5129" y="12022"/>
                    <a:pt x="6513" y="14246"/>
                    <a:pt x="9112" y="15878"/>
                  </a:cubicBezTo>
                  <a:lnTo>
                    <a:pt x="9112" y="15878"/>
                  </a:lnTo>
                  <a:cubicBezTo>
                    <a:pt x="9124" y="15953"/>
                    <a:pt x="9135" y="16028"/>
                    <a:pt x="9146" y="16103"/>
                  </a:cubicBezTo>
                  <a:cubicBezTo>
                    <a:pt x="9184" y="16393"/>
                    <a:pt x="9358" y="16530"/>
                    <a:pt x="9522" y="16530"/>
                  </a:cubicBezTo>
                  <a:cubicBezTo>
                    <a:pt x="9649" y="16530"/>
                    <a:pt x="9771" y="16448"/>
                    <a:pt x="9823" y="16292"/>
                  </a:cubicBezTo>
                  <a:lnTo>
                    <a:pt x="9823" y="16292"/>
                  </a:lnTo>
                  <a:cubicBezTo>
                    <a:pt x="9860" y="16312"/>
                    <a:pt x="9898" y="16332"/>
                    <a:pt x="9936" y="16352"/>
                  </a:cubicBezTo>
                  <a:cubicBezTo>
                    <a:pt x="9998" y="16386"/>
                    <a:pt x="10055" y="16401"/>
                    <a:pt x="10106" y="16401"/>
                  </a:cubicBezTo>
                  <a:cubicBezTo>
                    <a:pt x="10472" y="16401"/>
                    <a:pt x="10526" y="15620"/>
                    <a:pt x="10185" y="15438"/>
                  </a:cubicBezTo>
                  <a:cubicBezTo>
                    <a:pt x="10023" y="15352"/>
                    <a:pt x="9865" y="15263"/>
                    <a:pt x="9712" y="15173"/>
                  </a:cubicBezTo>
                  <a:lnTo>
                    <a:pt x="9712" y="15173"/>
                  </a:lnTo>
                  <a:cubicBezTo>
                    <a:pt x="9222" y="12298"/>
                    <a:pt x="8230" y="9537"/>
                    <a:pt x="6775" y="6996"/>
                  </a:cubicBezTo>
                  <a:cubicBezTo>
                    <a:pt x="6068" y="5790"/>
                    <a:pt x="5264" y="4667"/>
                    <a:pt x="4225" y="3724"/>
                  </a:cubicBezTo>
                  <a:cubicBezTo>
                    <a:pt x="2963" y="2601"/>
                    <a:pt x="1508" y="1714"/>
                    <a:pt x="662" y="203"/>
                  </a:cubicBezTo>
                  <a:cubicBezTo>
                    <a:pt x="579" y="59"/>
                    <a:pt x="481" y="0"/>
                    <a:pt x="387"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16"/>
            <p:cNvSpPr/>
            <p:nvPr/>
          </p:nvSpPr>
          <p:spPr>
            <a:xfrm>
              <a:off x="5240638" y="4745142"/>
              <a:ext cx="283669" cy="702244"/>
            </a:xfrm>
            <a:custGeom>
              <a:rect b="b" l="l" r="r" t="t"/>
              <a:pathLst>
                <a:path extrusionOk="0" h="15002" w="6060">
                  <a:moveTo>
                    <a:pt x="3267" y="2027"/>
                  </a:moveTo>
                  <a:cubicBezTo>
                    <a:pt x="6059" y="5201"/>
                    <a:pt x="2295" y="9735"/>
                    <a:pt x="3139" y="13734"/>
                  </a:cubicBezTo>
                  <a:lnTo>
                    <a:pt x="3139" y="13734"/>
                  </a:lnTo>
                  <a:cubicBezTo>
                    <a:pt x="2071" y="13222"/>
                    <a:pt x="1249" y="12274"/>
                    <a:pt x="888" y="11120"/>
                  </a:cubicBezTo>
                  <a:cubicBezTo>
                    <a:pt x="430" y="9568"/>
                    <a:pt x="1179" y="8209"/>
                    <a:pt x="1941" y="6892"/>
                  </a:cubicBezTo>
                  <a:cubicBezTo>
                    <a:pt x="2949" y="5159"/>
                    <a:pt x="3085" y="3840"/>
                    <a:pt x="3267" y="2027"/>
                  </a:cubicBezTo>
                  <a:close/>
                  <a:moveTo>
                    <a:pt x="2090" y="1"/>
                  </a:moveTo>
                  <a:cubicBezTo>
                    <a:pt x="1758" y="1"/>
                    <a:pt x="1687" y="771"/>
                    <a:pt x="2024" y="987"/>
                  </a:cubicBezTo>
                  <a:cubicBezTo>
                    <a:pt x="2231" y="1119"/>
                    <a:pt x="2421" y="1254"/>
                    <a:pt x="2595" y="1392"/>
                  </a:cubicBezTo>
                  <a:lnTo>
                    <a:pt x="2595" y="1392"/>
                  </a:lnTo>
                  <a:cubicBezTo>
                    <a:pt x="2517" y="2325"/>
                    <a:pt x="2542" y="3236"/>
                    <a:pt x="2301" y="4148"/>
                  </a:cubicBezTo>
                  <a:cubicBezTo>
                    <a:pt x="2038" y="5104"/>
                    <a:pt x="1553" y="5853"/>
                    <a:pt x="1068" y="6712"/>
                  </a:cubicBezTo>
                  <a:cubicBezTo>
                    <a:pt x="486" y="7724"/>
                    <a:pt x="0" y="8764"/>
                    <a:pt x="14" y="9956"/>
                  </a:cubicBezTo>
                  <a:cubicBezTo>
                    <a:pt x="28" y="12257"/>
                    <a:pt x="1525" y="14281"/>
                    <a:pt x="3715" y="14988"/>
                  </a:cubicBezTo>
                  <a:cubicBezTo>
                    <a:pt x="3745" y="14997"/>
                    <a:pt x="3773" y="15002"/>
                    <a:pt x="3799" y="15002"/>
                  </a:cubicBezTo>
                  <a:cubicBezTo>
                    <a:pt x="4077" y="15002"/>
                    <a:pt x="4152" y="14498"/>
                    <a:pt x="4076" y="14295"/>
                  </a:cubicBezTo>
                  <a:cubicBezTo>
                    <a:pt x="2828" y="11287"/>
                    <a:pt x="4991" y="8306"/>
                    <a:pt x="5143" y="5284"/>
                  </a:cubicBezTo>
                  <a:cubicBezTo>
                    <a:pt x="5254" y="2956"/>
                    <a:pt x="4187" y="1278"/>
                    <a:pt x="2260" y="59"/>
                  </a:cubicBezTo>
                  <a:cubicBezTo>
                    <a:pt x="2198" y="18"/>
                    <a:pt x="2141" y="1"/>
                    <a:pt x="2090"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16"/>
            <p:cNvSpPr/>
            <p:nvPr/>
          </p:nvSpPr>
          <p:spPr>
            <a:xfrm>
              <a:off x="5079705" y="4761057"/>
              <a:ext cx="316389" cy="256940"/>
            </a:xfrm>
            <a:custGeom>
              <a:rect b="b" l="l" r="r" t="t"/>
              <a:pathLst>
                <a:path extrusionOk="0" h="5489" w="6759">
                  <a:moveTo>
                    <a:pt x="5210" y="1481"/>
                  </a:moveTo>
                  <a:lnTo>
                    <a:pt x="5210" y="1481"/>
                  </a:lnTo>
                  <a:cubicBezTo>
                    <a:pt x="4494" y="3011"/>
                    <a:pt x="2644" y="3866"/>
                    <a:pt x="1046" y="4367"/>
                  </a:cubicBezTo>
                  <a:lnTo>
                    <a:pt x="1046" y="4367"/>
                  </a:lnTo>
                  <a:cubicBezTo>
                    <a:pt x="1443" y="3742"/>
                    <a:pt x="3028" y="2673"/>
                    <a:pt x="3327" y="2477"/>
                  </a:cubicBezTo>
                  <a:cubicBezTo>
                    <a:pt x="3929" y="2085"/>
                    <a:pt x="4558" y="1753"/>
                    <a:pt x="5210" y="1481"/>
                  </a:cubicBezTo>
                  <a:close/>
                  <a:moveTo>
                    <a:pt x="5735" y="1"/>
                  </a:moveTo>
                  <a:cubicBezTo>
                    <a:pt x="5636" y="1"/>
                    <a:pt x="5546" y="85"/>
                    <a:pt x="5513" y="292"/>
                  </a:cubicBezTo>
                  <a:lnTo>
                    <a:pt x="5513" y="292"/>
                  </a:lnTo>
                  <a:cubicBezTo>
                    <a:pt x="4180" y="768"/>
                    <a:pt x="2947" y="1484"/>
                    <a:pt x="1872" y="2408"/>
                  </a:cubicBezTo>
                  <a:cubicBezTo>
                    <a:pt x="999" y="3156"/>
                    <a:pt x="1" y="4043"/>
                    <a:pt x="555" y="5263"/>
                  </a:cubicBezTo>
                  <a:cubicBezTo>
                    <a:pt x="594" y="5340"/>
                    <a:pt x="691" y="5488"/>
                    <a:pt x="804" y="5488"/>
                  </a:cubicBezTo>
                  <a:cubicBezTo>
                    <a:pt x="814" y="5488"/>
                    <a:pt x="823" y="5487"/>
                    <a:pt x="832" y="5485"/>
                  </a:cubicBezTo>
                  <a:cubicBezTo>
                    <a:pt x="3150" y="4819"/>
                    <a:pt x="5468" y="3609"/>
                    <a:pt x="5994" y="1188"/>
                  </a:cubicBezTo>
                  <a:lnTo>
                    <a:pt x="5994" y="1188"/>
                  </a:lnTo>
                  <a:cubicBezTo>
                    <a:pt x="6125" y="1144"/>
                    <a:pt x="6258" y="1102"/>
                    <a:pt x="6391" y="1063"/>
                  </a:cubicBezTo>
                  <a:cubicBezTo>
                    <a:pt x="6759" y="958"/>
                    <a:pt x="6628" y="43"/>
                    <a:pt x="6319" y="43"/>
                  </a:cubicBezTo>
                  <a:cubicBezTo>
                    <a:pt x="6302" y="43"/>
                    <a:pt x="6284" y="45"/>
                    <a:pt x="6266" y="51"/>
                  </a:cubicBezTo>
                  <a:cubicBezTo>
                    <a:pt x="6165" y="80"/>
                    <a:pt x="6065" y="109"/>
                    <a:pt x="5965" y="140"/>
                  </a:cubicBezTo>
                  <a:lnTo>
                    <a:pt x="5965" y="140"/>
                  </a:lnTo>
                  <a:cubicBezTo>
                    <a:pt x="5899" y="54"/>
                    <a:pt x="5814" y="1"/>
                    <a:pt x="5735"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16"/>
            <p:cNvSpPr/>
            <p:nvPr/>
          </p:nvSpPr>
          <p:spPr>
            <a:xfrm>
              <a:off x="5298167" y="4327316"/>
              <a:ext cx="161494" cy="493190"/>
            </a:xfrm>
            <a:custGeom>
              <a:rect b="b" l="l" r="r" t="t"/>
              <a:pathLst>
                <a:path extrusionOk="0" h="10536" w="3450">
                  <a:moveTo>
                    <a:pt x="1879" y="1457"/>
                  </a:moveTo>
                  <a:lnTo>
                    <a:pt x="1879" y="1457"/>
                  </a:lnTo>
                  <a:cubicBezTo>
                    <a:pt x="2497" y="3576"/>
                    <a:pt x="1842" y="5762"/>
                    <a:pt x="1188" y="7869"/>
                  </a:cubicBezTo>
                  <a:lnTo>
                    <a:pt x="1188" y="7869"/>
                  </a:lnTo>
                  <a:cubicBezTo>
                    <a:pt x="819" y="5718"/>
                    <a:pt x="1052" y="3495"/>
                    <a:pt x="1879" y="1457"/>
                  </a:cubicBezTo>
                  <a:close/>
                  <a:moveTo>
                    <a:pt x="1842" y="1"/>
                  </a:moveTo>
                  <a:cubicBezTo>
                    <a:pt x="1749" y="1"/>
                    <a:pt x="1656" y="54"/>
                    <a:pt x="1599" y="168"/>
                  </a:cubicBezTo>
                  <a:cubicBezTo>
                    <a:pt x="287" y="2980"/>
                    <a:pt x="0" y="6163"/>
                    <a:pt x="799" y="9149"/>
                  </a:cubicBezTo>
                  <a:lnTo>
                    <a:pt x="799" y="9149"/>
                  </a:lnTo>
                  <a:cubicBezTo>
                    <a:pt x="734" y="9373"/>
                    <a:pt x="672" y="9595"/>
                    <a:pt x="615" y="9816"/>
                  </a:cubicBezTo>
                  <a:cubicBezTo>
                    <a:pt x="538" y="10125"/>
                    <a:pt x="790" y="10535"/>
                    <a:pt x="1007" y="10535"/>
                  </a:cubicBezTo>
                  <a:cubicBezTo>
                    <a:pt x="1087" y="10535"/>
                    <a:pt x="1163" y="10478"/>
                    <a:pt x="1215" y="10338"/>
                  </a:cubicBezTo>
                  <a:lnTo>
                    <a:pt x="1215" y="10338"/>
                  </a:lnTo>
                  <a:cubicBezTo>
                    <a:pt x="1270" y="10401"/>
                    <a:pt x="1333" y="10429"/>
                    <a:pt x="1394" y="10429"/>
                  </a:cubicBezTo>
                  <a:cubicBezTo>
                    <a:pt x="1603" y="10429"/>
                    <a:pt x="1800" y="10111"/>
                    <a:pt x="1682" y="9775"/>
                  </a:cubicBezTo>
                  <a:cubicBezTo>
                    <a:pt x="1622" y="9603"/>
                    <a:pt x="1566" y="9430"/>
                    <a:pt x="1514" y="9257"/>
                  </a:cubicBezTo>
                  <a:lnTo>
                    <a:pt x="1514" y="9257"/>
                  </a:lnTo>
                  <a:cubicBezTo>
                    <a:pt x="2378" y="6239"/>
                    <a:pt x="3449" y="3281"/>
                    <a:pt x="2126" y="210"/>
                  </a:cubicBezTo>
                  <a:cubicBezTo>
                    <a:pt x="2066" y="75"/>
                    <a:pt x="1953" y="1"/>
                    <a:pt x="1842"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16"/>
            <p:cNvSpPr/>
            <p:nvPr/>
          </p:nvSpPr>
          <p:spPr>
            <a:xfrm>
              <a:off x="5480726" y="4575643"/>
              <a:ext cx="279877" cy="360577"/>
            </a:xfrm>
            <a:custGeom>
              <a:rect b="b" l="l" r="r" t="t"/>
              <a:pathLst>
                <a:path extrusionOk="0" h="7703" w="5979">
                  <a:moveTo>
                    <a:pt x="700" y="1392"/>
                  </a:moveTo>
                  <a:cubicBezTo>
                    <a:pt x="2354" y="2800"/>
                    <a:pt x="3992" y="4302"/>
                    <a:pt x="4924" y="6259"/>
                  </a:cubicBezTo>
                  <a:lnTo>
                    <a:pt x="4924" y="6259"/>
                  </a:lnTo>
                  <a:cubicBezTo>
                    <a:pt x="3103" y="5234"/>
                    <a:pt x="1166" y="3405"/>
                    <a:pt x="700" y="1392"/>
                  </a:cubicBezTo>
                  <a:close/>
                  <a:moveTo>
                    <a:pt x="254" y="1"/>
                  </a:moveTo>
                  <a:cubicBezTo>
                    <a:pt x="96" y="1"/>
                    <a:pt x="0" y="268"/>
                    <a:pt x="0" y="422"/>
                  </a:cubicBezTo>
                  <a:cubicBezTo>
                    <a:pt x="95" y="3526"/>
                    <a:pt x="2708" y="6219"/>
                    <a:pt x="5416" y="7529"/>
                  </a:cubicBezTo>
                  <a:lnTo>
                    <a:pt x="5416" y="7529"/>
                  </a:lnTo>
                  <a:cubicBezTo>
                    <a:pt x="5476" y="7651"/>
                    <a:pt x="5550" y="7702"/>
                    <a:pt x="5622" y="7702"/>
                  </a:cubicBezTo>
                  <a:cubicBezTo>
                    <a:pt x="5806" y="7702"/>
                    <a:pt x="5979" y="7369"/>
                    <a:pt x="5878" y="7048"/>
                  </a:cubicBezTo>
                  <a:cubicBezTo>
                    <a:pt x="5868" y="7016"/>
                    <a:pt x="5858" y="6985"/>
                    <a:pt x="5849" y="6953"/>
                  </a:cubicBezTo>
                  <a:lnTo>
                    <a:pt x="5849" y="6953"/>
                  </a:lnTo>
                  <a:cubicBezTo>
                    <a:pt x="5839" y="6913"/>
                    <a:pt x="5826" y="6874"/>
                    <a:pt x="5811" y="6838"/>
                  </a:cubicBezTo>
                  <a:lnTo>
                    <a:pt x="5811" y="6838"/>
                  </a:lnTo>
                  <a:cubicBezTo>
                    <a:pt x="4868" y="3970"/>
                    <a:pt x="2635" y="1956"/>
                    <a:pt x="388" y="62"/>
                  </a:cubicBezTo>
                  <a:cubicBezTo>
                    <a:pt x="340" y="19"/>
                    <a:pt x="295" y="1"/>
                    <a:pt x="254"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16"/>
            <p:cNvSpPr/>
            <p:nvPr/>
          </p:nvSpPr>
          <p:spPr>
            <a:xfrm>
              <a:off x="5613105" y="4879206"/>
              <a:ext cx="204981" cy="386791"/>
            </a:xfrm>
            <a:custGeom>
              <a:rect b="b" l="l" r="r" t="t"/>
              <a:pathLst>
                <a:path extrusionOk="0" h="8263" w="4379">
                  <a:moveTo>
                    <a:pt x="2715" y="1208"/>
                  </a:moveTo>
                  <a:cubicBezTo>
                    <a:pt x="3852" y="2990"/>
                    <a:pt x="1762" y="5607"/>
                    <a:pt x="450" y="6919"/>
                  </a:cubicBezTo>
                  <a:lnTo>
                    <a:pt x="450" y="6919"/>
                  </a:lnTo>
                  <a:cubicBezTo>
                    <a:pt x="528" y="4744"/>
                    <a:pt x="885" y="2544"/>
                    <a:pt x="2715" y="1208"/>
                  </a:cubicBezTo>
                  <a:close/>
                  <a:moveTo>
                    <a:pt x="2538" y="1"/>
                  </a:moveTo>
                  <a:cubicBezTo>
                    <a:pt x="2468" y="1"/>
                    <a:pt x="2427" y="127"/>
                    <a:pt x="2413" y="289"/>
                  </a:cubicBezTo>
                  <a:lnTo>
                    <a:pt x="2413" y="289"/>
                  </a:lnTo>
                  <a:cubicBezTo>
                    <a:pt x="165" y="1987"/>
                    <a:pt x="26" y="4991"/>
                    <a:pt x="0" y="7633"/>
                  </a:cubicBezTo>
                  <a:cubicBezTo>
                    <a:pt x="0" y="7706"/>
                    <a:pt x="86" y="8262"/>
                    <a:pt x="258" y="8262"/>
                  </a:cubicBezTo>
                  <a:cubicBezTo>
                    <a:pt x="281" y="8262"/>
                    <a:pt x="306" y="8252"/>
                    <a:pt x="333" y="8229"/>
                  </a:cubicBezTo>
                  <a:cubicBezTo>
                    <a:pt x="2128" y="6559"/>
                    <a:pt x="4378" y="3320"/>
                    <a:pt x="3129" y="808"/>
                  </a:cubicBezTo>
                  <a:lnTo>
                    <a:pt x="3129" y="808"/>
                  </a:lnTo>
                  <a:cubicBezTo>
                    <a:pt x="3177" y="513"/>
                    <a:pt x="3038" y="4"/>
                    <a:pt x="2849" y="4"/>
                  </a:cubicBezTo>
                  <a:cubicBezTo>
                    <a:pt x="2829" y="4"/>
                    <a:pt x="2808" y="9"/>
                    <a:pt x="2786" y="22"/>
                  </a:cubicBezTo>
                  <a:lnTo>
                    <a:pt x="2800" y="22"/>
                  </a:lnTo>
                  <a:cubicBezTo>
                    <a:pt x="2756" y="50"/>
                    <a:pt x="2712" y="79"/>
                    <a:pt x="2668" y="107"/>
                  </a:cubicBezTo>
                  <a:lnTo>
                    <a:pt x="2668" y="107"/>
                  </a:lnTo>
                  <a:cubicBezTo>
                    <a:pt x="2653" y="88"/>
                    <a:pt x="2636" y="69"/>
                    <a:pt x="2620" y="50"/>
                  </a:cubicBezTo>
                  <a:cubicBezTo>
                    <a:pt x="2589" y="16"/>
                    <a:pt x="2562" y="1"/>
                    <a:pt x="2538"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16"/>
            <p:cNvSpPr/>
            <p:nvPr/>
          </p:nvSpPr>
          <p:spPr>
            <a:xfrm>
              <a:off x="4890218" y="5336539"/>
              <a:ext cx="812294" cy="395498"/>
            </a:xfrm>
            <a:custGeom>
              <a:rect b="b" l="l" r="r" t="t"/>
              <a:pathLst>
                <a:path extrusionOk="0" h="8449" w="17353">
                  <a:moveTo>
                    <a:pt x="15694" y="983"/>
                  </a:moveTo>
                  <a:cubicBezTo>
                    <a:pt x="15952" y="983"/>
                    <a:pt x="16214" y="1003"/>
                    <a:pt x="16483" y="1046"/>
                  </a:cubicBezTo>
                  <a:lnTo>
                    <a:pt x="16483" y="1046"/>
                  </a:lnTo>
                  <a:cubicBezTo>
                    <a:pt x="14749" y="3243"/>
                    <a:pt x="12597" y="5980"/>
                    <a:pt x="10079" y="7025"/>
                  </a:cubicBezTo>
                  <a:cubicBezTo>
                    <a:pt x="9485" y="7274"/>
                    <a:pt x="8869" y="7363"/>
                    <a:pt x="8248" y="7363"/>
                  </a:cubicBezTo>
                  <a:cubicBezTo>
                    <a:pt x="7448" y="7363"/>
                    <a:pt x="6639" y="7215"/>
                    <a:pt x="5851" y="7067"/>
                  </a:cubicBezTo>
                  <a:cubicBezTo>
                    <a:pt x="4604" y="6839"/>
                    <a:pt x="3374" y="6528"/>
                    <a:pt x="2171" y="6141"/>
                  </a:cubicBezTo>
                  <a:lnTo>
                    <a:pt x="2171" y="6141"/>
                  </a:lnTo>
                  <a:cubicBezTo>
                    <a:pt x="4467" y="5683"/>
                    <a:pt x="6852" y="5055"/>
                    <a:pt x="8873" y="4045"/>
                  </a:cubicBezTo>
                  <a:cubicBezTo>
                    <a:pt x="11116" y="2935"/>
                    <a:pt x="13154" y="983"/>
                    <a:pt x="15694" y="983"/>
                  </a:cubicBezTo>
                  <a:close/>
                  <a:moveTo>
                    <a:pt x="15587" y="1"/>
                  </a:moveTo>
                  <a:cubicBezTo>
                    <a:pt x="13408" y="1"/>
                    <a:pt x="11599" y="1374"/>
                    <a:pt x="9704" y="2506"/>
                  </a:cubicBezTo>
                  <a:cubicBezTo>
                    <a:pt x="6932" y="4156"/>
                    <a:pt x="3411" y="4918"/>
                    <a:pt x="264" y="5459"/>
                  </a:cubicBezTo>
                  <a:cubicBezTo>
                    <a:pt x="1" y="5514"/>
                    <a:pt x="153" y="6388"/>
                    <a:pt x="348" y="6471"/>
                  </a:cubicBezTo>
                  <a:cubicBezTo>
                    <a:pt x="2395" y="7263"/>
                    <a:pt x="5384" y="8448"/>
                    <a:pt x="7954" y="8448"/>
                  </a:cubicBezTo>
                  <a:cubicBezTo>
                    <a:pt x="8759" y="8448"/>
                    <a:pt x="9522" y="8332"/>
                    <a:pt x="10203" y="8051"/>
                  </a:cubicBezTo>
                  <a:cubicBezTo>
                    <a:pt x="13031" y="6887"/>
                    <a:pt x="15374" y="3685"/>
                    <a:pt x="17217" y="1370"/>
                  </a:cubicBezTo>
                  <a:cubicBezTo>
                    <a:pt x="17352" y="1193"/>
                    <a:pt x="17223" y="653"/>
                    <a:pt x="17103" y="455"/>
                  </a:cubicBezTo>
                  <a:lnTo>
                    <a:pt x="17103" y="455"/>
                  </a:lnTo>
                  <a:cubicBezTo>
                    <a:pt x="17068" y="306"/>
                    <a:pt x="17007" y="186"/>
                    <a:pt x="16926" y="164"/>
                  </a:cubicBezTo>
                  <a:lnTo>
                    <a:pt x="16926" y="164"/>
                  </a:lnTo>
                  <a:lnTo>
                    <a:pt x="16940" y="177"/>
                  </a:lnTo>
                  <a:cubicBezTo>
                    <a:pt x="16472" y="55"/>
                    <a:pt x="16022" y="1"/>
                    <a:pt x="15587"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16"/>
            <p:cNvSpPr/>
            <p:nvPr/>
          </p:nvSpPr>
          <p:spPr>
            <a:xfrm>
              <a:off x="5534183" y="5339395"/>
              <a:ext cx="231195" cy="527221"/>
            </a:xfrm>
            <a:custGeom>
              <a:rect b="b" l="l" r="r" t="t"/>
              <a:pathLst>
                <a:path extrusionOk="0" h="11263" w="4939">
                  <a:moveTo>
                    <a:pt x="3101" y="1446"/>
                  </a:moveTo>
                  <a:cubicBezTo>
                    <a:pt x="3902" y="3185"/>
                    <a:pt x="4440" y="4880"/>
                    <a:pt x="3502" y="6742"/>
                  </a:cubicBezTo>
                  <a:cubicBezTo>
                    <a:pt x="2953" y="7818"/>
                    <a:pt x="2225" y="8808"/>
                    <a:pt x="1527" y="9806"/>
                  </a:cubicBezTo>
                  <a:lnTo>
                    <a:pt x="1527" y="9806"/>
                  </a:lnTo>
                  <a:cubicBezTo>
                    <a:pt x="1043" y="7245"/>
                    <a:pt x="1040" y="3176"/>
                    <a:pt x="3101" y="1446"/>
                  </a:cubicBezTo>
                  <a:close/>
                  <a:moveTo>
                    <a:pt x="3661" y="1"/>
                  </a:moveTo>
                  <a:cubicBezTo>
                    <a:pt x="3619" y="1"/>
                    <a:pt x="3576" y="11"/>
                    <a:pt x="3530" y="33"/>
                  </a:cubicBezTo>
                  <a:cubicBezTo>
                    <a:pt x="3410" y="89"/>
                    <a:pt x="3294" y="150"/>
                    <a:pt x="3183" y="216"/>
                  </a:cubicBezTo>
                  <a:lnTo>
                    <a:pt x="3183" y="216"/>
                  </a:lnTo>
                  <a:cubicBezTo>
                    <a:pt x="3109" y="217"/>
                    <a:pt x="3037" y="267"/>
                    <a:pt x="2980" y="345"/>
                  </a:cubicBezTo>
                  <a:lnTo>
                    <a:pt x="2980" y="345"/>
                  </a:lnTo>
                  <a:cubicBezTo>
                    <a:pt x="1" y="2359"/>
                    <a:pt x="302" y="8007"/>
                    <a:pt x="1062" y="10943"/>
                  </a:cubicBezTo>
                  <a:cubicBezTo>
                    <a:pt x="1112" y="11143"/>
                    <a:pt x="1253" y="11263"/>
                    <a:pt x="1399" y="11263"/>
                  </a:cubicBezTo>
                  <a:cubicBezTo>
                    <a:pt x="1496" y="11263"/>
                    <a:pt x="1595" y="11211"/>
                    <a:pt x="1672" y="11095"/>
                  </a:cubicBezTo>
                  <a:cubicBezTo>
                    <a:pt x="2795" y="9418"/>
                    <a:pt x="4417" y="7602"/>
                    <a:pt x="4708" y="5536"/>
                  </a:cubicBezTo>
                  <a:cubicBezTo>
                    <a:pt x="4939" y="3958"/>
                    <a:pt x="4372" y="2455"/>
                    <a:pt x="3716" y="1035"/>
                  </a:cubicBezTo>
                  <a:lnTo>
                    <a:pt x="3716" y="1035"/>
                  </a:lnTo>
                  <a:cubicBezTo>
                    <a:pt x="3755" y="1015"/>
                    <a:pt x="3794" y="995"/>
                    <a:pt x="3835" y="976"/>
                  </a:cubicBezTo>
                  <a:cubicBezTo>
                    <a:pt x="4196" y="814"/>
                    <a:pt x="4031" y="1"/>
                    <a:pt x="3661"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16"/>
            <p:cNvSpPr/>
            <p:nvPr/>
          </p:nvSpPr>
          <p:spPr>
            <a:xfrm>
              <a:off x="5796085" y="5147146"/>
              <a:ext cx="238169" cy="643263"/>
            </a:xfrm>
            <a:custGeom>
              <a:rect b="b" l="l" r="r" t="t"/>
              <a:pathLst>
                <a:path extrusionOk="0" h="13742" w="5088">
                  <a:moveTo>
                    <a:pt x="2060" y="1144"/>
                  </a:moveTo>
                  <a:cubicBezTo>
                    <a:pt x="4316" y="2145"/>
                    <a:pt x="4369" y="4916"/>
                    <a:pt x="4422" y="7134"/>
                  </a:cubicBezTo>
                  <a:cubicBezTo>
                    <a:pt x="4470" y="8833"/>
                    <a:pt x="4353" y="10541"/>
                    <a:pt x="4088" y="12225"/>
                  </a:cubicBezTo>
                  <a:lnTo>
                    <a:pt x="4088" y="12225"/>
                  </a:lnTo>
                  <a:lnTo>
                    <a:pt x="2357" y="8008"/>
                  </a:lnTo>
                  <a:cubicBezTo>
                    <a:pt x="1497" y="5928"/>
                    <a:pt x="0" y="3198"/>
                    <a:pt x="1982" y="1285"/>
                  </a:cubicBezTo>
                  <a:cubicBezTo>
                    <a:pt x="2018" y="1251"/>
                    <a:pt x="2044" y="1202"/>
                    <a:pt x="2060" y="1144"/>
                  </a:cubicBezTo>
                  <a:close/>
                  <a:moveTo>
                    <a:pt x="1652" y="1"/>
                  </a:moveTo>
                  <a:cubicBezTo>
                    <a:pt x="1475" y="1"/>
                    <a:pt x="1415" y="311"/>
                    <a:pt x="1459" y="588"/>
                  </a:cubicBezTo>
                  <a:lnTo>
                    <a:pt x="1459" y="588"/>
                  </a:lnTo>
                  <a:cubicBezTo>
                    <a:pt x="371" y="1840"/>
                    <a:pt x="264" y="3506"/>
                    <a:pt x="665" y="5111"/>
                  </a:cubicBezTo>
                  <a:cubicBezTo>
                    <a:pt x="1400" y="7994"/>
                    <a:pt x="2883" y="10794"/>
                    <a:pt x="4020" y="13539"/>
                  </a:cubicBezTo>
                  <a:cubicBezTo>
                    <a:pt x="4077" y="13677"/>
                    <a:pt x="4159" y="13742"/>
                    <a:pt x="4238" y="13742"/>
                  </a:cubicBezTo>
                  <a:cubicBezTo>
                    <a:pt x="4332" y="13742"/>
                    <a:pt x="4420" y="13649"/>
                    <a:pt x="4450" y="13483"/>
                  </a:cubicBezTo>
                  <a:cubicBezTo>
                    <a:pt x="4990" y="10572"/>
                    <a:pt x="5087" y="7606"/>
                    <a:pt x="4755" y="4667"/>
                  </a:cubicBezTo>
                  <a:cubicBezTo>
                    <a:pt x="4491" y="2574"/>
                    <a:pt x="3868" y="730"/>
                    <a:pt x="1705" y="9"/>
                  </a:cubicBezTo>
                  <a:cubicBezTo>
                    <a:pt x="1686" y="4"/>
                    <a:pt x="1669" y="1"/>
                    <a:pt x="1652"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16"/>
            <p:cNvSpPr/>
            <p:nvPr/>
          </p:nvSpPr>
          <p:spPr>
            <a:xfrm>
              <a:off x="5934502" y="5169521"/>
              <a:ext cx="555916" cy="238637"/>
            </a:xfrm>
            <a:custGeom>
              <a:rect b="b" l="l" r="r" t="t"/>
              <a:pathLst>
                <a:path extrusionOk="0" h="5098" w="11876">
                  <a:moveTo>
                    <a:pt x="5316" y="1005"/>
                  </a:moveTo>
                  <a:cubicBezTo>
                    <a:pt x="7219" y="1005"/>
                    <a:pt x="9118" y="1332"/>
                    <a:pt x="10924" y="1982"/>
                  </a:cubicBezTo>
                  <a:lnTo>
                    <a:pt x="10924" y="1982"/>
                  </a:lnTo>
                  <a:cubicBezTo>
                    <a:pt x="9545" y="3193"/>
                    <a:pt x="7109" y="4103"/>
                    <a:pt x="4956" y="4103"/>
                  </a:cubicBezTo>
                  <a:cubicBezTo>
                    <a:pt x="3075" y="4103"/>
                    <a:pt x="1411" y="3409"/>
                    <a:pt x="855" y="1615"/>
                  </a:cubicBezTo>
                  <a:lnTo>
                    <a:pt x="855" y="1615"/>
                  </a:lnTo>
                  <a:cubicBezTo>
                    <a:pt x="2315" y="1208"/>
                    <a:pt x="3817" y="1005"/>
                    <a:pt x="5316" y="1005"/>
                  </a:cubicBezTo>
                  <a:close/>
                  <a:moveTo>
                    <a:pt x="5167" y="1"/>
                  </a:moveTo>
                  <a:cubicBezTo>
                    <a:pt x="3503" y="1"/>
                    <a:pt x="1835" y="250"/>
                    <a:pt x="217" y="751"/>
                  </a:cubicBezTo>
                  <a:cubicBezTo>
                    <a:pt x="0" y="819"/>
                    <a:pt x="195" y="1765"/>
                    <a:pt x="347" y="1765"/>
                  </a:cubicBezTo>
                  <a:cubicBezTo>
                    <a:pt x="350" y="1765"/>
                    <a:pt x="353" y="1764"/>
                    <a:pt x="356" y="1763"/>
                  </a:cubicBezTo>
                  <a:cubicBezTo>
                    <a:pt x="427" y="1741"/>
                    <a:pt x="497" y="1720"/>
                    <a:pt x="568" y="1698"/>
                  </a:cubicBezTo>
                  <a:lnTo>
                    <a:pt x="568" y="1698"/>
                  </a:lnTo>
                  <a:cubicBezTo>
                    <a:pt x="1130" y="4101"/>
                    <a:pt x="3217" y="5098"/>
                    <a:pt x="5494" y="5098"/>
                  </a:cubicBezTo>
                  <a:cubicBezTo>
                    <a:pt x="7884" y="5098"/>
                    <a:pt x="10485" y="3999"/>
                    <a:pt x="11751" y="2276"/>
                  </a:cubicBezTo>
                  <a:cubicBezTo>
                    <a:pt x="11875" y="2124"/>
                    <a:pt x="11834" y="1389"/>
                    <a:pt x="11626" y="1306"/>
                  </a:cubicBezTo>
                  <a:cubicBezTo>
                    <a:pt x="9565" y="437"/>
                    <a:pt x="7370" y="1"/>
                    <a:pt x="5167"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16"/>
            <p:cNvSpPr/>
            <p:nvPr/>
          </p:nvSpPr>
          <p:spPr>
            <a:xfrm>
              <a:off x="5634684" y="4349176"/>
              <a:ext cx="798859" cy="664936"/>
            </a:xfrm>
            <a:custGeom>
              <a:rect b="b" l="l" r="r" t="t"/>
              <a:pathLst>
                <a:path extrusionOk="0" h="14205" w="17066">
                  <a:moveTo>
                    <a:pt x="1102" y="1153"/>
                  </a:moveTo>
                  <a:lnTo>
                    <a:pt x="1102" y="1153"/>
                  </a:lnTo>
                  <a:cubicBezTo>
                    <a:pt x="7219" y="2771"/>
                    <a:pt x="10583" y="8977"/>
                    <a:pt x="15820" y="12197"/>
                  </a:cubicBezTo>
                  <a:lnTo>
                    <a:pt x="15820" y="12197"/>
                  </a:lnTo>
                  <a:cubicBezTo>
                    <a:pt x="14994" y="12891"/>
                    <a:pt x="13822" y="13142"/>
                    <a:pt x="12687" y="13142"/>
                  </a:cubicBezTo>
                  <a:cubicBezTo>
                    <a:pt x="12272" y="13142"/>
                    <a:pt x="11861" y="13109"/>
                    <a:pt x="11474" y="13050"/>
                  </a:cubicBezTo>
                  <a:cubicBezTo>
                    <a:pt x="9381" y="12745"/>
                    <a:pt x="7662" y="11609"/>
                    <a:pt x="6359" y="9959"/>
                  </a:cubicBezTo>
                  <a:cubicBezTo>
                    <a:pt x="4275" y="7316"/>
                    <a:pt x="2734" y="4129"/>
                    <a:pt x="1102" y="1153"/>
                  </a:cubicBezTo>
                  <a:close/>
                  <a:moveTo>
                    <a:pt x="341" y="0"/>
                  </a:moveTo>
                  <a:cubicBezTo>
                    <a:pt x="0" y="0"/>
                    <a:pt x="168" y="722"/>
                    <a:pt x="260" y="880"/>
                  </a:cubicBezTo>
                  <a:lnTo>
                    <a:pt x="4072" y="7547"/>
                  </a:lnTo>
                  <a:cubicBezTo>
                    <a:pt x="5056" y="9266"/>
                    <a:pt x="6082" y="11040"/>
                    <a:pt x="7621" y="12330"/>
                  </a:cubicBezTo>
                  <a:cubicBezTo>
                    <a:pt x="8874" y="13373"/>
                    <a:pt x="11026" y="14205"/>
                    <a:pt x="12995" y="14205"/>
                  </a:cubicBezTo>
                  <a:cubicBezTo>
                    <a:pt x="14663" y="14205"/>
                    <a:pt x="16200" y="13608"/>
                    <a:pt x="16950" y="12038"/>
                  </a:cubicBezTo>
                  <a:cubicBezTo>
                    <a:pt x="17065" y="11807"/>
                    <a:pt x="16863" y="11114"/>
                    <a:pt x="16688" y="11114"/>
                  </a:cubicBezTo>
                  <a:cubicBezTo>
                    <a:pt x="16653" y="11114"/>
                    <a:pt x="16619" y="11142"/>
                    <a:pt x="16589" y="11207"/>
                  </a:cubicBezTo>
                  <a:cubicBezTo>
                    <a:pt x="16533" y="11324"/>
                    <a:pt x="16470" y="11435"/>
                    <a:pt x="16402" y="11540"/>
                  </a:cubicBezTo>
                  <a:lnTo>
                    <a:pt x="16402" y="11540"/>
                  </a:lnTo>
                  <a:cubicBezTo>
                    <a:pt x="10610" y="8326"/>
                    <a:pt x="7227" y="1347"/>
                    <a:pt x="399" y="6"/>
                  </a:cubicBezTo>
                  <a:cubicBezTo>
                    <a:pt x="378" y="2"/>
                    <a:pt x="359" y="0"/>
                    <a:pt x="341"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16"/>
            <p:cNvSpPr/>
            <p:nvPr/>
          </p:nvSpPr>
          <p:spPr>
            <a:xfrm>
              <a:off x="6250283" y="4140544"/>
              <a:ext cx="307589" cy="788280"/>
            </a:xfrm>
            <a:custGeom>
              <a:rect b="b" l="l" r="r" t="t"/>
              <a:pathLst>
                <a:path extrusionOk="0" h="16840" w="6571">
                  <a:moveTo>
                    <a:pt x="1791" y="1772"/>
                  </a:moveTo>
                  <a:cubicBezTo>
                    <a:pt x="2583" y="3771"/>
                    <a:pt x="4241" y="5340"/>
                    <a:pt x="5074" y="7347"/>
                  </a:cubicBezTo>
                  <a:cubicBezTo>
                    <a:pt x="5476" y="8303"/>
                    <a:pt x="5725" y="9301"/>
                    <a:pt x="5836" y="10313"/>
                  </a:cubicBezTo>
                  <a:cubicBezTo>
                    <a:pt x="5947" y="11353"/>
                    <a:pt x="6086" y="13876"/>
                    <a:pt x="5088" y="14610"/>
                  </a:cubicBezTo>
                  <a:cubicBezTo>
                    <a:pt x="4444" y="15073"/>
                    <a:pt x="3718" y="15040"/>
                    <a:pt x="3194" y="15505"/>
                  </a:cubicBezTo>
                  <a:lnTo>
                    <a:pt x="3194" y="15505"/>
                  </a:lnTo>
                  <a:cubicBezTo>
                    <a:pt x="424" y="15125"/>
                    <a:pt x="703" y="9534"/>
                    <a:pt x="943" y="7638"/>
                  </a:cubicBezTo>
                  <a:cubicBezTo>
                    <a:pt x="1174" y="5675"/>
                    <a:pt x="1587" y="3741"/>
                    <a:pt x="1791" y="1772"/>
                  </a:cubicBezTo>
                  <a:close/>
                  <a:moveTo>
                    <a:pt x="1636" y="0"/>
                  </a:moveTo>
                  <a:cubicBezTo>
                    <a:pt x="1531" y="0"/>
                    <a:pt x="1429" y="140"/>
                    <a:pt x="1414" y="374"/>
                  </a:cubicBezTo>
                  <a:cubicBezTo>
                    <a:pt x="1220" y="3992"/>
                    <a:pt x="0" y="7541"/>
                    <a:pt x="389" y="11200"/>
                  </a:cubicBezTo>
                  <a:cubicBezTo>
                    <a:pt x="559" y="12772"/>
                    <a:pt x="1147" y="15714"/>
                    <a:pt x="2868" y="16394"/>
                  </a:cubicBezTo>
                  <a:lnTo>
                    <a:pt x="2868" y="16394"/>
                  </a:lnTo>
                  <a:cubicBezTo>
                    <a:pt x="2919" y="16624"/>
                    <a:pt x="3021" y="16840"/>
                    <a:pt x="3120" y="16840"/>
                  </a:cubicBezTo>
                  <a:cubicBezTo>
                    <a:pt x="3153" y="16840"/>
                    <a:pt x="3186" y="16815"/>
                    <a:pt x="3216" y="16759"/>
                  </a:cubicBezTo>
                  <a:cubicBezTo>
                    <a:pt x="3266" y="16672"/>
                    <a:pt x="3321" y="16593"/>
                    <a:pt x="3381" y="16523"/>
                  </a:cubicBezTo>
                  <a:lnTo>
                    <a:pt x="3381" y="16523"/>
                  </a:lnTo>
                  <a:cubicBezTo>
                    <a:pt x="3463" y="16532"/>
                    <a:pt x="3547" y="16537"/>
                    <a:pt x="3633" y="16537"/>
                  </a:cubicBezTo>
                  <a:cubicBezTo>
                    <a:pt x="3637" y="16537"/>
                    <a:pt x="3642" y="16537"/>
                    <a:pt x="3646" y="16537"/>
                  </a:cubicBezTo>
                  <a:cubicBezTo>
                    <a:pt x="3774" y="16537"/>
                    <a:pt x="3833" y="16360"/>
                    <a:pt x="3834" y="16154"/>
                  </a:cubicBezTo>
                  <a:lnTo>
                    <a:pt x="3834" y="16154"/>
                  </a:lnTo>
                  <a:cubicBezTo>
                    <a:pt x="4546" y="15739"/>
                    <a:pt x="5500" y="15680"/>
                    <a:pt x="5933" y="14763"/>
                  </a:cubicBezTo>
                  <a:cubicBezTo>
                    <a:pt x="6571" y="13418"/>
                    <a:pt x="6446" y="11380"/>
                    <a:pt x="6252" y="9953"/>
                  </a:cubicBezTo>
                  <a:cubicBezTo>
                    <a:pt x="6044" y="8442"/>
                    <a:pt x="5573" y="6972"/>
                    <a:pt x="4838" y="5628"/>
                  </a:cubicBezTo>
                  <a:cubicBezTo>
                    <a:pt x="3882" y="3826"/>
                    <a:pt x="2260" y="2356"/>
                    <a:pt x="1858" y="319"/>
                  </a:cubicBezTo>
                  <a:cubicBezTo>
                    <a:pt x="1814" y="98"/>
                    <a:pt x="1724" y="0"/>
                    <a:pt x="1636"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16"/>
            <p:cNvSpPr/>
            <p:nvPr/>
          </p:nvSpPr>
          <p:spPr>
            <a:xfrm>
              <a:off x="5685754" y="4989209"/>
              <a:ext cx="540468" cy="406779"/>
            </a:xfrm>
            <a:custGeom>
              <a:rect b="b" l="l" r="r" t="t"/>
              <a:pathLst>
                <a:path extrusionOk="0" h="8690" w="11546">
                  <a:moveTo>
                    <a:pt x="11235" y="1"/>
                  </a:moveTo>
                  <a:cubicBezTo>
                    <a:pt x="11233" y="1"/>
                    <a:pt x="11231" y="1"/>
                    <a:pt x="11229" y="1"/>
                  </a:cubicBezTo>
                  <a:cubicBezTo>
                    <a:pt x="6322" y="459"/>
                    <a:pt x="2468" y="3855"/>
                    <a:pt x="84" y="7999"/>
                  </a:cubicBezTo>
                  <a:cubicBezTo>
                    <a:pt x="1" y="8142"/>
                    <a:pt x="141" y="8689"/>
                    <a:pt x="270" y="8689"/>
                  </a:cubicBezTo>
                  <a:cubicBezTo>
                    <a:pt x="292" y="8689"/>
                    <a:pt x="313" y="8673"/>
                    <a:pt x="333" y="8637"/>
                  </a:cubicBezTo>
                  <a:cubicBezTo>
                    <a:pt x="2690" y="4548"/>
                    <a:pt x="6488" y="1207"/>
                    <a:pt x="11326" y="764"/>
                  </a:cubicBezTo>
                  <a:cubicBezTo>
                    <a:pt x="11546" y="750"/>
                    <a:pt x="11452" y="1"/>
                    <a:pt x="11235"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16"/>
            <p:cNvSpPr/>
            <p:nvPr/>
          </p:nvSpPr>
          <p:spPr>
            <a:xfrm>
              <a:off x="4348907" y="4556966"/>
              <a:ext cx="1894167" cy="458410"/>
            </a:xfrm>
            <a:custGeom>
              <a:rect b="b" l="l" r="r" t="t"/>
              <a:pathLst>
                <a:path extrusionOk="0" h="9793" w="40465">
                  <a:moveTo>
                    <a:pt x="3992" y="0"/>
                  </a:moveTo>
                  <a:cubicBezTo>
                    <a:pt x="2789" y="0"/>
                    <a:pt x="1566" y="209"/>
                    <a:pt x="254" y="710"/>
                  </a:cubicBezTo>
                  <a:cubicBezTo>
                    <a:pt x="0" y="812"/>
                    <a:pt x="118" y="1434"/>
                    <a:pt x="394" y="1434"/>
                  </a:cubicBezTo>
                  <a:cubicBezTo>
                    <a:pt x="420" y="1434"/>
                    <a:pt x="447" y="1429"/>
                    <a:pt x="475" y="1417"/>
                  </a:cubicBezTo>
                  <a:lnTo>
                    <a:pt x="489" y="1431"/>
                  </a:lnTo>
                  <a:cubicBezTo>
                    <a:pt x="1723" y="934"/>
                    <a:pt x="3042" y="681"/>
                    <a:pt x="4365" y="681"/>
                  </a:cubicBezTo>
                  <a:cubicBezTo>
                    <a:pt x="4960" y="681"/>
                    <a:pt x="5556" y="732"/>
                    <a:pt x="6145" y="835"/>
                  </a:cubicBezTo>
                  <a:cubicBezTo>
                    <a:pt x="7739" y="1126"/>
                    <a:pt x="9195" y="1916"/>
                    <a:pt x="10789" y="2235"/>
                  </a:cubicBezTo>
                  <a:cubicBezTo>
                    <a:pt x="11491" y="2383"/>
                    <a:pt x="12202" y="2396"/>
                    <a:pt x="12911" y="2396"/>
                  </a:cubicBezTo>
                  <a:cubicBezTo>
                    <a:pt x="13072" y="2396"/>
                    <a:pt x="13233" y="2396"/>
                    <a:pt x="13394" y="2396"/>
                  </a:cubicBezTo>
                  <a:cubicBezTo>
                    <a:pt x="14118" y="2396"/>
                    <a:pt x="14838" y="2410"/>
                    <a:pt x="15543" y="2568"/>
                  </a:cubicBezTo>
                  <a:cubicBezTo>
                    <a:pt x="17234" y="2928"/>
                    <a:pt x="18260" y="4273"/>
                    <a:pt x="19813" y="4924"/>
                  </a:cubicBezTo>
                  <a:cubicBezTo>
                    <a:pt x="21324" y="5562"/>
                    <a:pt x="22959" y="5728"/>
                    <a:pt x="24484" y="6393"/>
                  </a:cubicBezTo>
                  <a:cubicBezTo>
                    <a:pt x="26051" y="7073"/>
                    <a:pt x="27548" y="7627"/>
                    <a:pt x="29225" y="7960"/>
                  </a:cubicBezTo>
                  <a:cubicBezTo>
                    <a:pt x="32829" y="8653"/>
                    <a:pt x="36489" y="9180"/>
                    <a:pt x="40107" y="9790"/>
                  </a:cubicBezTo>
                  <a:cubicBezTo>
                    <a:pt x="40119" y="9792"/>
                    <a:pt x="40132" y="9793"/>
                    <a:pt x="40144" y="9793"/>
                  </a:cubicBezTo>
                  <a:cubicBezTo>
                    <a:pt x="40465" y="9793"/>
                    <a:pt x="40428" y="9094"/>
                    <a:pt x="40134" y="9027"/>
                  </a:cubicBezTo>
                  <a:cubicBezTo>
                    <a:pt x="36419" y="8417"/>
                    <a:pt x="32649" y="7904"/>
                    <a:pt x="28948" y="7142"/>
                  </a:cubicBezTo>
                  <a:cubicBezTo>
                    <a:pt x="27160" y="6782"/>
                    <a:pt x="25621" y="6089"/>
                    <a:pt x="23957" y="5395"/>
                  </a:cubicBezTo>
                  <a:cubicBezTo>
                    <a:pt x="22072" y="4619"/>
                    <a:pt x="20104" y="4536"/>
                    <a:pt x="18413" y="3302"/>
                  </a:cubicBezTo>
                  <a:cubicBezTo>
                    <a:pt x="17276" y="2471"/>
                    <a:pt x="16361" y="1875"/>
                    <a:pt x="14920" y="1722"/>
                  </a:cubicBezTo>
                  <a:cubicBezTo>
                    <a:pt x="13007" y="1528"/>
                    <a:pt x="11232" y="1694"/>
                    <a:pt x="9347" y="1071"/>
                  </a:cubicBezTo>
                  <a:cubicBezTo>
                    <a:pt x="7463" y="445"/>
                    <a:pt x="5749" y="0"/>
                    <a:pt x="3992"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1" name="Google Shape;981;p16"/>
          <p:cNvGrpSpPr/>
          <p:nvPr/>
        </p:nvGrpSpPr>
        <p:grpSpPr>
          <a:xfrm rot="2213250">
            <a:off x="-86676" y="4197289"/>
            <a:ext cx="1748535" cy="1517775"/>
            <a:chOff x="972034" y="4038077"/>
            <a:chExt cx="1579697" cy="1371393"/>
          </a:xfrm>
        </p:grpSpPr>
        <p:sp>
          <p:nvSpPr>
            <p:cNvPr id="982" name="Google Shape;982;p16"/>
            <p:cNvSpPr/>
            <p:nvPr/>
          </p:nvSpPr>
          <p:spPr>
            <a:xfrm>
              <a:off x="1874296" y="5118358"/>
              <a:ext cx="279690" cy="109723"/>
            </a:xfrm>
            <a:custGeom>
              <a:rect b="b" l="l" r="r" t="t"/>
              <a:pathLst>
                <a:path extrusionOk="0" h="2344" w="5975">
                  <a:moveTo>
                    <a:pt x="5614" y="1"/>
                  </a:moveTo>
                  <a:cubicBezTo>
                    <a:pt x="3909" y="999"/>
                    <a:pt x="1982" y="1553"/>
                    <a:pt x="0" y="1623"/>
                  </a:cubicBezTo>
                  <a:lnTo>
                    <a:pt x="28" y="2343"/>
                  </a:lnTo>
                  <a:cubicBezTo>
                    <a:pt x="2121" y="2260"/>
                    <a:pt x="4172" y="1678"/>
                    <a:pt x="5975" y="624"/>
                  </a:cubicBezTo>
                  <a:lnTo>
                    <a:pt x="5614" y="1"/>
                  </a:ln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16"/>
            <p:cNvSpPr/>
            <p:nvPr/>
          </p:nvSpPr>
          <p:spPr>
            <a:xfrm>
              <a:off x="1854168" y="4845830"/>
              <a:ext cx="70121" cy="200581"/>
            </a:xfrm>
            <a:custGeom>
              <a:rect b="b" l="l" r="r" t="t"/>
              <a:pathLst>
                <a:path extrusionOk="0" h="4285" w="1498">
                  <a:moveTo>
                    <a:pt x="790" y="1"/>
                  </a:moveTo>
                  <a:lnTo>
                    <a:pt x="0" y="4145"/>
                  </a:lnTo>
                  <a:lnTo>
                    <a:pt x="707" y="4284"/>
                  </a:lnTo>
                  <a:lnTo>
                    <a:pt x="1497" y="125"/>
                  </a:lnTo>
                  <a:lnTo>
                    <a:pt x="790" y="1"/>
                  </a:ln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84" name="Google Shape;984;p16"/>
            <p:cNvGrpSpPr/>
            <p:nvPr/>
          </p:nvGrpSpPr>
          <p:grpSpPr>
            <a:xfrm>
              <a:off x="972034" y="4038077"/>
              <a:ext cx="1579697" cy="1371393"/>
              <a:chOff x="972034" y="4038077"/>
              <a:chExt cx="1579697" cy="1371393"/>
            </a:xfrm>
          </p:grpSpPr>
          <p:sp>
            <p:nvSpPr>
              <p:cNvPr id="985" name="Google Shape;985;p16"/>
              <p:cNvSpPr/>
              <p:nvPr/>
            </p:nvSpPr>
            <p:spPr>
              <a:xfrm>
                <a:off x="1241613" y="4544093"/>
                <a:ext cx="1310118" cy="646540"/>
              </a:xfrm>
              <a:custGeom>
                <a:rect b="b" l="l" r="r" t="t"/>
                <a:pathLst>
                  <a:path extrusionOk="0" h="13812" w="27988">
                    <a:moveTo>
                      <a:pt x="583" y="1"/>
                    </a:moveTo>
                    <a:lnTo>
                      <a:pt x="1" y="431"/>
                    </a:lnTo>
                    <a:lnTo>
                      <a:pt x="15" y="431"/>
                    </a:lnTo>
                    <a:cubicBezTo>
                      <a:pt x="6389" y="8881"/>
                      <a:pt x="16334" y="13812"/>
                      <a:pt x="26875" y="13812"/>
                    </a:cubicBezTo>
                    <a:cubicBezTo>
                      <a:pt x="27245" y="13812"/>
                      <a:pt x="27616" y="13806"/>
                      <a:pt x="27988" y="13793"/>
                    </a:cubicBezTo>
                    <a:lnTo>
                      <a:pt x="27960" y="13087"/>
                    </a:lnTo>
                    <a:cubicBezTo>
                      <a:pt x="27603" y="13098"/>
                      <a:pt x="27247" y="13104"/>
                      <a:pt x="26891" y="13104"/>
                    </a:cubicBezTo>
                    <a:cubicBezTo>
                      <a:pt x="16568" y="13104"/>
                      <a:pt x="6814" y="8269"/>
                      <a:pt x="583" y="1"/>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16"/>
              <p:cNvSpPr/>
              <p:nvPr/>
            </p:nvSpPr>
            <p:spPr>
              <a:xfrm>
                <a:off x="972034" y="4261454"/>
                <a:ext cx="564248" cy="538689"/>
              </a:xfrm>
              <a:custGeom>
                <a:rect b="b" l="l" r="r" t="t"/>
                <a:pathLst>
                  <a:path extrusionOk="0" h="11508" w="12054">
                    <a:moveTo>
                      <a:pt x="549" y="0"/>
                    </a:moveTo>
                    <a:cubicBezTo>
                      <a:pt x="211" y="0"/>
                      <a:pt x="1" y="472"/>
                      <a:pt x="173" y="771"/>
                    </a:cubicBezTo>
                    <a:cubicBezTo>
                      <a:pt x="2294" y="4500"/>
                      <a:pt x="4387" y="8687"/>
                      <a:pt x="8283" y="10863"/>
                    </a:cubicBezTo>
                    <a:lnTo>
                      <a:pt x="8338" y="10891"/>
                    </a:lnTo>
                    <a:cubicBezTo>
                      <a:pt x="8722" y="11092"/>
                      <a:pt x="9693" y="11507"/>
                      <a:pt x="10359" y="11507"/>
                    </a:cubicBezTo>
                    <a:cubicBezTo>
                      <a:pt x="10653" y="11507"/>
                      <a:pt x="10888" y="11426"/>
                      <a:pt x="10986" y="11209"/>
                    </a:cubicBezTo>
                    <a:cubicBezTo>
                      <a:pt x="12053" y="8881"/>
                      <a:pt x="11332" y="6330"/>
                      <a:pt x="9516" y="4583"/>
                    </a:cubicBezTo>
                    <a:cubicBezTo>
                      <a:pt x="7090" y="2255"/>
                      <a:pt x="3597" y="1700"/>
                      <a:pt x="769" y="64"/>
                    </a:cubicBezTo>
                    <a:cubicBezTo>
                      <a:pt x="692" y="20"/>
                      <a:pt x="618" y="0"/>
                      <a:pt x="549"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16"/>
              <p:cNvSpPr/>
              <p:nvPr/>
            </p:nvSpPr>
            <p:spPr>
              <a:xfrm>
                <a:off x="1741262" y="4038077"/>
                <a:ext cx="382204" cy="890747"/>
              </a:xfrm>
              <a:custGeom>
                <a:rect b="b" l="l" r="r" t="t"/>
                <a:pathLst>
                  <a:path extrusionOk="0" h="19029" w="8165">
                    <a:moveTo>
                      <a:pt x="2211" y="0"/>
                    </a:moveTo>
                    <a:cubicBezTo>
                      <a:pt x="1998" y="0"/>
                      <a:pt x="1785" y="133"/>
                      <a:pt x="1733" y="387"/>
                    </a:cubicBezTo>
                    <a:cubicBezTo>
                      <a:pt x="818" y="3589"/>
                      <a:pt x="0" y="6833"/>
                      <a:pt x="291" y="10187"/>
                    </a:cubicBezTo>
                    <a:cubicBezTo>
                      <a:pt x="569" y="13140"/>
                      <a:pt x="1442" y="16023"/>
                      <a:pt x="2842" y="18629"/>
                    </a:cubicBezTo>
                    <a:cubicBezTo>
                      <a:pt x="2919" y="18770"/>
                      <a:pt x="3056" y="18852"/>
                      <a:pt x="3208" y="18852"/>
                    </a:cubicBezTo>
                    <a:cubicBezTo>
                      <a:pt x="3220" y="18852"/>
                      <a:pt x="3232" y="18852"/>
                      <a:pt x="3244" y="18851"/>
                    </a:cubicBezTo>
                    <a:cubicBezTo>
                      <a:pt x="3311" y="18969"/>
                      <a:pt x="3432" y="19028"/>
                      <a:pt x="3552" y="19028"/>
                    </a:cubicBezTo>
                    <a:cubicBezTo>
                      <a:pt x="3658" y="19028"/>
                      <a:pt x="3762" y="18983"/>
                      <a:pt x="3826" y="18892"/>
                    </a:cubicBezTo>
                    <a:cubicBezTo>
                      <a:pt x="8165" y="13140"/>
                      <a:pt x="5601" y="6001"/>
                      <a:pt x="2662" y="304"/>
                    </a:cubicBezTo>
                    <a:cubicBezTo>
                      <a:pt x="2579" y="99"/>
                      <a:pt x="2395" y="0"/>
                      <a:pt x="2211"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16"/>
              <p:cNvSpPr/>
              <p:nvPr/>
            </p:nvSpPr>
            <p:spPr>
              <a:xfrm>
                <a:off x="1106659" y="5137878"/>
                <a:ext cx="920144" cy="271592"/>
              </a:xfrm>
              <a:custGeom>
                <a:rect b="b" l="l" r="r" t="t"/>
                <a:pathLst>
                  <a:path extrusionOk="0" h="5802" w="19657">
                    <a:moveTo>
                      <a:pt x="15184" y="1"/>
                    </a:moveTo>
                    <a:cubicBezTo>
                      <a:pt x="13482" y="1"/>
                      <a:pt x="11759" y="296"/>
                      <a:pt x="10161" y="651"/>
                    </a:cubicBezTo>
                    <a:cubicBezTo>
                      <a:pt x="8567" y="1011"/>
                      <a:pt x="7001" y="1483"/>
                      <a:pt x="5462" y="2037"/>
                    </a:cubicBezTo>
                    <a:cubicBezTo>
                      <a:pt x="4506" y="2384"/>
                      <a:pt x="3577" y="2841"/>
                      <a:pt x="2606" y="3215"/>
                    </a:cubicBezTo>
                    <a:cubicBezTo>
                      <a:pt x="1789" y="3520"/>
                      <a:pt x="749" y="3645"/>
                      <a:pt x="222" y="4435"/>
                    </a:cubicBezTo>
                    <a:cubicBezTo>
                      <a:pt x="0" y="4782"/>
                      <a:pt x="181" y="4990"/>
                      <a:pt x="499" y="5115"/>
                    </a:cubicBezTo>
                    <a:cubicBezTo>
                      <a:pt x="901" y="5267"/>
                      <a:pt x="1553" y="5281"/>
                      <a:pt x="1789" y="5323"/>
                    </a:cubicBezTo>
                    <a:cubicBezTo>
                      <a:pt x="2690" y="5461"/>
                      <a:pt x="3591" y="5572"/>
                      <a:pt x="4492" y="5655"/>
                    </a:cubicBezTo>
                    <a:cubicBezTo>
                      <a:pt x="5475" y="5753"/>
                      <a:pt x="6459" y="5802"/>
                      <a:pt x="7443" y="5802"/>
                    </a:cubicBezTo>
                    <a:cubicBezTo>
                      <a:pt x="8275" y="5802"/>
                      <a:pt x="9107" y="5767"/>
                      <a:pt x="9939" y="5697"/>
                    </a:cubicBezTo>
                    <a:cubicBezTo>
                      <a:pt x="13502" y="5364"/>
                      <a:pt x="17009" y="4117"/>
                      <a:pt x="19449" y="1400"/>
                    </a:cubicBezTo>
                    <a:cubicBezTo>
                      <a:pt x="19657" y="1178"/>
                      <a:pt x="19490" y="845"/>
                      <a:pt x="19255" y="748"/>
                    </a:cubicBezTo>
                    <a:cubicBezTo>
                      <a:pt x="19213" y="720"/>
                      <a:pt x="19171" y="693"/>
                      <a:pt x="19130" y="679"/>
                    </a:cubicBezTo>
                    <a:cubicBezTo>
                      <a:pt x="17877" y="188"/>
                      <a:pt x="16537" y="1"/>
                      <a:pt x="15184" y="1"/>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89" name="Google Shape;989;p16"/>
          <p:cNvGrpSpPr/>
          <p:nvPr/>
        </p:nvGrpSpPr>
        <p:grpSpPr>
          <a:xfrm rot="-7926131">
            <a:off x="-916569" y="-1300627"/>
            <a:ext cx="3774778" cy="1979962"/>
            <a:chOff x="6797960" y="203729"/>
            <a:chExt cx="3774524" cy="1979829"/>
          </a:xfrm>
        </p:grpSpPr>
        <p:sp>
          <p:nvSpPr>
            <p:cNvPr id="990" name="Google Shape;990;p16"/>
            <p:cNvSpPr/>
            <p:nvPr/>
          </p:nvSpPr>
          <p:spPr>
            <a:xfrm>
              <a:off x="7296299" y="282183"/>
              <a:ext cx="3276185" cy="1482192"/>
            </a:xfrm>
            <a:custGeom>
              <a:rect b="b" l="l" r="r" t="t"/>
              <a:pathLst>
                <a:path extrusionOk="0" h="31664" w="69989">
                  <a:moveTo>
                    <a:pt x="63720" y="0"/>
                  </a:moveTo>
                  <a:cubicBezTo>
                    <a:pt x="56473" y="0"/>
                    <a:pt x="49100" y="1157"/>
                    <a:pt x="42085" y="3413"/>
                  </a:cubicBezTo>
                  <a:cubicBezTo>
                    <a:pt x="33047" y="6338"/>
                    <a:pt x="24591" y="11093"/>
                    <a:pt x="17605" y="17178"/>
                  </a:cubicBezTo>
                  <a:cubicBezTo>
                    <a:pt x="16108" y="18481"/>
                    <a:pt x="14638" y="19881"/>
                    <a:pt x="13211" y="21240"/>
                  </a:cubicBezTo>
                  <a:cubicBezTo>
                    <a:pt x="9205" y="25052"/>
                    <a:pt x="5060" y="28974"/>
                    <a:pt x="0" y="31248"/>
                  </a:cubicBezTo>
                  <a:lnTo>
                    <a:pt x="180" y="31664"/>
                  </a:lnTo>
                  <a:cubicBezTo>
                    <a:pt x="5323" y="29363"/>
                    <a:pt x="9496" y="25398"/>
                    <a:pt x="13529" y="21572"/>
                  </a:cubicBezTo>
                  <a:cubicBezTo>
                    <a:pt x="14943" y="20228"/>
                    <a:pt x="16427" y="18828"/>
                    <a:pt x="17910" y="17525"/>
                  </a:cubicBezTo>
                  <a:cubicBezTo>
                    <a:pt x="30400" y="6625"/>
                    <a:pt x="47167" y="463"/>
                    <a:pt x="63772" y="463"/>
                  </a:cubicBezTo>
                  <a:cubicBezTo>
                    <a:pt x="65836" y="463"/>
                    <a:pt x="67897" y="559"/>
                    <a:pt x="69947" y="752"/>
                  </a:cubicBezTo>
                  <a:lnTo>
                    <a:pt x="69989" y="294"/>
                  </a:lnTo>
                  <a:cubicBezTo>
                    <a:pt x="67918" y="98"/>
                    <a:pt x="65824" y="0"/>
                    <a:pt x="63720"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16"/>
            <p:cNvSpPr/>
            <p:nvPr/>
          </p:nvSpPr>
          <p:spPr>
            <a:xfrm>
              <a:off x="6797960" y="1254052"/>
              <a:ext cx="1174557" cy="929506"/>
            </a:xfrm>
            <a:custGeom>
              <a:rect b="b" l="l" r="r" t="t"/>
              <a:pathLst>
                <a:path extrusionOk="0" h="19857" w="25092">
                  <a:moveTo>
                    <a:pt x="24242" y="0"/>
                  </a:moveTo>
                  <a:cubicBezTo>
                    <a:pt x="23656" y="0"/>
                    <a:pt x="22776" y="419"/>
                    <a:pt x="21888" y="824"/>
                  </a:cubicBezTo>
                  <a:cubicBezTo>
                    <a:pt x="17744" y="2695"/>
                    <a:pt x="13848" y="5274"/>
                    <a:pt x="10369" y="8185"/>
                  </a:cubicBezTo>
                  <a:cubicBezTo>
                    <a:pt x="6363" y="11539"/>
                    <a:pt x="2870" y="15476"/>
                    <a:pt x="0" y="19856"/>
                  </a:cubicBezTo>
                  <a:cubicBezTo>
                    <a:pt x="416" y="19219"/>
                    <a:pt x="5088" y="18595"/>
                    <a:pt x="6030" y="18235"/>
                  </a:cubicBezTo>
                  <a:cubicBezTo>
                    <a:pt x="7985" y="17500"/>
                    <a:pt x="9870" y="16599"/>
                    <a:pt x="11658" y="15532"/>
                  </a:cubicBezTo>
                  <a:cubicBezTo>
                    <a:pt x="15359" y="13314"/>
                    <a:pt x="18617" y="10444"/>
                    <a:pt x="21292" y="7076"/>
                  </a:cubicBezTo>
                  <a:cubicBezTo>
                    <a:pt x="22429" y="5634"/>
                    <a:pt x="24508" y="3347"/>
                    <a:pt x="24869" y="1517"/>
                  </a:cubicBezTo>
                  <a:cubicBezTo>
                    <a:pt x="25092" y="381"/>
                    <a:pt x="24800" y="0"/>
                    <a:pt x="24242"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16"/>
            <p:cNvSpPr/>
            <p:nvPr/>
          </p:nvSpPr>
          <p:spPr>
            <a:xfrm>
              <a:off x="7140562" y="781271"/>
              <a:ext cx="1312084" cy="320134"/>
            </a:xfrm>
            <a:custGeom>
              <a:rect b="b" l="l" r="r" t="t"/>
              <a:pathLst>
                <a:path extrusionOk="0" h="6839" w="28030">
                  <a:moveTo>
                    <a:pt x="24086" y="0"/>
                  </a:moveTo>
                  <a:cubicBezTo>
                    <a:pt x="20429" y="0"/>
                    <a:pt x="15390" y="1182"/>
                    <a:pt x="13945" y="1567"/>
                  </a:cubicBezTo>
                  <a:cubicBezTo>
                    <a:pt x="9135" y="2815"/>
                    <a:pt x="4547" y="4825"/>
                    <a:pt x="0" y="6835"/>
                  </a:cubicBezTo>
                  <a:cubicBezTo>
                    <a:pt x="665" y="6837"/>
                    <a:pt x="1330" y="6838"/>
                    <a:pt x="1995" y="6838"/>
                  </a:cubicBezTo>
                  <a:cubicBezTo>
                    <a:pt x="6395" y="6838"/>
                    <a:pt x="10804" y="6759"/>
                    <a:pt x="15151" y="6072"/>
                  </a:cubicBezTo>
                  <a:cubicBezTo>
                    <a:pt x="19421" y="5407"/>
                    <a:pt x="24633" y="4201"/>
                    <a:pt x="28029" y="1373"/>
                  </a:cubicBezTo>
                  <a:cubicBezTo>
                    <a:pt x="27662" y="351"/>
                    <a:pt x="26079" y="0"/>
                    <a:pt x="24086"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16"/>
            <p:cNvSpPr/>
            <p:nvPr/>
          </p:nvSpPr>
          <p:spPr>
            <a:xfrm>
              <a:off x="7614888" y="203729"/>
              <a:ext cx="1593693" cy="341245"/>
            </a:xfrm>
            <a:custGeom>
              <a:rect b="b" l="l" r="r" t="t"/>
              <a:pathLst>
                <a:path extrusionOk="0" h="7290" w="34046">
                  <a:moveTo>
                    <a:pt x="7742" y="1"/>
                  </a:moveTo>
                  <a:cubicBezTo>
                    <a:pt x="5160" y="1"/>
                    <a:pt x="2576" y="131"/>
                    <a:pt x="0" y="390"/>
                  </a:cubicBezTo>
                  <a:cubicBezTo>
                    <a:pt x="5268" y="2455"/>
                    <a:pt x="10549" y="4521"/>
                    <a:pt x="16039" y="5810"/>
                  </a:cubicBezTo>
                  <a:cubicBezTo>
                    <a:pt x="18451" y="6378"/>
                    <a:pt x="20890" y="6753"/>
                    <a:pt x="23358" y="6947"/>
                  </a:cubicBezTo>
                  <a:cubicBezTo>
                    <a:pt x="24374" y="7019"/>
                    <a:pt x="26411" y="7289"/>
                    <a:pt x="28231" y="7289"/>
                  </a:cubicBezTo>
                  <a:cubicBezTo>
                    <a:pt x="29565" y="7289"/>
                    <a:pt x="30782" y="7144"/>
                    <a:pt x="31398" y="6669"/>
                  </a:cubicBezTo>
                  <a:cubicBezTo>
                    <a:pt x="34045" y="4618"/>
                    <a:pt x="23122" y="1540"/>
                    <a:pt x="21486" y="1249"/>
                  </a:cubicBezTo>
                  <a:cubicBezTo>
                    <a:pt x="16948" y="415"/>
                    <a:pt x="12347" y="1"/>
                    <a:pt x="7742" y="1"/>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16"/>
            <p:cNvSpPr/>
            <p:nvPr/>
          </p:nvSpPr>
          <p:spPr>
            <a:xfrm>
              <a:off x="8758830" y="342006"/>
              <a:ext cx="944813" cy="1318544"/>
            </a:xfrm>
            <a:custGeom>
              <a:rect b="b" l="l" r="r" t="t"/>
              <a:pathLst>
                <a:path extrusionOk="0" h="28168" w="20184">
                  <a:moveTo>
                    <a:pt x="19477" y="0"/>
                  </a:moveTo>
                  <a:lnTo>
                    <a:pt x="19477" y="0"/>
                  </a:lnTo>
                  <a:cubicBezTo>
                    <a:pt x="14611" y="2149"/>
                    <a:pt x="10522" y="8110"/>
                    <a:pt x="7791" y="12490"/>
                  </a:cubicBezTo>
                  <a:cubicBezTo>
                    <a:pt x="4701" y="17437"/>
                    <a:pt x="2345" y="22813"/>
                    <a:pt x="3" y="28162"/>
                  </a:cubicBezTo>
                  <a:lnTo>
                    <a:pt x="3" y="28162"/>
                  </a:lnTo>
                  <a:cubicBezTo>
                    <a:pt x="307" y="27483"/>
                    <a:pt x="2983" y="26461"/>
                    <a:pt x="3674" y="25978"/>
                  </a:cubicBezTo>
                  <a:cubicBezTo>
                    <a:pt x="4908" y="25146"/>
                    <a:pt x="6086" y="24231"/>
                    <a:pt x="7209" y="23247"/>
                  </a:cubicBezTo>
                  <a:cubicBezTo>
                    <a:pt x="9496" y="21251"/>
                    <a:pt x="11534" y="18977"/>
                    <a:pt x="13267" y="16482"/>
                  </a:cubicBezTo>
                  <a:cubicBezTo>
                    <a:pt x="14986" y="14042"/>
                    <a:pt x="16399" y="11395"/>
                    <a:pt x="17508" y="8622"/>
                  </a:cubicBezTo>
                  <a:cubicBezTo>
                    <a:pt x="18382" y="6391"/>
                    <a:pt x="20184" y="2288"/>
                    <a:pt x="19477" y="0"/>
                  </a:cubicBezTo>
                  <a:close/>
                  <a:moveTo>
                    <a:pt x="3" y="28162"/>
                  </a:moveTo>
                  <a:cubicBezTo>
                    <a:pt x="3" y="28164"/>
                    <a:pt x="2" y="28166"/>
                    <a:pt x="1" y="28168"/>
                  </a:cubicBezTo>
                  <a:cubicBezTo>
                    <a:pt x="2" y="28166"/>
                    <a:pt x="3" y="28164"/>
                    <a:pt x="3" y="28162"/>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16"/>
            <p:cNvSpPr/>
            <p:nvPr/>
          </p:nvSpPr>
          <p:spPr>
            <a:xfrm>
              <a:off x="8145666" y="688915"/>
              <a:ext cx="601696" cy="1218886"/>
            </a:xfrm>
            <a:custGeom>
              <a:rect b="b" l="l" r="r" t="t"/>
              <a:pathLst>
                <a:path extrusionOk="0" h="26039" w="12854">
                  <a:moveTo>
                    <a:pt x="12263" y="0"/>
                  </a:moveTo>
                  <a:cubicBezTo>
                    <a:pt x="11009" y="0"/>
                    <a:pt x="8007" y="3504"/>
                    <a:pt x="7472" y="4178"/>
                  </a:cubicBezTo>
                  <a:cubicBezTo>
                    <a:pt x="5712" y="6451"/>
                    <a:pt x="4270" y="8946"/>
                    <a:pt x="3216" y="11622"/>
                  </a:cubicBezTo>
                  <a:cubicBezTo>
                    <a:pt x="1373" y="16210"/>
                    <a:pt x="499" y="21131"/>
                    <a:pt x="0" y="26038"/>
                  </a:cubicBezTo>
                  <a:cubicBezTo>
                    <a:pt x="6626" y="19163"/>
                    <a:pt x="12268" y="10638"/>
                    <a:pt x="12809" y="1087"/>
                  </a:cubicBezTo>
                  <a:cubicBezTo>
                    <a:pt x="12853" y="308"/>
                    <a:pt x="12635" y="0"/>
                    <a:pt x="12263"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6" name="Google Shape;996;p16"/>
          <p:cNvGrpSpPr/>
          <p:nvPr/>
        </p:nvGrpSpPr>
        <p:grpSpPr>
          <a:xfrm>
            <a:off x="1292520" y="1055017"/>
            <a:ext cx="6488456" cy="4088483"/>
            <a:chOff x="6919171" y="1185000"/>
            <a:chExt cx="983845" cy="1483108"/>
          </a:xfrm>
        </p:grpSpPr>
        <p:sp>
          <p:nvSpPr>
            <p:cNvPr id="997" name="Google Shape;997;p16"/>
            <p:cNvSpPr/>
            <p:nvPr/>
          </p:nvSpPr>
          <p:spPr>
            <a:xfrm>
              <a:off x="6919171" y="1185000"/>
              <a:ext cx="983845" cy="1483108"/>
            </a:xfrm>
            <a:custGeom>
              <a:rect b="b" l="l" r="r" t="t"/>
              <a:pathLst>
                <a:path extrusionOk="0" h="67483" w="44766">
                  <a:moveTo>
                    <a:pt x="0" y="1"/>
                  </a:moveTo>
                  <a:lnTo>
                    <a:pt x="0" y="67482"/>
                  </a:lnTo>
                  <a:lnTo>
                    <a:pt x="44765" y="67482"/>
                  </a:lnTo>
                  <a:lnTo>
                    <a:pt x="44765"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16"/>
            <p:cNvSpPr/>
            <p:nvPr/>
          </p:nvSpPr>
          <p:spPr>
            <a:xfrm>
              <a:off x="7010785" y="1539782"/>
              <a:ext cx="5165" cy="5143"/>
            </a:xfrm>
            <a:custGeom>
              <a:rect b="b" l="l" r="r" t="t"/>
              <a:pathLst>
                <a:path extrusionOk="0" h="234" w="235">
                  <a:moveTo>
                    <a:pt x="1" y="0"/>
                  </a:moveTo>
                  <a:lnTo>
                    <a:pt x="1" y="234"/>
                  </a:lnTo>
                  <a:lnTo>
                    <a:pt x="234" y="234"/>
                  </a:lnTo>
                  <a:lnTo>
                    <a:pt x="2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16"/>
            <p:cNvSpPr/>
            <p:nvPr/>
          </p:nvSpPr>
          <p:spPr>
            <a:xfrm>
              <a:off x="7043044" y="1539782"/>
              <a:ext cx="827695" cy="5143"/>
            </a:xfrm>
            <a:custGeom>
              <a:rect b="b" l="l" r="r" t="t"/>
              <a:pathLst>
                <a:path extrusionOk="0" h="234" w="37661">
                  <a:moveTo>
                    <a:pt x="0" y="0"/>
                  </a:moveTo>
                  <a:lnTo>
                    <a:pt x="0" y="234"/>
                  </a:lnTo>
                  <a:lnTo>
                    <a:pt x="401" y="234"/>
                  </a:lnTo>
                  <a:lnTo>
                    <a:pt x="401" y="0"/>
                  </a:lnTo>
                  <a:close/>
                  <a:moveTo>
                    <a:pt x="1702" y="0"/>
                  </a:moveTo>
                  <a:lnTo>
                    <a:pt x="1702" y="234"/>
                  </a:lnTo>
                  <a:lnTo>
                    <a:pt x="2102" y="234"/>
                  </a:lnTo>
                  <a:lnTo>
                    <a:pt x="2102" y="0"/>
                  </a:lnTo>
                  <a:close/>
                  <a:moveTo>
                    <a:pt x="3369" y="0"/>
                  </a:moveTo>
                  <a:lnTo>
                    <a:pt x="3369" y="234"/>
                  </a:lnTo>
                  <a:lnTo>
                    <a:pt x="3803" y="234"/>
                  </a:lnTo>
                  <a:lnTo>
                    <a:pt x="3803" y="0"/>
                  </a:lnTo>
                  <a:close/>
                  <a:moveTo>
                    <a:pt x="5071" y="0"/>
                  </a:moveTo>
                  <a:lnTo>
                    <a:pt x="5071" y="234"/>
                  </a:lnTo>
                  <a:lnTo>
                    <a:pt x="5504" y="234"/>
                  </a:lnTo>
                  <a:lnTo>
                    <a:pt x="5504" y="0"/>
                  </a:lnTo>
                  <a:close/>
                  <a:moveTo>
                    <a:pt x="6772" y="0"/>
                  </a:moveTo>
                  <a:lnTo>
                    <a:pt x="6772" y="234"/>
                  </a:lnTo>
                  <a:lnTo>
                    <a:pt x="7172" y="234"/>
                  </a:lnTo>
                  <a:lnTo>
                    <a:pt x="7172" y="0"/>
                  </a:lnTo>
                  <a:close/>
                  <a:moveTo>
                    <a:pt x="8473" y="0"/>
                  </a:moveTo>
                  <a:lnTo>
                    <a:pt x="8473" y="234"/>
                  </a:lnTo>
                  <a:lnTo>
                    <a:pt x="8873" y="234"/>
                  </a:lnTo>
                  <a:lnTo>
                    <a:pt x="8873" y="0"/>
                  </a:lnTo>
                  <a:close/>
                  <a:moveTo>
                    <a:pt x="10141" y="0"/>
                  </a:moveTo>
                  <a:lnTo>
                    <a:pt x="10141" y="234"/>
                  </a:lnTo>
                  <a:lnTo>
                    <a:pt x="10575" y="234"/>
                  </a:lnTo>
                  <a:lnTo>
                    <a:pt x="10575" y="0"/>
                  </a:lnTo>
                  <a:close/>
                  <a:moveTo>
                    <a:pt x="11842" y="0"/>
                  </a:moveTo>
                  <a:lnTo>
                    <a:pt x="11842" y="234"/>
                  </a:lnTo>
                  <a:lnTo>
                    <a:pt x="12276" y="234"/>
                  </a:lnTo>
                  <a:lnTo>
                    <a:pt x="12276" y="0"/>
                  </a:lnTo>
                  <a:close/>
                  <a:moveTo>
                    <a:pt x="13543" y="0"/>
                  </a:moveTo>
                  <a:lnTo>
                    <a:pt x="13543" y="234"/>
                  </a:lnTo>
                  <a:lnTo>
                    <a:pt x="13944" y="234"/>
                  </a:lnTo>
                  <a:lnTo>
                    <a:pt x="13944" y="0"/>
                  </a:lnTo>
                  <a:close/>
                  <a:moveTo>
                    <a:pt x="15245" y="0"/>
                  </a:moveTo>
                  <a:lnTo>
                    <a:pt x="15245" y="234"/>
                  </a:lnTo>
                  <a:lnTo>
                    <a:pt x="15645" y="234"/>
                  </a:lnTo>
                  <a:lnTo>
                    <a:pt x="15645" y="0"/>
                  </a:lnTo>
                  <a:close/>
                  <a:moveTo>
                    <a:pt x="16912" y="0"/>
                  </a:moveTo>
                  <a:lnTo>
                    <a:pt x="16912" y="234"/>
                  </a:lnTo>
                  <a:lnTo>
                    <a:pt x="17346" y="234"/>
                  </a:lnTo>
                  <a:lnTo>
                    <a:pt x="17346" y="0"/>
                  </a:lnTo>
                  <a:close/>
                  <a:moveTo>
                    <a:pt x="18614" y="0"/>
                  </a:moveTo>
                  <a:lnTo>
                    <a:pt x="18614" y="234"/>
                  </a:lnTo>
                  <a:lnTo>
                    <a:pt x="19047" y="234"/>
                  </a:lnTo>
                  <a:lnTo>
                    <a:pt x="19047" y="0"/>
                  </a:lnTo>
                  <a:close/>
                  <a:moveTo>
                    <a:pt x="20315" y="0"/>
                  </a:moveTo>
                  <a:lnTo>
                    <a:pt x="20315" y="234"/>
                  </a:lnTo>
                  <a:lnTo>
                    <a:pt x="20715" y="234"/>
                  </a:lnTo>
                  <a:lnTo>
                    <a:pt x="20715" y="0"/>
                  </a:lnTo>
                  <a:close/>
                  <a:moveTo>
                    <a:pt x="22016" y="0"/>
                  </a:moveTo>
                  <a:lnTo>
                    <a:pt x="22016" y="234"/>
                  </a:lnTo>
                  <a:lnTo>
                    <a:pt x="22416" y="234"/>
                  </a:lnTo>
                  <a:lnTo>
                    <a:pt x="22416" y="0"/>
                  </a:lnTo>
                  <a:close/>
                  <a:moveTo>
                    <a:pt x="23684" y="0"/>
                  </a:moveTo>
                  <a:lnTo>
                    <a:pt x="23684" y="234"/>
                  </a:lnTo>
                  <a:lnTo>
                    <a:pt x="24118" y="234"/>
                  </a:lnTo>
                  <a:lnTo>
                    <a:pt x="24118" y="0"/>
                  </a:lnTo>
                  <a:close/>
                  <a:moveTo>
                    <a:pt x="25385" y="0"/>
                  </a:moveTo>
                  <a:lnTo>
                    <a:pt x="25385" y="234"/>
                  </a:lnTo>
                  <a:lnTo>
                    <a:pt x="25819" y="234"/>
                  </a:lnTo>
                  <a:lnTo>
                    <a:pt x="25819" y="0"/>
                  </a:lnTo>
                  <a:close/>
                  <a:moveTo>
                    <a:pt x="27086" y="0"/>
                  </a:moveTo>
                  <a:lnTo>
                    <a:pt x="27086" y="234"/>
                  </a:lnTo>
                  <a:lnTo>
                    <a:pt x="27487" y="234"/>
                  </a:lnTo>
                  <a:lnTo>
                    <a:pt x="27487" y="0"/>
                  </a:lnTo>
                  <a:close/>
                  <a:moveTo>
                    <a:pt x="28788" y="0"/>
                  </a:moveTo>
                  <a:lnTo>
                    <a:pt x="28788" y="234"/>
                  </a:lnTo>
                  <a:lnTo>
                    <a:pt x="29188" y="234"/>
                  </a:lnTo>
                  <a:lnTo>
                    <a:pt x="29188" y="0"/>
                  </a:lnTo>
                  <a:close/>
                  <a:moveTo>
                    <a:pt x="30455" y="0"/>
                  </a:moveTo>
                  <a:lnTo>
                    <a:pt x="30455" y="234"/>
                  </a:lnTo>
                  <a:lnTo>
                    <a:pt x="30889" y="234"/>
                  </a:lnTo>
                  <a:lnTo>
                    <a:pt x="30889" y="0"/>
                  </a:lnTo>
                  <a:close/>
                  <a:moveTo>
                    <a:pt x="32157" y="0"/>
                  </a:moveTo>
                  <a:lnTo>
                    <a:pt x="32157" y="234"/>
                  </a:lnTo>
                  <a:lnTo>
                    <a:pt x="32590" y="234"/>
                  </a:lnTo>
                  <a:lnTo>
                    <a:pt x="32590" y="0"/>
                  </a:lnTo>
                  <a:close/>
                  <a:moveTo>
                    <a:pt x="33858" y="0"/>
                  </a:moveTo>
                  <a:lnTo>
                    <a:pt x="33858" y="234"/>
                  </a:lnTo>
                  <a:lnTo>
                    <a:pt x="34258" y="234"/>
                  </a:lnTo>
                  <a:lnTo>
                    <a:pt x="34258" y="0"/>
                  </a:lnTo>
                  <a:close/>
                  <a:moveTo>
                    <a:pt x="35559" y="0"/>
                  </a:moveTo>
                  <a:lnTo>
                    <a:pt x="35559" y="234"/>
                  </a:lnTo>
                  <a:lnTo>
                    <a:pt x="35959" y="234"/>
                  </a:lnTo>
                  <a:lnTo>
                    <a:pt x="35959" y="0"/>
                  </a:lnTo>
                  <a:close/>
                  <a:moveTo>
                    <a:pt x="37227" y="0"/>
                  </a:moveTo>
                  <a:lnTo>
                    <a:pt x="37227" y="234"/>
                  </a:lnTo>
                  <a:lnTo>
                    <a:pt x="37661" y="234"/>
                  </a:lnTo>
                  <a:lnTo>
                    <a:pt x="3766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16"/>
            <p:cNvSpPr/>
            <p:nvPr/>
          </p:nvSpPr>
          <p:spPr>
            <a:xfrm>
              <a:off x="7898492" y="1539782"/>
              <a:ext cx="4417" cy="5143"/>
            </a:xfrm>
            <a:custGeom>
              <a:rect b="b" l="l" r="r" t="t"/>
              <a:pathLst>
                <a:path extrusionOk="0" h="234" w="201">
                  <a:moveTo>
                    <a:pt x="0" y="0"/>
                  </a:moveTo>
                  <a:lnTo>
                    <a:pt x="0" y="234"/>
                  </a:lnTo>
                  <a:lnTo>
                    <a:pt x="200" y="234"/>
                  </a:lnTo>
                  <a:lnTo>
                    <a:pt x="20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16"/>
            <p:cNvSpPr/>
            <p:nvPr/>
          </p:nvSpPr>
          <p:spPr>
            <a:xfrm>
              <a:off x="7010785" y="1646799"/>
              <a:ext cx="5165" cy="4417"/>
            </a:xfrm>
            <a:custGeom>
              <a:rect b="b" l="l" r="r" t="t"/>
              <a:pathLst>
                <a:path extrusionOk="0" h="201" w="235">
                  <a:moveTo>
                    <a:pt x="1" y="1"/>
                  </a:moveTo>
                  <a:lnTo>
                    <a:pt x="1" y="201"/>
                  </a:lnTo>
                  <a:lnTo>
                    <a:pt x="234" y="201"/>
                  </a:lnTo>
                  <a:lnTo>
                    <a:pt x="2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16"/>
            <p:cNvSpPr/>
            <p:nvPr/>
          </p:nvSpPr>
          <p:spPr>
            <a:xfrm>
              <a:off x="7043044" y="1646799"/>
              <a:ext cx="827695" cy="4417"/>
            </a:xfrm>
            <a:custGeom>
              <a:rect b="b" l="l" r="r" t="t"/>
              <a:pathLst>
                <a:path extrusionOk="0" h="201" w="37661">
                  <a:moveTo>
                    <a:pt x="0" y="1"/>
                  </a:moveTo>
                  <a:lnTo>
                    <a:pt x="0" y="201"/>
                  </a:lnTo>
                  <a:lnTo>
                    <a:pt x="401" y="201"/>
                  </a:lnTo>
                  <a:lnTo>
                    <a:pt x="401" y="1"/>
                  </a:lnTo>
                  <a:close/>
                  <a:moveTo>
                    <a:pt x="1702" y="1"/>
                  </a:moveTo>
                  <a:lnTo>
                    <a:pt x="1702" y="201"/>
                  </a:lnTo>
                  <a:lnTo>
                    <a:pt x="2102" y="201"/>
                  </a:lnTo>
                  <a:lnTo>
                    <a:pt x="2102" y="1"/>
                  </a:lnTo>
                  <a:close/>
                  <a:moveTo>
                    <a:pt x="3369" y="1"/>
                  </a:moveTo>
                  <a:lnTo>
                    <a:pt x="3369" y="201"/>
                  </a:lnTo>
                  <a:lnTo>
                    <a:pt x="3803" y="201"/>
                  </a:lnTo>
                  <a:lnTo>
                    <a:pt x="3803" y="1"/>
                  </a:lnTo>
                  <a:close/>
                  <a:moveTo>
                    <a:pt x="5071" y="1"/>
                  </a:moveTo>
                  <a:lnTo>
                    <a:pt x="5071" y="201"/>
                  </a:lnTo>
                  <a:lnTo>
                    <a:pt x="5504" y="201"/>
                  </a:lnTo>
                  <a:lnTo>
                    <a:pt x="5504" y="1"/>
                  </a:lnTo>
                  <a:close/>
                  <a:moveTo>
                    <a:pt x="6772" y="1"/>
                  </a:moveTo>
                  <a:lnTo>
                    <a:pt x="6772" y="201"/>
                  </a:lnTo>
                  <a:lnTo>
                    <a:pt x="7172" y="201"/>
                  </a:lnTo>
                  <a:lnTo>
                    <a:pt x="7172" y="1"/>
                  </a:lnTo>
                  <a:close/>
                  <a:moveTo>
                    <a:pt x="8473" y="1"/>
                  </a:moveTo>
                  <a:lnTo>
                    <a:pt x="8473" y="201"/>
                  </a:lnTo>
                  <a:lnTo>
                    <a:pt x="8873" y="201"/>
                  </a:lnTo>
                  <a:lnTo>
                    <a:pt x="8873" y="1"/>
                  </a:lnTo>
                  <a:close/>
                  <a:moveTo>
                    <a:pt x="10141" y="1"/>
                  </a:moveTo>
                  <a:lnTo>
                    <a:pt x="10141" y="201"/>
                  </a:lnTo>
                  <a:lnTo>
                    <a:pt x="10575" y="201"/>
                  </a:lnTo>
                  <a:lnTo>
                    <a:pt x="10575" y="1"/>
                  </a:lnTo>
                  <a:close/>
                  <a:moveTo>
                    <a:pt x="11842" y="1"/>
                  </a:moveTo>
                  <a:lnTo>
                    <a:pt x="11842" y="201"/>
                  </a:lnTo>
                  <a:lnTo>
                    <a:pt x="12276" y="201"/>
                  </a:lnTo>
                  <a:lnTo>
                    <a:pt x="12276" y="1"/>
                  </a:lnTo>
                  <a:close/>
                  <a:moveTo>
                    <a:pt x="13543" y="1"/>
                  </a:moveTo>
                  <a:lnTo>
                    <a:pt x="13543" y="201"/>
                  </a:lnTo>
                  <a:lnTo>
                    <a:pt x="13944" y="201"/>
                  </a:lnTo>
                  <a:lnTo>
                    <a:pt x="13944" y="1"/>
                  </a:lnTo>
                  <a:close/>
                  <a:moveTo>
                    <a:pt x="15245" y="1"/>
                  </a:moveTo>
                  <a:lnTo>
                    <a:pt x="15245" y="201"/>
                  </a:lnTo>
                  <a:lnTo>
                    <a:pt x="15645" y="201"/>
                  </a:lnTo>
                  <a:lnTo>
                    <a:pt x="15645" y="1"/>
                  </a:lnTo>
                  <a:close/>
                  <a:moveTo>
                    <a:pt x="16912" y="1"/>
                  </a:moveTo>
                  <a:lnTo>
                    <a:pt x="16912" y="201"/>
                  </a:lnTo>
                  <a:lnTo>
                    <a:pt x="17346" y="201"/>
                  </a:lnTo>
                  <a:lnTo>
                    <a:pt x="17346" y="1"/>
                  </a:lnTo>
                  <a:close/>
                  <a:moveTo>
                    <a:pt x="18614" y="1"/>
                  </a:moveTo>
                  <a:lnTo>
                    <a:pt x="18614" y="201"/>
                  </a:lnTo>
                  <a:lnTo>
                    <a:pt x="19047" y="201"/>
                  </a:lnTo>
                  <a:lnTo>
                    <a:pt x="19047" y="1"/>
                  </a:lnTo>
                  <a:close/>
                  <a:moveTo>
                    <a:pt x="20315" y="1"/>
                  </a:moveTo>
                  <a:lnTo>
                    <a:pt x="20315" y="201"/>
                  </a:lnTo>
                  <a:lnTo>
                    <a:pt x="20715" y="201"/>
                  </a:lnTo>
                  <a:lnTo>
                    <a:pt x="20715" y="1"/>
                  </a:lnTo>
                  <a:close/>
                  <a:moveTo>
                    <a:pt x="22016" y="1"/>
                  </a:moveTo>
                  <a:lnTo>
                    <a:pt x="22016" y="201"/>
                  </a:lnTo>
                  <a:lnTo>
                    <a:pt x="22416" y="201"/>
                  </a:lnTo>
                  <a:lnTo>
                    <a:pt x="22416" y="1"/>
                  </a:lnTo>
                  <a:close/>
                  <a:moveTo>
                    <a:pt x="23684" y="1"/>
                  </a:moveTo>
                  <a:lnTo>
                    <a:pt x="23684" y="201"/>
                  </a:lnTo>
                  <a:lnTo>
                    <a:pt x="24118" y="201"/>
                  </a:lnTo>
                  <a:lnTo>
                    <a:pt x="24118" y="1"/>
                  </a:lnTo>
                  <a:close/>
                  <a:moveTo>
                    <a:pt x="25385" y="1"/>
                  </a:moveTo>
                  <a:lnTo>
                    <a:pt x="25385" y="201"/>
                  </a:lnTo>
                  <a:lnTo>
                    <a:pt x="25819" y="201"/>
                  </a:lnTo>
                  <a:lnTo>
                    <a:pt x="25819" y="1"/>
                  </a:lnTo>
                  <a:close/>
                  <a:moveTo>
                    <a:pt x="27086" y="1"/>
                  </a:moveTo>
                  <a:lnTo>
                    <a:pt x="27086" y="201"/>
                  </a:lnTo>
                  <a:lnTo>
                    <a:pt x="27487" y="201"/>
                  </a:lnTo>
                  <a:lnTo>
                    <a:pt x="27487" y="1"/>
                  </a:lnTo>
                  <a:close/>
                  <a:moveTo>
                    <a:pt x="28788" y="1"/>
                  </a:moveTo>
                  <a:lnTo>
                    <a:pt x="28788" y="201"/>
                  </a:lnTo>
                  <a:lnTo>
                    <a:pt x="29188" y="201"/>
                  </a:lnTo>
                  <a:lnTo>
                    <a:pt x="29188" y="1"/>
                  </a:lnTo>
                  <a:close/>
                  <a:moveTo>
                    <a:pt x="30455" y="1"/>
                  </a:moveTo>
                  <a:lnTo>
                    <a:pt x="30455" y="201"/>
                  </a:lnTo>
                  <a:lnTo>
                    <a:pt x="30889" y="201"/>
                  </a:lnTo>
                  <a:lnTo>
                    <a:pt x="30889" y="1"/>
                  </a:lnTo>
                  <a:close/>
                  <a:moveTo>
                    <a:pt x="32157" y="1"/>
                  </a:moveTo>
                  <a:lnTo>
                    <a:pt x="32157" y="201"/>
                  </a:lnTo>
                  <a:lnTo>
                    <a:pt x="32590" y="201"/>
                  </a:lnTo>
                  <a:lnTo>
                    <a:pt x="32590" y="1"/>
                  </a:lnTo>
                  <a:close/>
                  <a:moveTo>
                    <a:pt x="33858" y="1"/>
                  </a:moveTo>
                  <a:lnTo>
                    <a:pt x="33858" y="201"/>
                  </a:lnTo>
                  <a:lnTo>
                    <a:pt x="34258" y="201"/>
                  </a:lnTo>
                  <a:lnTo>
                    <a:pt x="34258" y="1"/>
                  </a:lnTo>
                  <a:close/>
                  <a:moveTo>
                    <a:pt x="35559" y="1"/>
                  </a:moveTo>
                  <a:lnTo>
                    <a:pt x="35559" y="201"/>
                  </a:lnTo>
                  <a:lnTo>
                    <a:pt x="35959" y="201"/>
                  </a:lnTo>
                  <a:lnTo>
                    <a:pt x="35959" y="1"/>
                  </a:lnTo>
                  <a:close/>
                  <a:moveTo>
                    <a:pt x="37227" y="1"/>
                  </a:moveTo>
                  <a:lnTo>
                    <a:pt x="37227" y="201"/>
                  </a:lnTo>
                  <a:lnTo>
                    <a:pt x="37661" y="201"/>
                  </a:lnTo>
                  <a:lnTo>
                    <a:pt x="3766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16"/>
            <p:cNvSpPr/>
            <p:nvPr/>
          </p:nvSpPr>
          <p:spPr>
            <a:xfrm>
              <a:off x="7898492" y="1646799"/>
              <a:ext cx="4417" cy="4417"/>
            </a:xfrm>
            <a:custGeom>
              <a:rect b="b" l="l" r="r" t="t"/>
              <a:pathLst>
                <a:path extrusionOk="0" h="201" w="201">
                  <a:moveTo>
                    <a:pt x="0" y="1"/>
                  </a:moveTo>
                  <a:lnTo>
                    <a:pt x="0" y="201"/>
                  </a:lnTo>
                  <a:lnTo>
                    <a:pt x="200" y="201"/>
                  </a:lnTo>
                  <a:lnTo>
                    <a:pt x="2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16"/>
            <p:cNvSpPr/>
            <p:nvPr/>
          </p:nvSpPr>
          <p:spPr>
            <a:xfrm>
              <a:off x="7010785" y="1753091"/>
              <a:ext cx="5165" cy="4417"/>
            </a:xfrm>
            <a:custGeom>
              <a:rect b="b" l="l" r="r" t="t"/>
              <a:pathLst>
                <a:path extrusionOk="0" h="201" w="235">
                  <a:moveTo>
                    <a:pt x="1" y="0"/>
                  </a:moveTo>
                  <a:lnTo>
                    <a:pt x="1" y="201"/>
                  </a:lnTo>
                  <a:lnTo>
                    <a:pt x="234" y="201"/>
                  </a:lnTo>
                  <a:lnTo>
                    <a:pt x="2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16"/>
            <p:cNvSpPr/>
            <p:nvPr/>
          </p:nvSpPr>
          <p:spPr>
            <a:xfrm>
              <a:off x="7043044" y="1753091"/>
              <a:ext cx="827695" cy="4417"/>
            </a:xfrm>
            <a:custGeom>
              <a:rect b="b" l="l" r="r" t="t"/>
              <a:pathLst>
                <a:path extrusionOk="0" h="201" w="37661">
                  <a:moveTo>
                    <a:pt x="0" y="0"/>
                  </a:moveTo>
                  <a:lnTo>
                    <a:pt x="0" y="201"/>
                  </a:lnTo>
                  <a:lnTo>
                    <a:pt x="401" y="201"/>
                  </a:lnTo>
                  <a:lnTo>
                    <a:pt x="401" y="0"/>
                  </a:lnTo>
                  <a:close/>
                  <a:moveTo>
                    <a:pt x="1702" y="0"/>
                  </a:moveTo>
                  <a:lnTo>
                    <a:pt x="1702" y="201"/>
                  </a:lnTo>
                  <a:lnTo>
                    <a:pt x="2102" y="201"/>
                  </a:lnTo>
                  <a:lnTo>
                    <a:pt x="2102" y="0"/>
                  </a:lnTo>
                  <a:close/>
                  <a:moveTo>
                    <a:pt x="3369" y="0"/>
                  </a:moveTo>
                  <a:lnTo>
                    <a:pt x="3369" y="201"/>
                  </a:lnTo>
                  <a:lnTo>
                    <a:pt x="3803" y="201"/>
                  </a:lnTo>
                  <a:lnTo>
                    <a:pt x="3803" y="0"/>
                  </a:lnTo>
                  <a:close/>
                  <a:moveTo>
                    <a:pt x="5071" y="0"/>
                  </a:moveTo>
                  <a:lnTo>
                    <a:pt x="5071" y="201"/>
                  </a:lnTo>
                  <a:lnTo>
                    <a:pt x="5504" y="201"/>
                  </a:lnTo>
                  <a:lnTo>
                    <a:pt x="5504" y="0"/>
                  </a:lnTo>
                  <a:close/>
                  <a:moveTo>
                    <a:pt x="6772" y="0"/>
                  </a:moveTo>
                  <a:lnTo>
                    <a:pt x="6772" y="201"/>
                  </a:lnTo>
                  <a:lnTo>
                    <a:pt x="7172" y="201"/>
                  </a:lnTo>
                  <a:lnTo>
                    <a:pt x="7172" y="0"/>
                  </a:lnTo>
                  <a:close/>
                  <a:moveTo>
                    <a:pt x="8473" y="0"/>
                  </a:moveTo>
                  <a:lnTo>
                    <a:pt x="8473" y="201"/>
                  </a:lnTo>
                  <a:lnTo>
                    <a:pt x="8873" y="201"/>
                  </a:lnTo>
                  <a:lnTo>
                    <a:pt x="8873" y="0"/>
                  </a:lnTo>
                  <a:close/>
                  <a:moveTo>
                    <a:pt x="10141" y="0"/>
                  </a:moveTo>
                  <a:lnTo>
                    <a:pt x="10141" y="201"/>
                  </a:lnTo>
                  <a:lnTo>
                    <a:pt x="10575" y="201"/>
                  </a:lnTo>
                  <a:lnTo>
                    <a:pt x="10575" y="0"/>
                  </a:lnTo>
                  <a:close/>
                  <a:moveTo>
                    <a:pt x="11842" y="0"/>
                  </a:moveTo>
                  <a:lnTo>
                    <a:pt x="11842" y="201"/>
                  </a:lnTo>
                  <a:lnTo>
                    <a:pt x="12276" y="201"/>
                  </a:lnTo>
                  <a:lnTo>
                    <a:pt x="12276" y="0"/>
                  </a:lnTo>
                  <a:close/>
                  <a:moveTo>
                    <a:pt x="13543" y="0"/>
                  </a:moveTo>
                  <a:lnTo>
                    <a:pt x="13543" y="201"/>
                  </a:lnTo>
                  <a:lnTo>
                    <a:pt x="13944" y="201"/>
                  </a:lnTo>
                  <a:lnTo>
                    <a:pt x="13944" y="0"/>
                  </a:lnTo>
                  <a:close/>
                  <a:moveTo>
                    <a:pt x="15245" y="0"/>
                  </a:moveTo>
                  <a:lnTo>
                    <a:pt x="15245" y="201"/>
                  </a:lnTo>
                  <a:lnTo>
                    <a:pt x="15645" y="201"/>
                  </a:lnTo>
                  <a:lnTo>
                    <a:pt x="15645" y="0"/>
                  </a:lnTo>
                  <a:close/>
                  <a:moveTo>
                    <a:pt x="16912" y="0"/>
                  </a:moveTo>
                  <a:lnTo>
                    <a:pt x="16912" y="201"/>
                  </a:lnTo>
                  <a:lnTo>
                    <a:pt x="17346" y="201"/>
                  </a:lnTo>
                  <a:lnTo>
                    <a:pt x="17346" y="0"/>
                  </a:lnTo>
                  <a:close/>
                  <a:moveTo>
                    <a:pt x="18614" y="0"/>
                  </a:moveTo>
                  <a:lnTo>
                    <a:pt x="18614" y="201"/>
                  </a:lnTo>
                  <a:lnTo>
                    <a:pt x="19047" y="201"/>
                  </a:lnTo>
                  <a:lnTo>
                    <a:pt x="19047" y="0"/>
                  </a:lnTo>
                  <a:close/>
                  <a:moveTo>
                    <a:pt x="20315" y="0"/>
                  </a:moveTo>
                  <a:lnTo>
                    <a:pt x="20315" y="201"/>
                  </a:lnTo>
                  <a:lnTo>
                    <a:pt x="20715" y="201"/>
                  </a:lnTo>
                  <a:lnTo>
                    <a:pt x="20715" y="0"/>
                  </a:lnTo>
                  <a:close/>
                  <a:moveTo>
                    <a:pt x="22016" y="0"/>
                  </a:moveTo>
                  <a:lnTo>
                    <a:pt x="22016" y="201"/>
                  </a:lnTo>
                  <a:lnTo>
                    <a:pt x="22416" y="201"/>
                  </a:lnTo>
                  <a:lnTo>
                    <a:pt x="22416" y="0"/>
                  </a:lnTo>
                  <a:close/>
                  <a:moveTo>
                    <a:pt x="23684" y="0"/>
                  </a:moveTo>
                  <a:lnTo>
                    <a:pt x="23684" y="201"/>
                  </a:lnTo>
                  <a:lnTo>
                    <a:pt x="24118" y="201"/>
                  </a:lnTo>
                  <a:lnTo>
                    <a:pt x="24118" y="0"/>
                  </a:lnTo>
                  <a:close/>
                  <a:moveTo>
                    <a:pt x="25385" y="0"/>
                  </a:moveTo>
                  <a:lnTo>
                    <a:pt x="25385" y="201"/>
                  </a:lnTo>
                  <a:lnTo>
                    <a:pt x="25819" y="201"/>
                  </a:lnTo>
                  <a:lnTo>
                    <a:pt x="25819" y="0"/>
                  </a:lnTo>
                  <a:close/>
                  <a:moveTo>
                    <a:pt x="27086" y="0"/>
                  </a:moveTo>
                  <a:lnTo>
                    <a:pt x="27086" y="201"/>
                  </a:lnTo>
                  <a:lnTo>
                    <a:pt x="27487" y="201"/>
                  </a:lnTo>
                  <a:lnTo>
                    <a:pt x="27487" y="0"/>
                  </a:lnTo>
                  <a:close/>
                  <a:moveTo>
                    <a:pt x="28788" y="0"/>
                  </a:moveTo>
                  <a:lnTo>
                    <a:pt x="28788" y="201"/>
                  </a:lnTo>
                  <a:lnTo>
                    <a:pt x="29188" y="201"/>
                  </a:lnTo>
                  <a:lnTo>
                    <a:pt x="29188" y="0"/>
                  </a:lnTo>
                  <a:close/>
                  <a:moveTo>
                    <a:pt x="30455" y="0"/>
                  </a:moveTo>
                  <a:lnTo>
                    <a:pt x="30455" y="201"/>
                  </a:lnTo>
                  <a:lnTo>
                    <a:pt x="30889" y="201"/>
                  </a:lnTo>
                  <a:lnTo>
                    <a:pt x="30889" y="0"/>
                  </a:lnTo>
                  <a:close/>
                  <a:moveTo>
                    <a:pt x="32157" y="0"/>
                  </a:moveTo>
                  <a:lnTo>
                    <a:pt x="32157" y="201"/>
                  </a:lnTo>
                  <a:lnTo>
                    <a:pt x="32590" y="201"/>
                  </a:lnTo>
                  <a:lnTo>
                    <a:pt x="32590" y="0"/>
                  </a:lnTo>
                  <a:close/>
                  <a:moveTo>
                    <a:pt x="33858" y="0"/>
                  </a:moveTo>
                  <a:lnTo>
                    <a:pt x="33858" y="201"/>
                  </a:lnTo>
                  <a:lnTo>
                    <a:pt x="34258" y="201"/>
                  </a:lnTo>
                  <a:lnTo>
                    <a:pt x="34258" y="0"/>
                  </a:lnTo>
                  <a:close/>
                  <a:moveTo>
                    <a:pt x="35559" y="0"/>
                  </a:moveTo>
                  <a:lnTo>
                    <a:pt x="35559" y="201"/>
                  </a:lnTo>
                  <a:lnTo>
                    <a:pt x="35959" y="201"/>
                  </a:lnTo>
                  <a:lnTo>
                    <a:pt x="35959" y="0"/>
                  </a:lnTo>
                  <a:close/>
                  <a:moveTo>
                    <a:pt x="37227" y="0"/>
                  </a:moveTo>
                  <a:lnTo>
                    <a:pt x="37227" y="201"/>
                  </a:lnTo>
                  <a:lnTo>
                    <a:pt x="37661" y="201"/>
                  </a:lnTo>
                  <a:lnTo>
                    <a:pt x="3766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16"/>
            <p:cNvSpPr/>
            <p:nvPr/>
          </p:nvSpPr>
          <p:spPr>
            <a:xfrm>
              <a:off x="7898492" y="1753091"/>
              <a:ext cx="4417" cy="4417"/>
            </a:xfrm>
            <a:custGeom>
              <a:rect b="b" l="l" r="r" t="t"/>
              <a:pathLst>
                <a:path extrusionOk="0" h="201" w="201">
                  <a:moveTo>
                    <a:pt x="0" y="0"/>
                  </a:moveTo>
                  <a:lnTo>
                    <a:pt x="0" y="201"/>
                  </a:lnTo>
                  <a:lnTo>
                    <a:pt x="200" y="201"/>
                  </a:lnTo>
                  <a:lnTo>
                    <a:pt x="20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16"/>
            <p:cNvSpPr/>
            <p:nvPr/>
          </p:nvSpPr>
          <p:spPr>
            <a:xfrm>
              <a:off x="7010785" y="1859383"/>
              <a:ext cx="5165" cy="4417"/>
            </a:xfrm>
            <a:custGeom>
              <a:rect b="b" l="l" r="r" t="t"/>
              <a:pathLst>
                <a:path extrusionOk="0" h="201" w="235">
                  <a:moveTo>
                    <a:pt x="1" y="0"/>
                  </a:moveTo>
                  <a:lnTo>
                    <a:pt x="1" y="200"/>
                  </a:lnTo>
                  <a:lnTo>
                    <a:pt x="234" y="200"/>
                  </a:lnTo>
                  <a:lnTo>
                    <a:pt x="2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16"/>
            <p:cNvSpPr/>
            <p:nvPr/>
          </p:nvSpPr>
          <p:spPr>
            <a:xfrm>
              <a:off x="7043044" y="1859383"/>
              <a:ext cx="827695" cy="4417"/>
            </a:xfrm>
            <a:custGeom>
              <a:rect b="b" l="l" r="r" t="t"/>
              <a:pathLst>
                <a:path extrusionOk="0" h="201" w="37661">
                  <a:moveTo>
                    <a:pt x="0" y="0"/>
                  </a:moveTo>
                  <a:lnTo>
                    <a:pt x="0" y="200"/>
                  </a:lnTo>
                  <a:lnTo>
                    <a:pt x="401" y="200"/>
                  </a:lnTo>
                  <a:lnTo>
                    <a:pt x="401" y="0"/>
                  </a:lnTo>
                  <a:close/>
                  <a:moveTo>
                    <a:pt x="1702" y="0"/>
                  </a:moveTo>
                  <a:lnTo>
                    <a:pt x="1702" y="200"/>
                  </a:lnTo>
                  <a:lnTo>
                    <a:pt x="2102" y="200"/>
                  </a:lnTo>
                  <a:lnTo>
                    <a:pt x="2102" y="0"/>
                  </a:lnTo>
                  <a:close/>
                  <a:moveTo>
                    <a:pt x="3369" y="0"/>
                  </a:moveTo>
                  <a:lnTo>
                    <a:pt x="3369" y="200"/>
                  </a:lnTo>
                  <a:lnTo>
                    <a:pt x="3803" y="200"/>
                  </a:lnTo>
                  <a:lnTo>
                    <a:pt x="3803" y="0"/>
                  </a:lnTo>
                  <a:close/>
                  <a:moveTo>
                    <a:pt x="5071" y="0"/>
                  </a:moveTo>
                  <a:lnTo>
                    <a:pt x="5071" y="200"/>
                  </a:lnTo>
                  <a:lnTo>
                    <a:pt x="5504" y="200"/>
                  </a:lnTo>
                  <a:lnTo>
                    <a:pt x="5504" y="0"/>
                  </a:lnTo>
                  <a:close/>
                  <a:moveTo>
                    <a:pt x="6772" y="0"/>
                  </a:moveTo>
                  <a:lnTo>
                    <a:pt x="6772" y="200"/>
                  </a:lnTo>
                  <a:lnTo>
                    <a:pt x="7172" y="200"/>
                  </a:lnTo>
                  <a:lnTo>
                    <a:pt x="7172" y="0"/>
                  </a:lnTo>
                  <a:close/>
                  <a:moveTo>
                    <a:pt x="8473" y="0"/>
                  </a:moveTo>
                  <a:lnTo>
                    <a:pt x="8473" y="200"/>
                  </a:lnTo>
                  <a:lnTo>
                    <a:pt x="8873" y="200"/>
                  </a:lnTo>
                  <a:lnTo>
                    <a:pt x="8873" y="0"/>
                  </a:lnTo>
                  <a:close/>
                  <a:moveTo>
                    <a:pt x="10141" y="0"/>
                  </a:moveTo>
                  <a:lnTo>
                    <a:pt x="10141" y="200"/>
                  </a:lnTo>
                  <a:lnTo>
                    <a:pt x="10575" y="200"/>
                  </a:lnTo>
                  <a:lnTo>
                    <a:pt x="10575" y="0"/>
                  </a:lnTo>
                  <a:close/>
                  <a:moveTo>
                    <a:pt x="11842" y="0"/>
                  </a:moveTo>
                  <a:lnTo>
                    <a:pt x="11842" y="200"/>
                  </a:lnTo>
                  <a:lnTo>
                    <a:pt x="12276" y="200"/>
                  </a:lnTo>
                  <a:lnTo>
                    <a:pt x="12276" y="0"/>
                  </a:lnTo>
                  <a:close/>
                  <a:moveTo>
                    <a:pt x="13543" y="0"/>
                  </a:moveTo>
                  <a:lnTo>
                    <a:pt x="13543" y="200"/>
                  </a:lnTo>
                  <a:lnTo>
                    <a:pt x="13944" y="200"/>
                  </a:lnTo>
                  <a:lnTo>
                    <a:pt x="13944" y="0"/>
                  </a:lnTo>
                  <a:close/>
                  <a:moveTo>
                    <a:pt x="15245" y="0"/>
                  </a:moveTo>
                  <a:lnTo>
                    <a:pt x="15245" y="200"/>
                  </a:lnTo>
                  <a:lnTo>
                    <a:pt x="15645" y="200"/>
                  </a:lnTo>
                  <a:lnTo>
                    <a:pt x="15645" y="0"/>
                  </a:lnTo>
                  <a:close/>
                  <a:moveTo>
                    <a:pt x="16912" y="0"/>
                  </a:moveTo>
                  <a:lnTo>
                    <a:pt x="16912" y="200"/>
                  </a:lnTo>
                  <a:lnTo>
                    <a:pt x="17346" y="200"/>
                  </a:lnTo>
                  <a:lnTo>
                    <a:pt x="17346" y="0"/>
                  </a:lnTo>
                  <a:close/>
                  <a:moveTo>
                    <a:pt x="18614" y="0"/>
                  </a:moveTo>
                  <a:lnTo>
                    <a:pt x="18614" y="200"/>
                  </a:lnTo>
                  <a:lnTo>
                    <a:pt x="19047" y="200"/>
                  </a:lnTo>
                  <a:lnTo>
                    <a:pt x="19047" y="0"/>
                  </a:lnTo>
                  <a:close/>
                  <a:moveTo>
                    <a:pt x="20315" y="0"/>
                  </a:moveTo>
                  <a:lnTo>
                    <a:pt x="20315" y="200"/>
                  </a:lnTo>
                  <a:lnTo>
                    <a:pt x="20715" y="200"/>
                  </a:lnTo>
                  <a:lnTo>
                    <a:pt x="20715" y="0"/>
                  </a:lnTo>
                  <a:close/>
                  <a:moveTo>
                    <a:pt x="22016" y="0"/>
                  </a:moveTo>
                  <a:lnTo>
                    <a:pt x="22016" y="200"/>
                  </a:lnTo>
                  <a:lnTo>
                    <a:pt x="22416" y="200"/>
                  </a:lnTo>
                  <a:lnTo>
                    <a:pt x="22416" y="0"/>
                  </a:lnTo>
                  <a:close/>
                  <a:moveTo>
                    <a:pt x="23684" y="0"/>
                  </a:moveTo>
                  <a:lnTo>
                    <a:pt x="23684" y="200"/>
                  </a:lnTo>
                  <a:lnTo>
                    <a:pt x="24118" y="200"/>
                  </a:lnTo>
                  <a:lnTo>
                    <a:pt x="24118" y="0"/>
                  </a:lnTo>
                  <a:close/>
                  <a:moveTo>
                    <a:pt x="25385" y="0"/>
                  </a:moveTo>
                  <a:lnTo>
                    <a:pt x="25385" y="200"/>
                  </a:lnTo>
                  <a:lnTo>
                    <a:pt x="25819" y="200"/>
                  </a:lnTo>
                  <a:lnTo>
                    <a:pt x="25819" y="0"/>
                  </a:lnTo>
                  <a:close/>
                  <a:moveTo>
                    <a:pt x="27086" y="0"/>
                  </a:moveTo>
                  <a:lnTo>
                    <a:pt x="27086" y="200"/>
                  </a:lnTo>
                  <a:lnTo>
                    <a:pt x="27487" y="200"/>
                  </a:lnTo>
                  <a:lnTo>
                    <a:pt x="27487" y="0"/>
                  </a:lnTo>
                  <a:close/>
                  <a:moveTo>
                    <a:pt x="28788" y="0"/>
                  </a:moveTo>
                  <a:lnTo>
                    <a:pt x="28788" y="200"/>
                  </a:lnTo>
                  <a:lnTo>
                    <a:pt x="29188" y="200"/>
                  </a:lnTo>
                  <a:lnTo>
                    <a:pt x="29188" y="0"/>
                  </a:lnTo>
                  <a:close/>
                  <a:moveTo>
                    <a:pt x="30455" y="0"/>
                  </a:moveTo>
                  <a:lnTo>
                    <a:pt x="30455" y="200"/>
                  </a:lnTo>
                  <a:lnTo>
                    <a:pt x="30889" y="200"/>
                  </a:lnTo>
                  <a:lnTo>
                    <a:pt x="30889" y="0"/>
                  </a:lnTo>
                  <a:close/>
                  <a:moveTo>
                    <a:pt x="32157" y="0"/>
                  </a:moveTo>
                  <a:lnTo>
                    <a:pt x="32157" y="200"/>
                  </a:lnTo>
                  <a:lnTo>
                    <a:pt x="32590" y="200"/>
                  </a:lnTo>
                  <a:lnTo>
                    <a:pt x="32590" y="0"/>
                  </a:lnTo>
                  <a:close/>
                  <a:moveTo>
                    <a:pt x="33858" y="0"/>
                  </a:moveTo>
                  <a:lnTo>
                    <a:pt x="33858" y="200"/>
                  </a:lnTo>
                  <a:lnTo>
                    <a:pt x="34258" y="200"/>
                  </a:lnTo>
                  <a:lnTo>
                    <a:pt x="34258" y="0"/>
                  </a:lnTo>
                  <a:close/>
                  <a:moveTo>
                    <a:pt x="35559" y="0"/>
                  </a:moveTo>
                  <a:lnTo>
                    <a:pt x="35559" y="200"/>
                  </a:lnTo>
                  <a:lnTo>
                    <a:pt x="35959" y="200"/>
                  </a:lnTo>
                  <a:lnTo>
                    <a:pt x="35959" y="0"/>
                  </a:lnTo>
                  <a:close/>
                  <a:moveTo>
                    <a:pt x="37227" y="0"/>
                  </a:moveTo>
                  <a:lnTo>
                    <a:pt x="37227" y="200"/>
                  </a:lnTo>
                  <a:lnTo>
                    <a:pt x="37661" y="200"/>
                  </a:lnTo>
                  <a:lnTo>
                    <a:pt x="3766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16"/>
            <p:cNvSpPr/>
            <p:nvPr/>
          </p:nvSpPr>
          <p:spPr>
            <a:xfrm>
              <a:off x="7898492" y="1859383"/>
              <a:ext cx="4417" cy="4417"/>
            </a:xfrm>
            <a:custGeom>
              <a:rect b="b" l="l" r="r" t="t"/>
              <a:pathLst>
                <a:path extrusionOk="0" h="201" w="201">
                  <a:moveTo>
                    <a:pt x="0" y="0"/>
                  </a:moveTo>
                  <a:lnTo>
                    <a:pt x="0" y="200"/>
                  </a:lnTo>
                  <a:lnTo>
                    <a:pt x="200" y="200"/>
                  </a:lnTo>
                  <a:lnTo>
                    <a:pt x="20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16"/>
            <p:cNvSpPr/>
            <p:nvPr/>
          </p:nvSpPr>
          <p:spPr>
            <a:xfrm>
              <a:off x="7010785" y="1965653"/>
              <a:ext cx="5165" cy="4439"/>
            </a:xfrm>
            <a:custGeom>
              <a:rect b="b" l="l" r="r" t="t"/>
              <a:pathLst>
                <a:path extrusionOk="0" h="202" w="235">
                  <a:moveTo>
                    <a:pt x="1" y="1"/>
                  </a:moveTo>
                  <a:lnTo>
                    <a:pt x="1" y="201"/>
                  </a:lnTo>
                  <a:lnTo>
                    <a:pt x="234" y="201"/>
                  </a:lnTo>
                  <a:lnTo>
                    <a:pt x="2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16"/>
            <p:cNvSpPr/>
            <p:nvPr/>
          </p:nvSpPr>
          <p:spPr>
            <a:xfrm>
              <a:off x="7043044" y="1965653"/>
              <a:ext cx="827695" cy="4439"/>
            </a:xfrm>
            <a:custGeom>
              <a:rect b="b" l="l" r="r" t="t"/>
              <a:pathLst>
                <a:path extrusionOk="0" h="202" w="37661">
                  <a:moveTo>
                    <a:pt x="0" y="1"/>
                  </a:moveTo>
                  <a:lnTo>
                    <a:pt x="0" y="201"/>
                  </a:lnTo>
                  <a:lnTo>
                    <a:pt x="401" y="201"/>
                  </a:lnTo>
                  <a:lnTo>
                    <a:pt x="401" y="1"/>
                  </a:lnTo>
                  <a:close/>
                  <a:moveTo>
                    <a:pt x="1702" y="1"/>
                  </a:moveTo>
                  <a:lnTo>
                    <a:pt x="1702" y="201"/>
                  </a:lnTo>
                  <a:lnTo>
                    <a:pt x="2102" y="201"/>
                  </a:lnTo>
                  <a:lnTo>
                    <a:pt x="2102" y="1"/>
                  </a:lnTo>
                  <a:close/>
                  <a:moveTo>
                    <a:pt x="3369" y="1"/>
                  </a:moveTo>
                  <a:lnTo>
                    <a:pt x="3369" y="201"/>
                  </a:lnTo>
                  <a:lnTo>
                    <a:pt x="3803" y="201"/>
                  </a:lnTo>
                  <a:lnTo>
                    <a:pt x="3803" y="1"/>
                  </a:lnTo>
                  <a:close/>
                  <a:moveTo>
                    <a:pt x="5071" y="1"/>
                  </a:moveTo>
                  <a:lnTo>
                    <a:pt x="5071" y="201"/>
                  </a:lnTo>
                  <a:lnTo>
                    <a:pt x="5504" y="201"/>
                  </a:lnTo>
                  <a:lnTo>
                    <a:pt x="5504" y="1"/>
                  </a:lnTo>
                  <a:close/>
                  <a:moveTo>
                    <a:pt x="6772" y="1"/>
                  </a:moveTo>
                  <a:lnTo>
                    <a:pt x="6772" y="201"/>
                  </a:lnTo>
                  <a:lnTo>
                    <a:pt x="7172" y="201"/>
                  </a:lnTo>
                  <a:lnTo>
                    <a:pt x="7172" y="1"/>
                  </a:lnTo>
                  <a:close/>
                  <a:moveTo>
                    <a:pt x="8473" y="1"/>
                  </a:moveTo>
                  <a:lnTo>
                    <a:pt x="8473" y="201"/>
                  </a:lnTo>
                  <a:lnTo>
                    <a:pt x="8873" y="201"/>
                  </a:lnTo>
                  <a:lnTo>
                    <a:pt x="8873" y="1"/>
                  </a:lnTo>
                  <a:close/>
                  <a:moveTo>
                    <a:pt x="10141" y="1"/>
                  </a:moveTo>
                  <a:lnTo>
                    <a:pt x="10141" y="201"/>
                  </a:lnTo>
                  <a:lnTo>
                    <a:pt x="10575" y="201"/>
                  </a:lnTo>
                  <a:lnTo>
                    <a:pt x="10575" y="1"/>
                  </a:lnTo>
                  <a:close/>
                  <a:moveTo>
                    <a:pt x="11842" y="1"/>
                  </a:moveTo>
                  <a:lnTo>
                    <a:pt x="11842" y="201"/>
                  </a:lnTo>
                  <a:lnTo>
                    <a:pt x="12276" y="201"/>
                  </a:lnTo>
                  <a:lnTo>
                    <a:pt x="12276" y="1"/>
                  </a:lnTo>
                  <a:close/>
                  <a:moveTo>
                    <a:pt x="13543" y="1"/>
                  </a:moveTo>
                  <a:lnTo>
                    <a:pt x="13543" y="201"/>
                  </a:lnTo>
                  <a:lnTo>
                    <a:pt x="13944" y="201"/>
                  </a:lnTo>
                  <a:lnTo>
                    <a:pt x="13944" y="1"/>
                  </a:lnTo>
                  <a:close/>
                  <a:moveTo>
                    <a:pt x="15245" y="1"/>
                  </a:moveTo>
                  <a:lnTo>
                    <a:pt x="15245" y="201"/>
                  </a:lnTo>
                  <a:lnTo>
                    <a:pt x="15645" y="201"/>
                  </a:lnTo>
                  <a:lnTo>
                    <a:pt x="15645" y="1"/>
                  </a:lnTo>
                  <a:close/>
                  <a:moveTo>
                    <a:pt x="16912" y="1"/>
                  </a:moveTo>
                  <a:lnTo>
                    <a:pt x="16912" y="201"/>
                  </a:lnTo>
                  <a:lnTo>
                    <a:pt x="17346" y="201"/>
                  </a:lnTo>
                  <a:lnTo>
                    <a:pt x="17346" y="1"/>
                  </a:lnTo>
                  <a:close/>
                  <a:moveTo>
                    <a:pt x="18614" y="1"/>
                  </a:moveTo>
                  <a:lnTo>
                    <a:pt x="18614" y="201"/>
                  </a:lnTo>
                  <a:lnTo>
                    <a:pt x="19047" y="201"/>
                  </a:lnTo>
                  <a:lnTo>
                    <a:pt x="19047" y="1"/>
                  </a:lnTo>
                  <a:close/>
                  <a:moveTo>
                    <a:pt x="20315" y="1"/>
                  </a:moveTo>
                  <a:lnTo>
                    <a:pt x="20315" y="201"/>
                  </a:lnTo>
                  <a:lnTo>
                    <a:pt x="20715" y="201"/>
                  </a:lnTo>
                  <a:lnTo>
                    <a:pt x="20715" y="1"/>
                  </a:lnTo>
                  <a:close/>
                  <a:moveTo>
                    <a:pt x="22016" y="1"/>
                  </a:moveTo>
                  <a:lnTo>
                    <a:pt x="22016" y="201"/>
                  </a:lnTo>
                  <a:lnTo>
                    <a:pt x="22416" y="201"/>
                  </a:lnTo>
                  <a:lnTo>
                    <a:pt x="22416" y="1"/>
                  </a:lnTo>
                  <a:close/>
                  <a:moveTo>
                    <a:pt x="23684" y="1"/>
                  </a:moveTo>
                  <a:lnTo>
                    <a:pt x="23684" y="201"/>
                  </a:lnTo>
                  <a:lnTo>
                    <a:pt x="24118" y="201"/>
                  </a:lnTo>
                  <a:lnTo>
                    <a:pt x="24118" y="1"/>
                  </a:lnTo>
                  <a:close/>
                  <a:moveTo>
                    <a:pt x="25385" y="1"/>
                  </a:moveTo>
                  <a:lnTo>
                    <a:pt x="25385" y="201"/>
                  </a:lnTo>
                  <a:lnTo>
                    <a:pt x="25819" y="201"/>
                  </a:lnTo>
                  <a:lnTo>
                    <a:pt x="25819" y="1"/>
                  </a:lnTo>
                  <a:close/>
                  <a:moveTo>
                    <a:pt x="27086" y="1"/>
                  </a:moveTo>
                  <a:lnTo>
                    <a:pt x="27086" y="201"/>
                  </a:lnTo>
                  <a:lnTo>
                    <a:pt x="27487" y="201"/>
                  </a:lnTo>
                  <a:lnTo>
                    <a:pt x="27487" y="1"/>
                  </a:lnTo>
                  <a:close/>
                  <a:moveTo>
                    <a:pt x="28788" y="1"/>
                  </a:moveTo>
                  <a:lnTo>
                    <a:pt x="28788" y="201"/>
                  </a:lnTo>
                  <a:lnTo>
                    <a:pt x="29188" y="201"/>
                  </a:lnTo>
                  <a:lnTo>
                    <a:pt x="29188" y="1"/>
                  </a:lnTo>
                  <a:close/>
                  <a:moveTo>
                    <a:pt x="30455" y="1"/>
                  </a:moveTo>
                  <a:lnTo>
                    <a:pt x="30455" y="201"/>
                  </a:lnTo>
                  <a:lnTo>
                    <a:pt x="30889" y="201"/>
                  </a:lnTo>
                  <a:lnTo>
                    <a:pt x="30889" y="1"/>
                  </a:lnTo>
                  <a:close/>
                  <a:moveTo>
                    <a:pt x="32157" y="1"/>
                  </a:moveTo>
                  <a:lnTo>
                    <a:pt x="32157" y="201"/>
                  </a:lnTo>
                  <a:lnTo>
                    <a:pt x="32590" y="201"/>
                  </a:lnTo>
                  <a:lnTo>
                    <a:pt x="32590" y="1"/>
                  </a:lnTo>
                  <a:close/>
                  <a:moveTo>
                    <a:pt x="33858" y="1"/>
                  </a:moveTo>
                  <a:lnTo>
                    <a:pt x="33858" y="201"/>
                  </a:lnTo>
                  <a:lnTo>
                    <a:pt x="34258" y="201"/>
                  </a:lnTo>
                  <a:lnTo>
                    <a:pt x="34258" y="1"/>
                  </a:lnTo>
                  <a:close/>
                  <a:moveTo>
                    <a:pt x="35559" y="1"/>
                  </a:moveTo>
                  <a:lnTo>
                    <a:pt x="35559" y="201"/>
                  </a:lnTo>
                  <a:lnTo>
                    <a:pt x="35959" y="201"/>
                  </a:lnTo>
                  <a:lnTo>
                    <a:pt x="35959" y="1"/>
                  </a:lnTo>
                  <a:close/>
                  <a:moveTo>
                    <a:pt x="37227" y="1"/>
                  </a:moveTo>
                  <a:lnTo>
                    <a:pt x="37227" y="201"/>
                  </a:lnTo>
                  <a:lnTo>
                    <a:pt x="37661" y="201"/>
                  </a:lnTo>
                  <a:lnTo>
                    <a:pt x="3766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16"/>
            <p:cNvSpPr/>
            <p:nvPr/>
          </p:nvSpPr>
          <p:spPr>
            <a:xfrm>
              <a:off x="7898492" y="1965653"/>
              <a:ext cx="4417" cy="4439"/>
            </a:xfrm>
            <a:custGeom>
              <a:rect b="b" l="l" r="r" t="t"/>
              <a:pathLst>
                <a:path extrusionOk="0" h="202" w="201">
                  <a:moveTo>
                    <a:pt x="0" y="1"/>
                  </a:moveTo>
                  <a:lnTo>
                    <a:pt x="0" y="201"/>
                  </a:lnTo>
                  <a:lnTo>
                    <a:pt x="200" y="201"/>
                  </a:lnTo>
                  <a:lnTo>
                    <a:pt x="2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16"/>
            <p:cNvSpPr/>
            <p:nvPr/>
          </p:nvSpPr>
          <p:spPr>
            <a:xfrm>
              <a:off x="7010785" y="2071944"/>
              <a:ext cx="5165" cy="4417"/>
            </a:xfrm>
            <a:custGeom>
              <a:rect b="b" l="l" r="r" t="t"/>
              <a:pathLst>
                <a:path extrusionOk="0" h="201" w="235">
                  <a:moveTo>
                    <a:pt x="1" y="1"/>
                  </a:moveTo>
                  <a:lnTo>
                    <a:pt x="1" y="201"/>
                  </a:lnTo>
                  <a:lnTo>
                    <a:pt x="234" y="201"/>
                  </a:lnTo>
                  <a:lnTo>
                    <a:pt x="2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16"/>
            <p:cNvSpPr/>
            <p:nvPr/>
          </p:nvSpPr>
          <p:spPr>
            <a:xfrm>
              <a:off x="7043044" y="2071944"/>
              <a:ext cx="827695" cy="4417"/>
            </a:xfrm>
            <a:custGeom>
              <a:rect b="b" l="l" r="r" t="t"/>
              <a:pathLst>
                <a:path extrusionOk="0" h="201" w="37661">
                  <a:moveTo>
                    <a:pt x="0" y="1"/>
                  </a:moveTo>
                  <a:lnTo>
                    <a:pt x="0" y="201"/>
                  </a:lnTo>
                  <a:lnTo>
                    <a:pt x="401" y="201"/>
                  </a:lnTo>
                  <a:lnTo>
                    <a:pt x="401" y="1"/>
                  </a:lnTo>
                  <a:close/>
                  <a:moveTo>
                    <a:pt x="1702" y="1"/>
                  </a:moveTo>
                  <a:lnTo>
                    <a:pt x="1702" y="201"/>
                  </a:lnTo>
                  <a:lnTo>
                    <a:pt x="2102" y="201"/>
                  </a:lnTo>
                  <a:lnTo>
                    <a:pt x="2102" y="1"/>
                  </a:lnTo>
                  <a:close/>
                  <a:moveTo>
                    <a:pt x="3369" y="1"/>
                  </a:moveTo>
                  <a:lnTo>
                    <a:pt x="3369" y="201"/>
                  </a:lnTo>
                  <a:lnTo>
                    <a:pt x="3803" y="201"/>
                  </a:lnTo>
                  <a:lnTo>
                    <a:pt x="3803" y="1"/>
                  </a:lnTo>
                  <a:close/>
                  <a:moveTo>
                    <a:pt x="5071" y="1"/>
                  </a:moveTo>
                  <a:lnTo>
                    <a:pt x="5071" y="201"/>
                  </a:lnTo>
                  <a:lnTo>
                    <a:pt x="5504" y="201"/>
                  </a:lnTo>
                  <a:lnTo>
                    <a:pt x="5504" y="1"/>
                  </a:lnTo>
                  <a:close/>
                  <a:moveTo>
                    <a:pt x="6772" y="1"/>
                  </a:moveTo>
                  <a:lnTo>
                    <a:pt x="6772" y="201"/>
                  </a:lnTo>
                  <a:lnTo>
                    <a:pt x="7172" y="201"/>
                  </a:lnTo>
                  <a:lnTo>
                    <a:pt x="7172" y="1"/>
                  </a:lnTo>
                  <a:close/>
                  <a:moveTo>
                    <a:pt x="8473" y="1"/>
                  </a:moveTo>
                  <a:lnTo>
                    <a:pt x="8473" y="201"/>
                  </a:lnTo>
                  <a:lnTo>
                    <a:pt x="8873" y="201"/>
                  </a:lnTo>
                  <a:lnTo>
                    <a:pt x="8873" y="1"/>
                  </a:lnTo>
                  <a:close/>
                  <a:moveTo>
                    <a:pt x="10141" y="1"/>
                  </a:moveTo>
                  <a:lnTo>
                    <a:pt x="10141" y="201"/>
                  </a:lnTo>
                  <a:lnTo>
                    <a:pt x="10575" y="201"/>
                  </a:lnTo>
                  <a:lnTo>
                    <a:pt x="10575" y="1"/>
                  </a:lnTo>
                  <a:close/>
                  <a:moveTo>
                    <a:pt x="11842" y="1"/>
                  </a:moveTo>
                  <a:lnTo>
                    <a:pt x="11842" y="201"/>
                  </a:lnTo>
                  <a:lnTo>
                    <a:pt x="12276" y="201"/>
                  </a:lnTo>
                  <a:lnTo>
                    <a:pt x="12276" y="1"/>
                  </a:lnTo>
                  <a:close/>
                  <a:moveTo>
                    <a:pt x="13543" y="1"/>
                  </a:moveTo>
                  <a:lnTo>
                    <a:pt x="13543" y="201"/>
                  </a:lnTo>
                  <a:lnTo>
                    <a:pt x="13944" y="201"/>
                  </a:lnTo>
                  <a:lnTo>
                    <a:pt x="13944" y="1"/>
                  </a:lnTo>
                  <a:close/>
                  <a:moveTo>
                    <a:pt x="15245" y="1"/>
                  </a:moveTo>
                  <a:lnTo>
                    <a:pt x="15245" y="201"/>
                  </a:lnTo>
                  <a:lnTo>
                    <a:pt x="15645" y="201"/>
                  </a:lnTo>
                  <a:lnTo>
                    <a:pt x="15645" y="1"/>
                  </a:lnTo>
                  <a:close/>
                  <a:moveTo>
                    <a:pt x="16912" y="1"/>
                  </a:moveTo>
                  <a:lnTo>
                    <a:pt x="16912" y="201"/>
                  </a:lnTo>
                  <a:lnTo>
                    <a:pt x="17346" y="201"/>
                  </a:lnTo>
                  <a:lnTo>
                    <a:pt x="17346" y="1"/>
                  </a:lnTo>
                  <a:close/>
                  <a:moveTo>
                    <a:pt x="18614" y="1"/>
                  </a:moveTo>
                  <a:lnTo>
                    <a:pt x="18614" y="201"/>
                  </a:lnTo>
                  <a:lnTo>
                    <a:pt x="19047" y="201"/>
                  </a:lnTo>
                  <a:lnTo>
                    <a:pt x="19047" y="1"/>
                  </a:lnTo>
                  <a:close/>
                  <a:moveTo>
                    <a:pt x="20315" y="1"/>
                  </a:moveTo>
                  <a:lnTo>
                    <a:pt x="20315" y="201"/>
                  </a:lnTo>
                  <a:lnTo>
                    <a:pt x="20715" y="201"/>
                  </a:lnTo>
                  <a:lnTo>
                    <a:pt x="20715" y="1"/>
                  </a:lnTo>
                  <a:close/>
                  <a:moveTo>
                    <a:pt x="22016" y="1"/>
                  </a:moveTo>
                  <a:lnTo>
                    <a:pt x="22016" y="201"/>
                  </a:lnTo>
                  <a:lnTo>
                    <a:pt x="22416" y="201"/>
                  </a:lnTo>
                  <a:lnTo>
                    <a:pt x="22416" y="1"/>
                  </a:lnTo>
                  <a:close/>
                  <a:moveTo>
                    <a:pt x="23684" y="1"/>
                  </a:moveTo>
                  <a:lnTo>
                    <a:pt x="23684" y="201"/>
                  </a:lnTo>
                  <a:lnTo>
                    <a:pt x="24118" y="201"/>
                  </a:lnTo>
                  <a:lnTo>
                    <a:pt x="24118" y="1"/>
                  </a:lnTo>
                  <a:close/>
                  <a:moveTo>
                    <a:pt x="25385" y="1"/>
                  </a:moveTo>
                  <a:lnTo>
                    <a:pt x="25385" y="201"/>
                  </a:lnTo>
                  <a:lnTo>
                    <a:pt x="25819" y="201"/>
                  </a:lnTo>
                  <a:lnTo>
                    <a:pt x="25819" y="1"/>
                  </a:lnTo>
                  <a:close/>
                  <a:moveTo>
                    <a:pt x="27086" y="1"/>
                  </a:moveTo>
                  <a:lnTo>
                    <a:pt x="27086" y="201"/>
                  </a:lnTo>
                  <a:lnTo>
                    <a:pt x="27487" y="201"/>
                  </a:lnTo>
                  <a:lnTo>
                    <a:pt x="27487" y="1"/>
                  </a:lnTo>
                  <a:close/>
                  <a:moveTo>
                    <a:pt x="28788" y="1"/>
                  </a:moveTo>
                  <a:lnTo>
                    <a:pt x="28788" y="201"/>
                  </a:lnTo>
                  <a:lnTo>
                    <a:pt x="29188" y="201"/>
                  </a:lnTo>
                  <a:lnTo>
                    <a:pt x="29188" y="1"/>
                  </a:lnTo>
                  <a:close/>
                  <a:moveTo>
                    <a:pt x="30455" y="1"/>
                  </a:moveTo>
                  <a:lnTo>
                    <a:pt x="30455" y="201"/>
                  </a:lnTo>
                  <a:lnTo>
                    <a:pt x="30889" y="201"/>
                  </a:lnTo>
                  <a:lnTo>
                    <a:pt x="30889" y="1"/>
                  </a:lnTo>
                  <a:close/>
                  <a:moveTo>
                    <a:pt x="32157" y="1"/>
                  </a:moveTo>
                  <a:lnTo>
                    <a:pt x="32157" y="201"/>
                  </a:lnTo>
                  <a:lnTo>
                    <a:pt x="32590" y="201"/>
                  </a:lnTo>
                  <a:lnTo>
                    <a:pt x="32590" y="1"/>
                  </a:lnTo>
                  <a:close/>
                  <a:moveTo>
                    <a:pt x="33858" y="1"/>
                  </a:moveTo>
                  <a:lnTo>
                    <a:pt x="33858" y="201"/>
                  </a:lnTo>
                  <a:lnTo>
                    <a:pt x="34258" y="201"/>
                  </a:lnTo>
                  <a:lnTo>
                    <a:pt x="34258" y="1"/>
                  </a:lnTo>
                  <a:close/>
                  <a:moveTo>
                    <a:pt x="35559" y="1"/>
                  </a:moveTo>
                  <a:lnTo>
                    <a:pt x="35559" y="201"/>
                  </a:lnTo>
                  <a:lnTo>
                    <a:pt x="35959" y="201"/>
                  </a:lnTo>
                  <a:lnTo>
                    <a:pt x="35959" y="1"/>
                  </a:lnTo>
                  <a:close/>
                  <a:moveTo>
                    <a:pt x="37227" y="1"/>
                  </a:moveTo>
                  <a:lnTo>
                    <a:pt x="37227" y="201"/>
                  </a:lnTo>
                  <a:lnTo>
                    <a:pt x="37661" y="201"/>
                  </a:lnTo>
                  <a:lnTo>
                    <a:pt x="3766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16"/>
            <p:cNvSpPr/>
            <p:nvPr/>
          </p:nvSpPr>
          <p:spPr>
            <a:xfrm>
              <a:off x="7898492" y="2071944"/>
              <a:ext cx="4417" cy="4417"/>
            </a:xfrm>
            <a:custGeom>
              <a:rect b="b" l="l" r="r" t="t"/>
              <a:pathLst>
                <a:path extrusionOk="0" h="201" w="201">
                  <a:moveTo>
                    <a:pt x="0" y="1"/>
                  </a:moveTo>
                  <a:lnTo>
                    <a:pt x="0" y="201"/>
                  </a:lnTo>
                  <a:lnTo>
                    <a:pt x="200" y="201"/>
                  </a:lnTo>
                  <a:lnTo>
                    <a:pt x="2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16"/>
            <p:cNvSpPr/>
            <p:nvPr/>
          </p:nvSpPr>
          <p:spPr>
            <a:xfrm>
              <a:off x="7010785" y="2178236"/>
              <a:ext cx="5165" cy="4417"/>
            </a:xfrm>
            <a:custGeom>
              <a:rect b="b" l="l" r="r" t="t"/>
              <a:pathLst>
                <a:path extrusionOk="0" h="201" w="235">
                  <a:moveTo>
                    <a:pt x="1" y="1"/>
                  </a:moveTo>
                  <a:lnTo>
                    <a:pt x="1" y="201"/>
                  </a:lnTo>
                  <a:lnTo>
                    <a:pt x="234" y="201"/>
                  </a:lnTo>
                  <a:lnTo>
                    <a:pt x="2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16"/>
            <p:cNvSpPr/>
            <p:nvPr/>
          </p:nvSpPr>
          <p:spPr>
            <a:xfrm>
              <a:off x="7043044" y="2178236"/>
              <a:ext cx="827695" cy="4417"/>
            </a:xfrm>
            <a:custGeom>
              <a:rect b="b" l="l" r="r" t="t"/>
              <a:pathLst>
                <a:path extrusionOk="0" h="201" w="37661">
                  <a:moveTo>
                    <a:pt x="0" y="1"/>
                  </a:moveTo>
                  <a:lnTo>
                    <a:pt x="0" y="201"/>
                  </a:lnTo>
                  <a:lnTo>
                    <a:pt x="401" y="201"/>
                  </a:lnTo>
                  <a:lnTo>
                    <a:pt x="401" y="1"/>
                  </a:lnTo>
                  <a:close/>
                  <a:moveTo>
                    <a:pt x="1702" y="1"/>
                  </a:moveTo>
                  <a:lnTo>
                    <a:pt x="1702" y="201"/>
                  </a:lnTo>
                  <a:lnTo>
                    <a:pt x="2102" y="201"/>
                  </a:lnTo>
                  <a:lnTo>
                    <a:pt x="2102" y="1"/>
                  </a:lnTo>
                  <a:close/>
                  <a:moveTo>
                    <a:pt x="3369" y="1"/>
                  </a:moveTo>
                  <a:lnTo>
                    <a:pt x="3369" y="201"/>
                  </a:lnTo>
                  <a:lnTo>
                    <a:pt x="3803" y="201"/>
                  </a:lnTo>
                  <a:lnTo>
                    <a:pt x="3803" y="1"/>
                  </a:lnTo>
                  <a:close/>
                  <a:moveTo>
                    <a:pt x="5071" y="1"/>
                  </a:moveTo>
                  <a:lnTo>
                    <a:pt x="5071" y="201"/>
                  </a:lnTo>
                  <a:lnTo>
                    <a:pt x="5504" y="201"/>
                  </a:lnTo>
                  <a:lnTo>
                    <a:pt x="5504" y="1"/>
                  </a:lnTo>
                  <a:close/>
                  <a:moveTo>
                    <a:pt x="6772" y="1"/>
                  </a:moveTo>
                  <a:lnTo>
                    <a:pt x="6772" y="201"/>
                  </a:lnTo>
                  <a:lnTo>
                    <a:pt x="7172" y="201"/>
                  </a:lnTo>
                  <a:lnTo>
                    <a:pt x="7172" y="1"/>
                  </a:lnTo>
                  <a:close/>
                  <a:moveTo>
                    <a:pt x="8473" y="1"/>
                  </a:moveTo>
                  <a:lnTo>
                    <a:pt x="8473" y="201"/>
                  </a:lnTo>
                  <a:lnTo>
                    <a:pt x="8873" y="201"/>
                  </a:lnTo>
                  <a:lnTo>
                    <a:pt x="8873" y="1"/>
                  </a:lnTo>
                  <a:close/>
                  <a:moveTo>
                    <a:pt x="10141" y="1"/>
                  </a:moveTo>
                  <a:lnTo>
                    <a:pt x="10141" y="201"/>
                  </a:lnTo>
                  <a:lnTo>
                    <a:pt x="10575" y="201"/>
                  </a:lnTo>
                  <a:lnTo>
                    <a:pt x="10575" y="1"/>
                  </a:lnTo>
                  <a:close/>
                  <a:moveTo>
                    <a:pt x="11842" y="1"/>
                  </a:moveTo>
                  <a:lnTo>
                    <a:pt x="11842" y="201"/>
                  </a:lnTo>
                  <a:lnTo>
                    <a:pt x="12276" y="201"/>
                  </a:lnTo>
                  <a:lnTo>
                    <a:pt x="12276" y="1"/>
                  </a:lnTo>
                  <a:close/>
                  <a:moveTo>
                    <a:pt x="13543" y="1"/>
                  </a:moveTo>
                  <a:lnTo>
                    <a:pt x="13543" y="201"/>
                  </a:lnTo>
                  <a:lnTo>
                    <a:pt x="13944" y="201"/>
                  </a:lnTo>
                  <a:lnTo>
                    <a:pt x="13944" y="1"/>
                  </a:lnTo>
                  <a:close/>
                  <a:moveTo>
                    <a:pt x="15245" y="1"/>
                  </a:moveTo>
                  <a:lnTo>
                    <a:pt x="15245" y="201"/>
                  </a:lnTo>
                  <a:lnTo>
                    <a:pt x="15645" y="201"/>
                  </a:lnTo>
                  <a:lnTo>
                    <a:pt x="15645" y="1"/>
                  </a:lnTo>
                  <a:close/>
                  <a:moveTo>
                    <a:pt x="16912" y="1"/>
                  </a:moveTo>
                  <a:lnTo>
                    <a:pt x="16912" y="201"/>
                  </a:lnTo>
                  <a:lnTo>
                    <a:pt x="17346" y="201"/>
                  </a:lnTo>
                  <a:lnTo>
                    <a:pt x="17346" y="1"/>
                  </a:lnTo>
                  <a:close/>
                  <a:moveTo>
                    <a:pt x="18614" y="1"/>
                  </a:moveTo>
                  <a:lnTo>
                    <a:pt x="18614" y="201"/>
                  </a:lnTo>
                  <a:lnTo>
                    <a:pt x="19047" y="201"/>
                  </a:lnTo>
                  <a:lnTo>
                    <a:pt x="19047" y="1"/>
                  </a:lnTo>
                  <a:close/>
                  <a:moveTo>
                    <a:pt x="20315" y="1"/>
                  </a:moveTo>
                  <a:lnTo>
                    <a:pt x="20315" y="201"/>
                  </a:lnTo>
                  <a:lnTo>
                    <a:pt x="20715" y="201"/>
                  </a:lnTo>
                  <a:lnTo>
                    <a:pt x="20715" y="1"/>
                  </a:lnTo>
                  <a:close/>
                  <a:moveTo>
                    <a:pt x="22016" y="1"/>
                  </a:moveTo>
                  <a:lnTo>
                    <a:pt x="22016" y="201"/>
                  </a:lnTo>
                  <a:lnTo>
                    <a:pt x="22416" y="201"/>
                  </a:lnTo>
                  <a:lnTo>
                    <a:pt x="22416" y="1"/>
                  </a:lnTo>
                  <a:close/>
                  <a:moveTo>
                    <a:pt x="23684" y="1"/>
                  </a:moveTo>
                  <a:lnTo>
                    <a:pt x="23684" y="201"/>
                  </a:lnTo>
                  <a:lnTo>
                    <a:pt x="24118" y="201"/>
                  </a:lnTo>
                  <a:lnTo>
                    <a:pt x="24118" y="1"/>
                  </a:lnTo>
                  <a:close/>
                  <a:moveTo>
                    <a:pt x="25385" y="1"/>
                  </a:moveTo>
                  <a:lnTo>
                    <a:pt x="25385" y="201"/>
                  </a:lnTo>
                  <a:lnTo>
                    <a:pt x="25819" y="201"/>
                  </a:lnTo>
                  <a:lnTo>
                    <a:pt x="25819" y="1"/>
                  </a:lnTo>
                  <a:close/>
                  <a:moveTo>
                    <a:pt x="27086" y="1"/>
                  </a:moveTo>
                  <a:lnTo>
                    <a:pt x="27086" y="201"/>
                  </a:lnTo>
                  <a:lnTo>
                    <a:pt x="27487" y="201"/>
                  </a:lnTo>
                  <a:lnTo>
                    <a:pt x="27487" y="1"/>
                  </a:lnTo>
                  <a:close/>
                  <a:moveTo>
                    <a:pt x="28788" y="1"/>
                  </a:moveTo>
                  <a:lnTo>
                    <a:pt x="28788" y="201"/>
                  </a:lnTo>
                  <a:lnTo>
                    <a:pt x="29188" y="201"/>
                  </a:lnTo>
                  <a:lnTo>
                    <a:pt x="29188" y="1"/>
                  </a:lnTo>
                  <a:close/>
                  <a:moveTo>
                    <a:pt x="30455" y="1"/>
                  </a:moveTo>
                  <a:lnTo>
                    <a:pt x="30455" y="201"/>
                  </a:lnTo>
                  <a:lnTo>
                    <a:pt x="30889" y="201"/>
                  </a:lnTo>
                  <a:lnTo>
                    <a:pt x="30889" y="1"/>
                  </a:lnTo>
                  <a:close/>
                  <a:moveTo>
                    <a:pt x="32157" y="1"/>
                  </a:moveTo>
                  <a:lnTo>
                    <a:pt x="32157" y="201"/>
                  </a:lnTo>
                  <a:lnTo>
                    <a:pt x="32590" y="201"/>
                  </a:lnTo>
                  <a:lnTo>
                    <a:pt x="32590" y="1"/>
                  </a:lnTo>
                  <a:close/>
                  <a:moveTo>
                    <a:pt x="33858" y="1"/>
                  </a:moveTo>
                  <a:lnTo>
                    <a:pt x="33858" y="201"/>
                  </a:lnTo>
                  <a:lnTo>
                    <a:pt x="34258" y="201"/>
                  </a:lnTo>
                  <a:lnTo>
                    <a:pt x="34258" y="1"/>
                  </a:lnTo>
                  <a:close/>
                  <a:moveTo>
                    <a:pt x="35559" y="1"/>
                  </a:moveTo>
                  <a:lnTo>
                    <a:pt x="35559" y="201"/>
                  </a:lnTo>
                  <a:lnTo>
                    <a:pt x="35959" y="201"/>
                  </a:lnTo>
                  <a:lnTo>
                    <a:pt x="35959" y="1"/>
                  </a:lnTo>
                  <a:close/>
                  <a:moveTo>
                    <a:pt x="37227" y="1"/>
                  </a:moveTo>
                  <a:lnTo>
                    <a:pt x="37227" y="201"/>
                  </a:lnTo>
                  <a:lnTo>
                    <a:pt x="37661" y="201"/>
                  </a:lnTo>
                  <a:lnTo>
                    <a:pt x="3766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16"/>
            <p:cNvSpPr/>
            <p:nvPr/>
          </p:nvSpPr>
          <p:spPr>
            <a:xfrm>
              <a:off x="7898492" y="2178236"/>
              <a:ext cx="4417" cy="4417"/>
            </a:xfrm>
            <a:custGeom>
              <a:rect b="b" l="l" r="r" t="t"/>
              <a:pathLst>
                <a:path extrusionOk="0" h="201" w="201">
                  <a:moveTo>
                    <a:pt x="0" y="1"/>
                  </a:moveTo>
                  <a:lnTo>
                    <a:pt x="0" y="201"/>
                  </a:lnTo>
                  <a:lnTo>
                    <a:pt x="200" y="201"/>
                  </a:lnTo>
                  <a:lnTo>
                    <a:pt x="2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16"/>
            <p:cNvSpPr/>
            <p:nvPr/>
          </p:nvSpPr>
          <p:spPr>
            <a:xfrm>
              <a:off x="7010785" y="2284528"/>
              <a:ext cx="5165" cy="5143"/>
            </a:xfrm>
            <a:custGeom>
              <a:rect b="b" l="l" r="r" t="t"/>
              <a:pathLst>
                <a:path extrusionOk="0" h="234" w="235">
                  <a:moveTo>
                    <a:pt x="1" y="0"/>
                  </a:moveTo>
                  <a:lnTo>
                    <a:pt x="1" y="234"/>
                  </a:lnTo>
                  <a:lnTo>
                    <a:pt x="234" y="234"/>
                  </a:lnTo>
                  <a:lnTo>
                    <a:pt x="2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16"/>
            <p:cNvSpPr/>
            <p:nvPr/>
          </p:nvSpPr>
          <p:spPr>
            <a:xfrm>
              <a:off x="7043044" y="2284528"/>
              <a:ext cx="827695" cy="5143"/>
            </a:xfrm>
            <a:custGeom>
              <a:rect b="b" l="l" r="r" t="t"/>
              <a:pathLst>
                <a:path extrusionOk="0" h="234" w="37661">
                  <a:moveTo>
                    <a:pt x="0" y="0"/>
                  </a:moveTo>
                  <a:lnTo>
                    <a:pt x="0" y="234"/>
                  </a:lnTo>
                  <a:lnTo>
                    <a:pt x="401" y="234"/>
                  </a:lnTo>
                  <a:lnTo>
                    <a:pt x="401" y="0"/>
                  </a:lnTo>
                  <a:close/>
                  <a:moveTo>
                    <a:pt x="1702" y="0"/>
                  </a:moveTo>
                  <a:lnTo>
                    <a:pt x="1702" y="234"/>
                  </a:lnTo>
                  <a:lnTo>
                    <a:pt x="2102" y="234"/>
                  </a:lnTo>
                  <a:lnTo>
                    <a:pt x="2102" y="0"/>
                  </a:lnTo>
                  <a:close/>
                  <a:moveTo>
                    <a:pt x="3369" y="0"/>
                  </a:moveTo>
                  <a:lnTo>
                    <a:pt x="3369" y="234"/>
                  </a:lnTo>
                  <a:lnTo>
                    <a:pt x="3803" y="234"/>
                  </a:lnTo>
                  <a:lnTo>
                    <a:pt x="3803" y="0"/>
                  </a:lnTo>
                  <a:close/>
                  <a:moveTo>
                    <a:pt x="5071" y="0"/>
                  </a:moveTo>
                  <a:lnTo>
                    <a:pt x="5071" y="234"/>
                  </a:lnTo>
                  <a:lnTo>
                    <a:pt x="5504" y="234"/>
                  </a:lnTo>
                  <a:lnTo>
                    <a:pt x="5504" y="0"/>
                  </a:lnTo>
                  <a:close/>
                  <a:moveTo>
                    <a:pt x="6772" y="0"/>
                  </a:moveTo>
                  <a:lnTo>
                    <a:pt x="6772" y="234"/>
                  </a:lnTo>
                  <a:lnTo>
                    <a:pt x="7172" y="234"/>
                  </a:lnTo>
                  <a:lnTo>
                    <a:pt x="7172" y="0"/>
                  </a:lnTo>
                  <a:close/>
                  <a:moveTo>
                    <a:pt x="8473" y="0"/>
                  </a:moveTo>
                  <a:lnTo>
                    <a:pt x="8473" y="234"/>
                  </a:lnTo>
                  <a:lnTo>
                    <a:pt x="8873" y="234"/>
                  </a:lnTo>
                  <a:lnTo>
                    <a:pt x="8873" y="0"/>
                  </a:lnTo>
                  <a:close/>
                  <a:moveTo>
                    <a:pt x="10141" y="0"/>
                  </a:moveTo>
                  <a:lnTo>
                    <a:pt x="10141" y="234"/>
                  </a:lnTo>
                  <a:lnTo>
                    <a:pt x="10575" y="234"/>
                  </a:lnTo>
                  <a:lnTo>
                    <a:pt x="10575" y="0"/>
                  </a:lnTo>
                  <a:close/>
                  <a:moveTo>
                    <a:pt x="11842" y="0"/>
                  </a:moveTo>
                  <a:lnTo>
                    <a:pt x="11842" y="234"/>
                  </a:lnTo>
                  <a:lnTo>
                    <a:pt x="12276" y="234"/>
                  </a:lnTo>
                  <a:lnTo>
                    <a:pt x="12276" y="0"/>
                  </a:lnTo>
                  <a:close/>
                  <a:moveTo>
                    <a:pt x="13543" y="0"/>
                  </a:moveTo>
                  <a:lnTo>
                    <a:pt x="13543" y="234"/>
                  </a:lnTo>
                  <a:lnTo>
                    <a:pt x="13944" y="234"/>
                  </a:lnTo>
                  <a:lnTo>
                    <a:pt x="13944" y="0"/>
                  </a:lnTo>
                  <a:close/>
                  <a:moveTo>
                    <a:pt x="15245" y="0"/>
                  </a:moveTo>
                  <a:lnTo>
                    <a:pt x="15245" y="234"/>
                  </a:lnTo>
                  <a:lnTo>
                    <a:pt x="15645" y="234"/>
                  </a:lnTo>
                  <a:lnTo>
                    <a:pt x="15645" y="0"/>
                  </a:lnTo>
                  <a:close/>
                  <a:moveTo>
                    <a:pt x="16912" y="0"/>
                  </a:moveTo>
                  <a:lnTo>
                    <a:pt x="16912" y="234"/>
                  </a:lnTo>
                  <a:lnTo>
                    <a:pt x="17346" y="234"/>
                  </a:lnTo>
                  <a:lnTo>
                    <a:pt x="17346" y="0"/>
                  </a:lnTo>
                  <a:close/>
                  <a:moveTo>
                    <a:pt x="18614" y="0"/>
                  </a:moveTo>
                  <a:lnTo>
                    <a:pt x="18614" y="234"/>
                  </a:lnTo>
                  <a:lnTo>
                    <a:pt x="19047" y="234"/>
                  </a:lnTo>
                  <a:lnTo>
                    <a:pt x="19047" y="0"/>
                  </a:lnTo>
                  <a:close/>
                  <a:moveTo>
                    <a:pt x="20315" y="0"/>
                  </a:moveTo>
                  <a:lnTo>
                    <a:pt x="20315" y="234"/>
                  </a:lnTo>
                  <a:lnTo>
                    <a:pt x="20715" y="234"/>
                  </a:lnTo>
                  <a:lnTo>
                    <a:pt x="20715" y="0"/>
                  </a:lnTo>
                  <a:close/>
                  <a:moveTo>
                    <a:pt x="22016" y="0"/>
                  </a:moveTo>
                  <a:lnTo>
                    <a:pt x="22016" y="234"/>
                  </a:lnTo>
                  <a:lnTo>
                    <a:pt x="22416" y="234"/>
                  </a:lnTo>
                  <a:lnTo>
                    <a:pt x="22416" y="0"/>
                  </a:lnTo>
                  <a:close/>
                  <a:moveTo>
                    <a:pt x="23684" y="0"/>
                  </a:moveTo>
                  <a:lnTo>
                    <a:pt x="23684" y="234"/>
                  </a:lnTo>
                  <a:lnTo>
                    <a:pt x="24118" y="234"/>
                  </a:lnTo>
                  <a:lnTo>
                    <a:pt x="24118" y="0"/>
                  </a:lnTo>
                  <a:close/>
                  <a:moveTo>
                    <a:pt x="25385" y="0"/>
                  </a:moveTo>
                  <a:lnTo>
                    <a:pt x="25385" y="234"/>
                  </a:lnTo>
                  <a:lnTo>
                    <a:pt x="25819" y="234"/>
                  </a:lnTo>
                  <a:lnTo>
                    <a:pt x="25819" y="0"/>
                  </a:lnTo>
                  <a:close/>
                  <a:moveTo>
                    <a:pt x="27086" y="0"/>
                  </a:moveTo>
                  <a:lnTo>
                    <a:pt x="27086" y="234"/>
                  </a:lnTo>
                  <a:lnTo>
                    <a:pt x="27487" y="234"/>
                  </a:lnTo>
                  <a:lnTo>
                    <a:pt x="27487" y="0"/>
                  </a:lnTo>
                  <a:close/>
                  <a:moveTo>
                    <a:pt x="28788" y="0"/>
                  </a:moveTo>
                  <a:lnTo>
                    <a:pt x="28788" y="234"/>
                  </a:lnTo>
                  <a:lnTo>
                    <a:pt x="29188" y="234"/>
                  </a:lnTo>
                  <a:lnTo>
                    <a:pt x="29188" y="0"/>
                  </a:lnTo>
                  <a:close/>
                  <a:moveTo>
                    <a:pt x="30455" y="0"/>
                  </a:moveTo>
                  <a:lnTo>
                    <a:pt x="30455" y="234"/>
                  </a:lnTo>
                  <a:lnTo>
                    <a:pt x="30889" y="234"/>
                  </a:lnTo>
                  <a:lnTo>
                    <a:pt x="30889" y="0"/>
                  </a:lnTo>
                  <a:close/>
                  <a:moveTo>
                    <a:pt x="32157" y="0"/>
                  </a:moveTo>
                  <a:lnTo>
                    <a:pt x="32157" y="234"/>
                  </a:lnTo>
                  <a:lnTo>
                    <a:pt x="32590" y="234"/>
                  </a:lnTo>
                  <a:lnTo>
                    <a:pt x="32590" y="0"/>
                  </a:lnTo>
                  <a:close/>
                  <a:moveTo>
                    <a:pt x="33858" y="0"/>
                  </a:moveTo>
                  <a:lnTo>
                    <a:pt x="33858" y="234"/>
                  </a:lnTo>
                  <a:lnTo>
                    <a:pt x="34258" y="234"/>
                  </a:lnTo>
                  <a:lnTo>
                    <a:pt x="34258" y="0"/>
                  </a:lnTo>
                  <a:close/>
                  <a:moveTo>
                    <a:pt x="35559" y="0"/>
                  </a:moveTo>
                  <a:lnTo>
                    <a:pt x="35559" y="234"/>
                  </a:lnTo>
                  <a:lnTo>
                    <a:pt x="35959" y="234"/>
                  </a:lnTo>
                  <a:lnTo>
                    <a:pt x="35959" y="0"/>
                  </a:lnTo>
                  <a:close/>
                  <a:moveTo>
                    <a:pt x="37227" y="0"/>
                  </a:moveTo>
                  <a:lnTo>
                    <a:pt x="37227" y="234"/>
                  </a:lnTo>
                  <a:lnTo>
                    <a:pt x="37661" y="234"/>
                  </a:lnTo>
                  <a:lnTo>
                    <a:pt x="3766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16"/>
            <p:cNvSpPr/>
            <p:nvPr/>
          </p:nvSpPr>
          <p:spPr>
            <a:xfrm>
              <a:off x="7898492" y="2284528"/>
              <a:ext cx="4417" cy="5143"/>
            </a:xfrm>
            <a:custGeom>
              <a:rect b="b" l="l" r="r" t="t"/>
              <a:pathLst>
                <a:path extrusionOk="0" h="234" w="201">
                  <a:moveTo>
                    <a:pt x="0" y="0"/>
                  </a:moveTo>
                  <a:lnTo>
                    <a:pt x="0" y="234"/>
                  </a:lnTo>
                  <a:lnTo>
                    <a:pt x="200" y="234"/>
                  </a:lnTo>
                  <a:lnTo>
                    <a:pt x="20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16"/>
            <p:cNvSpPr/>
            <p:nvPr/>
          </p:nvSpPr>
          <p:spPr>
            <a:xfrm>
              <a:off x="7010785" y="2390820"/>
              <a:ext cx="5165" cy="5143"/>
            </a:xfrm>
            <a:custGeom>
              <a:rect b="b" l="l" r="r" t="t"/>
              <a:pathLst>
                <a:path extrusionOk="0" h="234" w="235">
                  <a:moveTo>
                    <a:pt x="1" y="0"/>
                  </a:moveTo>
                  <a:lnTo>
                    <a:pt x="1" y="234"/>
                  </a:lnTo>
                  <a:lnTo>
                    <a:pt x="234" y="234"/>
                  </a:lnTo>
                  <a:lnTo>
                    <a:pt x="2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16"/>
            <p:cNvSpPr/>
            <p:nvPr/>
          </p:nvSpPr>
          <p:spPr>
            <a:xfrm>
              <a:off x="7043044" y="2390820"/>
              <a:ext cx="827695" cy="5143"/>
            </a:xfrm>
            <a:custGeom>
              <a:rect b="b" l="l" r="r" t="t"/>
              <a:pathLst>
                <a:path extrusionOk="0" h="234" w="37661">
                  <a:moveTo>
                    <a:pt x="0" y="0"/>
                  </a:moveTo>
                  <a:lnTo>
                    <a:pt x="0" y="234"/>
                  </a:lnTo>
                  <a:lnTo>
                    <a:pt x="401" y="234"/>
                  </a:lnTo>
                  <a:lnTo>
                    <a:pt x="401" y="0"/>
                  </a:lnTo>
                  <a:close/>
                  <a:moveTo>
                    <a:pt x="1702" y="0"/>
                  </a:moveTo>
                  <a:lnTo>
                    <a:pt x="1702" y="234"/>
                  </a:lnTo>
                  <a:lnTo>
                    <a:pt x="2102" y="234"/>
                  </a:lnTo>
                  <a:lnTo>
                    <a:pt x="2102" y="0"/>
                  </a:lnTo>
                  <a:close/>
                  <a:moveTo>
                    <a:pt x="3369" y="0"/>
                  </a:moveTo>
                  <a:lnTo>
                    <a:pt x="3369" y="234"/>
                  </a:lnTo>
                  <a:lnTo>
                    <a:pt x="3803" y="234"/>
                  </a:lnTo>
                  <a:lnTo>
                    <a:pt x="3803" y="0"/>
                  </a:lnTo>
                  <a:close/>
                  <a:moveTo>
                    <a:pt x="5071" y="0"/>
                  </a:moveTo>
                  <a:lnTo>
                    <a:pt x="5071" y="234"/>
                  </a:lnTo>
                  <a:lnTo>
                    <a:pt x="5504" y="234"/>
                  </a:lnTo>
                  <a:lnTo>
                    <a:pt x="5504" y="0"/>
                  </a:lnTo>
                  <a:close/>
                  <a:moveTo>
                    <a:pt x="6772" y="0"/>
                  </a:moveTo>
                  <a:lnTo>
                    <a:pt x="6772" y="234"/>
                  </a:lnTo>
                  <a:lnTo>
                    <a:pt x="7172" y="234"/>
                  </a:lnTo>
                  <a:lnTo>
                    <a:pt x="7172" y="0"/>
                  </a:lnTo>
                  <a:close/>
                  <a:moveTo>
                    <a:pt x="8473" y="0"/>
                  </a:moveTo>
                  <a:lnTo>
                    <a:pt x="8473" y="234"/>
                  </a:lnTo>
                  <a:lnTo>
                    <a:pt x="8873" y="234"/>
                  </a:lnTo>
                  <a:lnTo>
                    <a:pt x="8873" y="0"/>
                  </a:lnTo>
                  <a:close/>
                  <a:moveTo>
                    <a:pt x="10141" y="0"/>
                  </a:moveTo>
                  <a:lnTo>
                    <a:pt x="10141" y="234"/>
                  </a:lnTo>
                  <a:lnTo>
                    <a:pt x="10575" y="234"/>
                  </a:lnTo>
                  <a:lnTo>
                    <a:pt x="10575" y="0"/>
                  </a:lnTo>
                  <a:close/>
                  <a:moveTo>
                    <a:pt x="11842" y="0"/>
                  </a:moveTo>
                  <a:lnTo>
                    <a:pt x="11842" y="234"/>
                  </a:lnTo>
                  <a:lnTo>
                    <a:pt x="12276" y="234"/>
                  </a:lnTo>
                  <a:lnTo>
                    <a:pt x="12276" y="0"/>
                  </a:lnTo>
                  <a:close/>
                  <a:moveTo>
                    <a:pt x="13543" y="0"/>
                  </a:moveTo>
                  <a:lnTo>
                    <a:pt x="13543" y="234"/>
                  </a:lnTo>
                  <a:lnTo>
                    <a:pt x="13944" y="234"/>
                  </a:lnTo>
                  <a:lnTo>
                    <a:pt x="13944" y="0"/>
                  </a:lnTo>
                  <a:close/>
                  <a:moveTo>
                    <a:pt x="15245" y="0"/>
                  </a:moveTo>
                  <a:lnTo>
                    <a:pt x="15245" y="234"/>
                  </a:lnTo>
                  <a:lnTo>
                    <a:pt x="15645" y="234"/>
                  </a:lnTo>
                  <a:lnTo>
                    <a:pt x="15645" y="0"/>
                  </a:lnTo>
                  <a:close/>
                  <a:moveTo>
                    <a:pt x="16912" y="0"/>
                  </a:moveTo>
                  <a:lnTo>
                    <a:pt x="16912" y="234"/>
                  </a:lnTo>
                  <a:lnTo>
                    <a:pt x="17346" y="234"/>
                  </a:lnTo>
                  <a:lnTo>
                    <a:pt x="17346" y="0"/>
                  </a:lnTo>
                  <a:close/>
                  <a:moveTo>
                    <a:pt x="18614" y="0"/>
                  </a:moveTo>
                  <a:lnTo>
                    <a:pt x="18614" y="234"/>
                  </a:lnTo>
                  <a:lnTo>
                    <a:pt x="19047" y="234"/>
                  </a:lnTo>
                  <a:lnTo>
                    <a:pt x="19047" y="0"/>
                  </a:lnTo>
                  <a:close/>
                  <a:moveTo>
                    <a:pt x="20315" y="0"/>
                  </a:moveTo>
                  <a:lnTo>
                    <a:pt x="20315" y="234"/>
                  </a:lnTo>
                  <a:lnTo>
                    <a:pt x="20715" y="234"/>
                  </a:lnTo>
                  <a:lnTo>
                    <a:pt x="20715" y="0"/>
                  </a:lnTo>
                  <a:close/>
                  <a:moveTo>
                    <a:pt x="22016" y="0"/>
                  </a:moveTo>
                  <a:lnTo>
                    <a:pt x="22016" y="234"/>
                  </a:lnTo>
                  <a:lnTo>
                    <a:pt x="22416" y="234"/>
                  </a:lnTo>
                  <a:lnTo>
                    <a:pt x="22416" y="0"/>
                  </a:lnTo>
                  <a:close/>
                  <a:moveTo>
                    <a:pt x="23684" y="0"/>
                  </a:moveTo>
                  <a:lnTo>
                    <a:pt x="23684" y="234"/>
                  </a:lnTo>
                  <a:lnTo>
                    <a:pt x="24118" y="234"/>
                  </a:lnTo>
                  <a:lnTo>
                    <a:pt x="24118" y="0"/>
                  </a:lnTo>
                  <a:close/>
                  <a:moveTo>
                    <a:pt x="25385" y="0"/>
                  </a:moveTo>
                  <a:lnTo>
                    <a:pt x="25385" y="234"/>
                  </a:lnTo>
                  <a:lnTo>
                    <a:pt x="25819" y="234"/>
                  </a:lnTo>
                  <a:lnTo>
                    <a:pt x="25819" y="0"/>
                  </a:lnTo>
                  <a:close/>
                  <a:moveTo>
                    <a:pt x="27086" y="0"/>
                  </a:moveTo>
                  <a:lnTo>
                    <a:pt x="27086" y="234"/>
                  </a:lnTo>
                  <a:lnTo>
                    <a:pt x="27487" y="234"/>
                  </a:lnTo>
                  <a:lnTo>
                    <a:pt x="27487" y="0"/>
                  </a:lnTo>
                  <a:close/>
                  <a:moveTo>
                    <a:pt x="28788" y="0"/>
                  </a:moveTo>
                  <a:lnTo>
                    <a:pt x="28788" y="234"/>
                  </a:lnTo>
                  <a:lnTo>
                    <a:pt x="29188" y="234"/>
                  </a:lnTo>
                  <a:lnTo>
                    <a:pt x="29188" y="0"/>
                  </a:lnTo>
                  <a:close/>
                  <a:moveTo>
                    <a:pt x="30455" y="0"/>
                  </a:moveTo>
                  <a:lnTo>
                    <a:pt x="30455" y="234"/>
                  </a:lnTo>
                  <a:lnTo>
                    <a:pt x="30889" y="234"/>
                  </a:lnTo>
                  <a:lnTo>
                    <a:pt x="30889" y="0"/>
                  </a:lnTo>
                  <a:close/>
                  <a:moveTo>
                    <a:pt x="32157" y="0"/>
                  </a:moveTo>
                  <a:lnTo>
                    <a:pt x="32157" y="234"/>
                  </a:lnTo>
                  <a:lnTo>
                    <a:pt x="32590" y="234"/>
                  </a:lnTo>
                  <a:lnTo>
                    <a:pt x="32590" y="0"/>
                  </a:lnTo>
                  <a:close/>
                  <a:moveTo>
                    <a:pt x="33858" y="0"/>
                  </a:moveTo>
                  <a:lnTo>
                    <a:pt x="33858" y="234"/>
                  </a:lnTo>
                  <a:lnTo>
                    <a:pt x="34258" y="234"/>
                  </a:lnTo>
                  <a:lnTo>
                    <a:pt x="34258" y="0"/>
                  </a:lnTo>
                  <a:close/>
                  <a:moveTo>
                    <a:pt x="35559" y="0"/>
                  </a:moveTo>
                  <a:lnTo>
                    <a:pt x="35559" y="234"/>
                  </a:lnTo>
                  <a:lnTo>
                    <a:pt x="35959" y="234"/>
                  </a:lnTo>
                  <a:lnTo>
                    <a:pt x="35959" y="0"/>
                  </a:lnTo>
                  <a:close/>
                  <a:moveTo>
                    <a:pt x="37227" y="0"/>
                  </a:moveTo>
                  <a:lnTo>
                    <a:pt x="37227" y="234"/>
                  </a:lnTo>
                  <a:lnTo>
                    <a:pt x="37661" y="234"/>
                  </a:lnTo>
                  <a:lnTo>
                    <a:pt x="3766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16"/>
            <p:cNvSpPr/>
            <p:nvPr/>
          </p:nvSpPr>
          <p:spPr>
            <a:xfrm>
              <a:off x="7898492" y="2390820"/>
              <a:ext cx="4417" cy="5143"/>
            </a:xfrm>
            <a:custGeom>
              <a:rect b="b" l="l" r="r" t="t"/>
              <a:pathLst>
                <a:path extrusionOk="0" h="234" w="201">
                  <a:moveTo>
                    <a:pt x="0" y="0"/>
                  </a:moveTo>
                  <a:lnTo>
                    <a:pt x="0" y="234"/>
                  </a:lnTo>
                  <a:lnTo>
                    <a:pt x="200" y="234"/>
                  </a:lnTo>
                  <a:lnTo>
                    <a:pt x="20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16"/>
            <p:cNvSpPr/>
            <p:nvPr/>
          </p:nvSpPr>
          <p:spPr>
            <a:xfrm>
              <a:off x="6919171" y="1185000"/>
              <a:ext cx="983845" cy="1483108"/>
            </a:xfrm>
            <a:custGeom>
              <a:rect b="b" l="l" r="r" t="t"/>
              <a:pathLst>
                <a:path extrusionOk="0" h="67483" w="44766">
                  <a:moveTo>
                    <a:pt x="3669" y="1"/>
                  </a:moveTo>
                  <a:lnTo>
                    <a:pt x="3669" y="10375"/>
                  </a:lnTo>
                  <a:lnTo>
                    <a:pt x="0" y="10375"/>
                  </a:lnTo>
                  <a:lnTo>
                    <a:pt x="0" y="10808"/>
                  </a:lnTo>
                  <a:lnTo>
                    <a:pt x="3669" y="10808"/>
                  </a:lnTo>
                  <a:lnTo>
                    <a:pt x="3669" y="11309"/>
                  </a:lnTo>
                  <a:lnTo>
                    <a:pt x="0" y="11309"/>
                  </a:lnTo>
                  <a:lnTo>
                    <a:pt x="0" y="11542"/>
                  </a:lnTo>
                  <a:lnTo>
                    <a:pt x="3669" y="11542"/>
                  </a:lnTo>
                  <a:lnTo>
                    <a:pt x="3669" y="59743"/>
                  </a:lnTo>
                  <a:lnTo>
                    <a:pt x="0" y="59743"/>
                  </a:lnTo>
                  <a:lnTo>
                    <a:pt x="0" y="59943"/>
                  </a:lnTo>
                  <a:lnTo>
                    <a:pt x="3669" y="59943"/>
                  </a:lnTo>
                  <a:lnTo>
                    <a:pt x="3669" y="60444"/>
                  </a:lnTo>
                  <a:lnTo>
                    <a:pt x="0" y="60444"/>
                  </a:lnTo>
                  <a:lnTo>
                    <a:pt x="0" y="60877"/>
                  </a:lnTo>
                  <a:lnTo>
                    <a:pt x="3669" y="60877"/>
                  </a:lnTo>
                  <a:lnTo>
                    <a:pt x="3669" y="67482"/>
                  </a:lnTo>
                  <a:lnTo>
                    <a:pt x="3869" y="67482"/>
                  </a:lnTo>
                  <a:lnTo>
                    <a:pt x="3869" y="60877"/>
                  </a:lnTo>
                  <a:lnTo>
                    <a:pt x="44765" y="60877"/>
                  </a:lnTo>
                  <a:lnTo>
                    <a:pt x="44765" y="60444"/>
                  </a:lnTo>
                  <a:lnTo>
                    <a:pt x="3869" y="60444"/>
                  </a:lnTo>
                  <a:lnTo>
                    <a:pt x="3869" y="59943"/>
                  </a:lnTo>
                  <a:lnTo>
                    <a:pt x="44765" y="59943"/>
                  </a:lnTo>
                  <a:lnTo>
                    <a:pt x="44765" y="59743"/>
                  </a:lnTo>
                  <a:lnTo>
                    <a:pt x="3869" y="59743"/>
                  </a:lnTo>
                  <a:lnTo>
                    <a:pt x="3869" y="11542"/>
                  </a:lnTo>
                  <a:lnTo>
                    <a:pt x="44765" y="11542"/>
                  </a:lnTo>
                  <a:lnTo>
                    <a:pt x="44765" y="11309"/>
                  </a:lnTo>
                  <a:lnTo>
                    <a:pt x="3869" y="11309"/>
                  </a:lnTo>
                  <a:lnTo>
                    <a:pt x="3869" y="10808"/>
                  </a:lnTo>
                  <a:lnTo>
                    <a:pt x="44765" y="10808"/>
                  </a:lnTo>
                  <a:lnTo>
                    <a:pt x="44765" y="10375"/>
                  </a:lnTo>
                  <a:lnTo>
                    <a:pt x="3869" y="10375"/>
                  </a:lnTo>
                  <a:lnTo>
                    <a:pt x="3869"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26" name="Google Shape;1026;p16"/>
          <p:cNvSpPr txBox="1"/>
          <p:nvPr>
            <p:ph idx="4294967295" type="body"/>
          </p:nvPr>
        </p:nvSpPr>
        <p:spPr>
          <a:xfrm>
            <a:off x="1902025" y="1828813"/>
            <a:ext cx="5188800" cy="2898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 sz="1400">
                <a:solidFill>
                  <a:srgbClr val="000000"/>
                </a:solidFill>
              </a:rPr>
              <a:t>Escalamiento de variables</a:t>
            </a:r>
            <a:endParaRPr sz="1400">
              <a:solidFill>
                <a:srgbClr val="000000"/>
              </a:solidFill>
            </a:endParaRPr>
          </a:p>
          <a:p>
            <a:pPr indent="-317500" lvl="0" marL="457200" rtl="0" algn="just">
              <a:lnSpc>
                <a:spcPct val="115000"/>
              </a:lnSpc>
              <a:spcBef>
                <a:spcPts val="1600"/>
              </a:spcBef>
              <a:spcAft>
                <a:spcPts val="0"/>
              </a:spcAft>
              <a:buClr>
                <a:srgbClr val="000000"/>
              </a:buClr>
              <a:buSzPts val="1400"/>
              <a:buChar char="●"/>
            </a:pPr>
            <a:r>
              <a:rPr lang="en" sz="1400">
                <a:solidFill>
                  <a:srgbClr val="000000"/>
                </a:solidFill>
              </a:rPr>
              <a:t>Escalamiento estándar</a:t>
            </a:r>
            <a:endParaRPr sz="1400">
              <a:solidFill>
                <a:srgbClr val="000000"/>
              </a:solidFill>
            </a:endParaRPr>
          </a:p>
          <a:p>
            <a:pPr indent="-317500" lvl="0" marL="457200" rtl="0" algn="just">
              <a:lnSpc>
                <a:spcPct val="115000"/>
              </a:lnSpc>
              <a:spcBef>
                <a:spcPts val="0"/>
              </a:spcBef>
              <a:spcAft>
                <a:spcPts val="0"/>
              </a:spcAft>
              <a:buClr>
                <a:srgbClr val="000000"/>
              </a:buClr>
              <a:buSzPts val="1400"/>
              <a:buChar char="●"/>
            </a:pPr>
            <a:r>
              <a:rPr lang="en" sz="1400">
                <a:solidFill>
                  <a:srgbClr val="000000"/>
                </a:solidFill>
              </a:rPr>
              <a:t>Escalamiento por valores mínimo y máximo</a:t>
            </a:r>
            <a:endParaRPr sz="1400">
              <a:solidFill>
                <a:srgbClr val="000000"/>
              </a:solidFill>
            </a:endParaRPr>
          </a:p>
          <a:p>
            <a:pPr indent="-317500" lvl="0" marL="457200" rtl="0" algn="just">
              <a:lnSpc>
                <a:spcPct val="115000"/>
              </a:lnSpc>
              <a:spcBef>
                <a:spcPts val="0"/>
              </a:spcBef>
              <a:spcAft>
                <a:spcPts val="0"/>
              </a:spcAft>
              <a:buClr>
                <a:srgbClr val="000000"/>
              </a:buClr>
              <a:buSzPts val="1400"/>
              <a:buChar char="●"/>
            </a:pPr>
            <a:r>
              <a:rPr lang="en" sz="1400">
                <a:solidFill>
                  <a:srgbClr val="000000"/>
                </a:solidFill>
              </a:rPr>
              <a:t>Escalamiento valor máximo absoluto </a:t>
            </a:r>
            <a:endParaRPr sz="1400">
              <a:solidFill>
                <a:srgbClr val="000000"/>
              </a:solidFill>
            </a:endParaRPr>
          </a:p>
          <a:p>
            <a:pPr indent="-317500" lvl="0" marL="457200" rtl="0" algn="just">
              <a:lnSpc>
                <a:spcPct val="115000"/>
              </a:lnSpc>
              <a:spcBef>
                <a:spcPts val="0"/>
              </a:spcBef>
              <a:spcAft>
                <a:spcPts val="0"/>
              </a:spcAft>
              <a:buClr>
                <a:srgbClr val="000000"/>
              </a:buClr>
              <a:buSzPts val="1400"/>
              <a:buChar char="●"/>
            </a:pPr>
            <a:r>
              <a:rPr lang="en" sz="1400">
                <a:solidFill>
                  <a:srgbClr val="000000"/>
                </a:solidFill>
              </a:rPr>
              <a:t>Escalamiento robusto</a:t>
            </a:r>
            <a:endParaRPr sz="1400">
              <a:solidFill>
                <a:srgbClr val="000000"/>
              </a:solidFill>
            </a:endParaRPr>
          </a:p>
          <a:p>
            <a:pPr indent="-317500" lvl="0" marL="457200" rtl="0" algn="just">
              <a:lnSpc>
                <a:spcPct val="115000"/>
              </a:lnSpc>
              <a:spcBef>
                <a:spcPts val="0"/>
              </a:spcBef>
              <a:spcAft>
                <a:spcPts val="0"/>
              </a:spcAft>
              <a:buClr>
                <a:srgbClr val="000000"/>
              </a:buClr>
              <a:buSzPts val="1400"/>
              <a:buChar char="●"/>
            </a:pPr>
            <a:r>
              <a:rPr lang="en" sz="1400">
                <a:solidFill>
                  <a:srgbClr val="000000"/>
                </a:solidFill>
              </a:rPr>
              <a:t>Normalización por la media</a:t>
            </a:r>
            <a:endParaRPr sz="1400">
              <a:solidFill>
                <a:srgbClr val="000000"/>
              </a:solidFill>
            </a:endParaRPr>
          </a:p>
          <a:p>
            <a:pPr indent="0" lvl="0" marL="0" rtl="0" algn="just">
              <a:lnSpc>
                <a:spcPct val="115000"/>
              </a:lnSpc>
              <a:spcBef>
                <a:spcPts val="1600"/>
              </a:spcBef>
              <a:spcAft>
                <a:spcPts val="1600"/>
              </a:spcAft>
              <a:buSzPts val="1800"/>
              <a:buNone/>
            </a:pPr>
            <a:r>
              <a:t/>
            </a:r>
            <a:endParaRPr sz="14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30" name="Shape 1030"/>
        <p:cNvGrpSpPr/>
        <p:nvPr/>
      </p:nvGrpSpPr>
      <p:grpSpPr>
        <a:xfrm>
          <a:off x="0" y="0"/>
          <a:ext cx="0" cy="0"/>
          <a:chOff x="0" y="0"/>
          <a:chExt cx="0" cy="0"/>
        </a:xfrm>
      </p:grpSpPr>
      <p:grpSp>
        <p:nvGrpSpPr>
          <p:cNvPr id="1031" name="Google Shape;1031;p6"/>
          <p:cNvGrpSpPr/>
          <p:nvPr/>
        </p:nvGrpSpPr>
        <p:grpSpPr>
          <a:xfrm flipH="1" rot="-2849289">
            <a:off x="7231371" y="3958705"/>
            <a:ext cx="3081811" cy="1994931"/>
            <a:chOff x="3476322" y="3871854"/>
            <a:chExt cx="3081550" cy="1994762"/>
          </a:xfrm>
        </p:grpSpPr>
        <p:sp>
          <p:nvSpPr>
            <p:cNvPr id="1032" name="Google Shape;1032;p6"/>
            <p:cNvSpPr/>
            <p:nvPr/>
          </p:nvSpPr>
          <p:spPr>
            <a:xfrm>
              <a:off x="3476322" y="4434043"/>
              <a:ext cx="929647" cy="290128"/>
            </a:xfrm>
            <a:custGeom>
              <a:rect b="b" l="l" r="r" t="t"/>
              <a:pathLst>
                <a:path extrusionOk="0" h="6198" w="19860">
                  <a:moveTo>
                    <a:pt x="6608" y="1035"/>
                  </a:moveTo>
                  <a:cubicBezTo>
                    <a:pt x="7486" y="1035"/>
                    <a:pt x="8379" y="1187"/>
                    <a:pt x="9261" y="1326"/>
                  </a:cubicBezTo>
                  <a:cubicBezTo>
                    <a:pt x="12072" y="1780"/>
                    <a:pt x="14828" y="2557"/>
                    <a:pt x="17467" y="3645"/>
                  </a:cubicBezTo>
                  <a:lnTo>
                    <a:pt x="17467" y="3645"/>
                  </a:lnTo>
                  <a:cubicBezTo>
                    <a:pt x="14865" y="4468"/>
                    <a:pt x="11720" y="5184"/>
                    <a:pt x="8737" y="5184"/>
                  </a:cubicBezTo>
                  <a:cubicBezTo>
                    <a:pt x="5937" y="5184"/>
                    <a:pt x="3279" y="4553"/>
                    <a:pt x="1344" y="2789"/>
                  </a:cubicBezTo>
                  <a:lnTo>
                    <a:pt x="1344" y="2789"/>
                  </a:lnTo>
                  <a:cubicBezTo>
                    <a:pt x="2403" y="2486"/>
                    <a:pt x="3279" y="1996"/>
                    <a:pt x="4326" y="1506"/>
                  </a:cubicBezTo>
                  <a:cubicBezTo>
                    <a:pt x="5062" y="1154"/>
                    <a:pt x="5829" y="1035"/>
                    <a:pt x="6608" y="1035"/>
                  </a:cubicBezTo>
                  <a:close/>
                  <a:moveTo>
                    <a:pt x="6415" y="0"/>
                  </a:moveTo>
                  <a:cubicBezTo>
                    <a:pt x="5956" y="0"/>
                    <a:pt x="5504" y="42"/>
                    <a:pt x="5074" y="148"/>
                  </a:cubicBezTo>
                  <a:cubicBezTo>
                    <a:pt x="3425" y="550"/>
                    <a:pt x="2136" y="1673"/>
                    <a:pt x="403" y="1978"/>
                  </a:cubicBezTo>
                  <a:cubicBezTo>
                    <a:pt x="1" y="2047"/>
                    <a:pt x="70" y="2657"/>
                    <a:pt x="264" y="2879"/>
                  </a:cubicBezTo>
                  <a:cubicBezTo>
                    <a:pt x="2368" y="5345"/>
                    <a:pt x="5497" y="6197"/>
                    <a:pt x="8802" y="6197"/>
                  </a:cubicBezTo>
                  <a:cubicBezTo>
                    <a:pt x="12288" y="6197"/>
                    <a:pt x="15970" y="5250"/>
                    <a:pt x="18853" y="4249"/>
                  </a:cubicBezTo>
                  <a:lnTo>
                    <a:pt x="18853" y="4249"/>
                  </a:lnTo>
                  <a:cubicBezTo>
                    <a:pt x="18973" y="4304"/>
                    <a:pt x="19093" y="4360"/>
                    <a:pt x="19214" y="4417"/>
                  </a:cubicBezTo>
                  <a:cubicBezTo>
                    <a:pt x="19268" y="4443"/>
                    <a:pt x="19319" y="4454"/>
                    <a:pt x="19364" y="4454"/>
                  </a:cubicBezTo>
                  <a:cubicBezTo>
                    <a:pt x="19595" y="4454"/>
                    <a:pt x="19704" y="4164"/>
                    <a:pt x="19678" y="3896"/>
                  </a:cubicBezTo>
                  <a:lnTo>
                    <a:pt x="19678" y="3896"/>
                  </a:lnTo>
                  <a:cubicBezTo>
                    <a:pt x="19860" y="3628"/>
                    <a:pt x="19684" y="3026"/>
                    <a:pt x="19337" y="3026"/>
                  </a:cubicBezTo>
                  <a:cubicBezTo>
                    <a:pt x="19302" y="3026"/>
                    <a:pt x="19265" y="3032"/>
                    <a:pt x="19227" y="3045"/>
                  </a:cubicBezTo>
                  <a:cubicBezTo>
                    <a:pt x="19092" y="3095"/>
                    <a:pt x="18953" y="3144"/>
                    <a:pt x="18813" y="3194"/>
                  </a:cubicBezTo>
                  <a:lnTo>
                    <a:pt x="18813" y="3194"/>
                  </a:lnTo>
                  <a:cubicBezTo>
                    <a:pt x="15785" y="1826"/>
                    <a:pt x="12593" y="859"/>
                    <a:pt x="9316" y="328"/>
                  </a:cubicBezTo>
                  <a:cubicBezTo>
                    <a:pt x="8402" y="187"/>
                    <a:pt x="7391" y="0"/>
                    <a:pt x="6415"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6"/>
            <p:cNvSpPr/>
            <p:nvPr/>
          </p:nvSpPr>
          <p:spPr>
            <a:xfrm>
              <a:off x="4004947" y="3918711"/>
              <a:ext cx="455087" cy="710295"/>
            </a:xfrm>
            <a:custGeom>
              <a:rect b="b" l="l" r="r" t="t"/>
              <a:pathLst>
                <a:path extrusionOk="0" h="15174" w="9722">
                  <a:moveTo>
                    <a:pt x="874" y="1348"/>
                  </a:moveTo>
                  <a:cubicBezTo>
                    <a:pt x="5425" y="4019"/>
                    <a:pt x="8499" y="8812"/>
                    <a:pt x="8729" y="14137"/>
                  </a:cubicBezTo>
                  <a:lnTo>
                    <a:pt x="8729" y="14137"/>
                  </a:lnTo>
                  <a:cubicBezTo>
                    <a:pt x="5366" y="13902"/>
                    <a:pt x="2812" y="10016"/>
                    <a:pt x="2015" y="7040"/>
                  </a:cubicBezTo>
                  <a:cubicBezTo>
                    <a:pt x="1512" y="5116"/>
                    <a:pt x="1532" y="3166"/>
                    <a:pt x="874" y="1348"/>
                  </a:cubicBezTo>
                  <a:close/>
                  <a:moveTo>
                    <a:pt x="187" y="1"/>
                  </a:moveTo>
                  <a:cubicBezTo>
                    <a:pt x="1" y="1"/>
                    <a:pt x="175" y="863"/>
                    <a:pt x="227" y="955"/>
                  </a:cubicBezTo>
                  <a:cubicBezTo>
                    <a:pt x="1239" y="2632"/>
                    <a:pt x="1211" y="4559"/>
                    <a:pt x="1558" y="6430"/>
                  </a:cubicBezTo>
                  <a:cubicBezTo>
                    <a:pt x="1794" y="7705"/>
                    <a:pt x="2237" y="8939"/>
                    <a:pt x="2875" y="10076"/>
                  </a:cubicBezTo>
                  <a:cubicBezTo>
                    <a:pt x="4238" y="12509"/>
                    <a:pt x="6144" y="15174"/>
                    <a:pt x="9162" y="15174"/>
                  </a:cubicBezTo>
                  <a:cubicBezTo>
                    <a:pt x="9274" y="15174"/>
                    <a:pt x="9386" y="15170"/>
                    <a:pt x="9501" y="15163"/>
                  </a:cubicBezTo>
                  <a:cubicBezTo>
                    <a:pt x="9721" y="15149"/>
                    <a:pt x="9613" y="14137"/>
                    <a:pt x="9381" y="14137"/>
                  </a:cubicBezTo>
                  <a:cubicBezTo>
                    <a:pt x="9379" y="14137"/>
                    <a:pt x="9378" y="14137"/>
                    <a:pt x="9376" y="14137"/>
                  </a:cubicBezTo>
                  <a:lnTo>
                    <a:pt x="9362" y="14137"/>
                  </a:lnTo>
                  <a:cubicBezTo>
                    <a:pt x="9263" y="14144"/>
                    <a:pt x="9164" y="14147"/>
                    <a:pt x="9065" y="14148"/>
                  </a:cubicBezTo>
                  <a:lnTo>
                    <a:pt x="9065" y="14148"/>
                  </a:lnTo>
                  <a:cubicBezTo>
                    <a:pt x="8749" y="8254"/>
                    <a:pt x="5484" y="2816"/>
                    <a:pt x="227" y="12"/>
                  </a:cubicBezTo>
                  <a:cubicBezTo>
                    <a:pt x="212" y="4"/>
                    <a:pt x="199" y="1"/>
                    <a:pt x="187"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6"/>
            <p:cNvSpPr/>
            <p:nvPr/>
          </p:nvSpPr>
          <p:spPr>
            <a:xfrm>
              <a:off x="4030506" y="4569183"/>
              <a:ext cx="505314" cy="499510"/>
            </a:xfrm>
            <a:custGeom>
              <a:rect b="b" l="l" r="r" t="t"/>
              <a:pathLst>
                <a:path extrusionOk="0" h="10671" w="10795">
                  <a:moveTo>
                    <a:pt x="8981" y="1117"/>
                  </a:moveTo>
                  <a:lnTo>
                    <a:pt x="8981" y="1117"/>
                  </a:lnTo>
                  <a:cubicBezTo>
                    <a:pt x="10794" y="3933"/>
                    <a:pt x="6112" y="5715"/>
                    <a:pt x="4394" y="6479"/>
                  </a:cubicBezTo>
                  <a:cubicBezTo>
                    <a:pt x="3107" y="7051"/>
                    <a:pt x="1960" y="7754"/>
                    <a:pt x="1195" y="8872"/>
                  </a:cubicBezTo>
                  <a:lnTo>
                    <a:pt x="1195" y="8872"/>
                  </a:lnTo>
                  <a:cubicBezTo>
                    <a:pt x="1602" y="5274"/>
                    <a:pt x="5680" y="2100"/>
                    <a:pt x="8981" y="1117"/>
                  </a:cubicBezTo>
                  <a:close/>
                  <a:moveTo>
                    <a:pt x="9246" y="1"/>
                  </a:moveTo>
                  <a:cubicBezTo>
                    <a:pt x="9233" y="1"/>
                    <a:pt x="9219" y="2"/>
                    <a:pt x="9204" y="6"/>
                  </a:cubicBezTo>
                  <a:cubicBezTo>
                    <a:pt x="4879" y="1101"/>
                    <a:pt x="0" y="5384"/>
                    <a:pt x="638" y="10194"/>
                  </a:cubicBezTo>
                  <a:cubicBezTo>
                    <a:pt x="667" y="10372"/>
                    <a:pt x="831" y="10670"/>
                    <a:pt x="988" y="10670"/>
                  </a:cubicBezTo>
                  <a:cubicBezTo>
                    <a:pt x="1051" y="10670"/>
                    <a:pt x="1113" y="10622"/>
                    <a:pt x="1164" y="10499"/>
                  </a:cubicBezTo>
                  <a:cubicBezTo>
                    <a:pt x="2481" y="7228"/>
                    <a:pt x="6612" y="7491"/>
                    <a:pt x="8761" y="5079"/>
                  </a:cubicBezTo>
                  <a:cubicBezTo>
                    <a:pt x="9811" y="3896"/>
                    <a:pt x="10178" y="2229"/>
                    <a:pt x="9531" y="820"/>
                  </a:cubicBezTo>
                  <a:lnTo>
                    <a:pt x="9531" y="820"/>
                  </a:lnTo>
                  <a:cubicBezTo>
                    <a:pt x="9634" y="521"/>
                    <a:pt x="9495" y="1"/>
                    <a:pt x="9246"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6"/>
            <p:cNvSpPr/>
            <p:nvPr/>
          </p:nvSpPr>
          <p:spPr>
            <a:xfrm>
              <a:off x="4372453" y="3871854"/>
              <a:ext cx="492909" cy="779948"/>
            </a:xfrm>
            <a:custGeom>
              <a:rect b="b" l="l" r="r" t="t"/>
              <a:pathLst>
                <a:path extrusionOk="0" h="16662" w="10530">
                  <a:moveTo>
                    <a:pt x="544" y="1158"/>
                  </a:moveTo>
                  <a:cubicBezTo>
                    <a:pt x="3120" y="2433"/>
                    <a:pt x="5658" y="3812"/>
                    <a:pt x="7181" y="6336"/>
                  </a:cubicBezTo>
                  <a:cubicBezTo>
                    <a:pt x="8807" y="9012"/>
                    <a:pt x="9569" y="12196"/>
                    <a:pt x="9665" y="15320"/>
                  </a:cubicBezTo>
                  <a:lnTo>
                    <a:pt x="9665" y="15320"/>
                  </a:lnTo>
                  <a:cubicBezTo>
                    <a:pt x="6997" y="14430"/>
                    <a:pt x="5201" y="12193"/>
                    <a:pt x="3687" y="9871"/>
                  </a:cubicBezTo>
                  <a:cubicBezTo>
                    <a:pt x="1869" y="7078"/>
                    <a:pt x="939" y="4383"/>
                    <a:pt x="544" y="1158"/>
                  </a:cubicBezTo>
                  <a:close/>
                  <a:moveTo>
                    <a:pt x="178" y="0"/>
                  </a:moveTo>
                  <a:cubicBezTo>
                    <a:pt x="0" y="0"/>
                    <a:pt x="1" y="466"/>
                    <a:pt x="14" y="542"/>
                  </a:cubicBezTo>
                  <a:cubicBezTo>
                    <a:pt x="374" y="4146"/>
                    <a:pt x="1206" y="7084"/>
                    <a:pt x="3175" y="10162"/>
                  </a:cubicBezTo>
                  <a:cubicBezTo>
                    <a:pt x="4807" y="12729"/>
                    <a:pt x="6740" y="15334"/>
                    <a:pt x="9710" y="16314"/>
                  </a:cubicBezTo>
                  <a:lnTo>
                    <a:pt x="9710" y="16314"/>
                  </a:lnTo>
                  <a:cubicBezTo>
                    <a:pt x="9769" y="16509"/>
                    <a:pt x="9897" y="16662"/>
                    <a:pt x="9999" y="16662"/>
                  </a:cubicBezTo>
                  <a:cubicBezTo>
                    <a:pt x="10064" y="16662"/>
                    <a:pt x="10119" y="16599"/>
                    <a:pt x="10139" y="16442"/>
                  </a:cubicBezTo>
                  <a:lnTo>
                    <a:pt x="10139" y="16442"/>
                  </a:lnTo>
                  <a:cubicBezTo>
                    <a:pt x="10156" y="16446"/>
                    <a:pt x="10172" y="16451"/>
                    <a:pt x="10189" y="16455"/>
                  </a:cubicBezTo>
                  <a:cubicBezTo>
                    <a:pt x="10203" y="16458"/>
                    <a:pt x="10216" y="16460"/>
                    <a:pt x="10228" y="16460"/>
                  </a:cubicBezTo>
                  <a:cubicBezTo>
                    <a:pt x="10529" y="16460"/>
                    <a:pt x="10455" y="15537"/>
                    <a:pt x="10189" y="15457"/>
                  </a:cubicBezTo>
                  <a:lnTo>
                    <a:pt x="10175" y="15471"/>
                  </a:lnTo>
                  <a:cubicBezTo>
                    <a:pt x="10161" y="15467"/>
                    <a:pt x="10147" y="15464"/>
                    <a:pt x="10133" y="15460"/>
                  </a:cubicBezTo>
                  <a:lnTo>
                    <a:pt x="10133" y="15460"/>
                  </a:lnTo>
                  <a:cubicBezTo>
                    <a:pt x="10025" y="12335"/>
                    <a:pt x="9312" y="9245"/>
                    <a:pt x="7888" y="6447"/>
                  </a:cubicBezTo>
                  <a:cubicBezTo>
                    <a:pt x="6238" y="3231"/>
                    <a:pt x="3382" y="1567"/>
                    <a:pt x="236" y="15"/>
                  </a:cubicBezTo>
                  <a:cubicBezTo>
                    <a:pt x="215" y="5"/>
                    <a:pt x="195" y="0"/>
                    <a:pt x="178"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6"/>
            <p:cNvSpPr/>
            <p:nvPr/>
          </p:nvSpPr>
          <p:spPr>
            <a:xfrm>
              <a:off x="4457506" y="4634436"/>
              <a:ext cx="618454" cy="527502"/>
            </a:xfrm>
            <a:custGeom>
              <a:rect b="b" l="l" r="r" t="t"/>
              <a:pathLst>
                <a:path extrusionOk="0" h="11269" w="13212">
                  <a:moveTo>
                    <a:pt x="12024" y="1585"/>
                  </a:moveTo>
                  <a:cubicBezTo>
                    <a:pt x="11178" y="4141"/>
                    <a:pt x="9966" y="6447"/>
                    <a:pt x="7235" y="7483"/>
                  </a:cubicBezTo>
                  <a:cubicBezTo>
                    <a:pt x="5987" y="7941"/>
                    <a:pt x="4671" y="8176"/>
                    <a:pt x="3451" y="8675"/>
                  </a:cubicBezTo>
                  <a:cubicBezTo>
                    <a:pt x="2565" y="9039"/>
                    <a:pt x="1744" y="9783"/>
                    <a:pt x="836" y="10109"/>
                  </a:cubicBezTo>
                  <a:lnTo>
                    <a:pt x="836" y="10109"/>
                  </a:lnTo>
                  <a:cubicBezTo>
                    <a:pt x="1925" y="7923"/>
                    <a:pt x="5278" y="6758"/>
                    <a:pt x="7124" y="5626"/>
                  </a:cubicBezTo>
                  <a:cubicBezTo>
                    <a:pt x="8122" y="5016"/>
                    <a:pt x="8815" y="4032"/>
                    <a:pt x="9702" y="3269"/>
                  </a:cubicBezTo>
                  <a:cubicBezTo>
                    <a:pt x="10425" y="2647"/>
                    <a:pt x="11220" y="2105"/>
                    <a:pt x="12024" y="1585"/>
                  </a:cubicBezTo>
                  <a:close/>
                  <a:moveTo>
                    <a:pt x="12779" y="0"/>
                  </a:moveTo>
                  <a:cubicBezTo>
                    <a:pt x="12753" y="0"/>
                    <a:pt x="12725" y="8"/>
                    <a:pt x="12697" y="25"/>
                  </a:cubicBezTo>
                  <a:lnTo>
                    <a:pt x="12697" y="39"/>
                  </a:lnTo>
                  <a:cubicBezTo>
                    <a:pt x="12680" y="49"/>
                    <a:pt x="12664" y="60"/>
                    <a:pt x="12648" y="70"/>
                  </a:cubicBezTo>
                  <a:lnTo>
                    <a:pt x="12648" y="70"/>
                  </a:lnTo>
                  <a:cubicBezTo>
                    <a:pt x="12623" y="49"/>
                    <a:pt x="12598" y="36"/>
                    <a:pt x="12574" y="36"/>
                  </a:cubicBezTo>
                  <a:cubicBezTo>
                    <a:pt x="12527" y="36"/>
                    <a:pt x="12483" y="83"/>
                    <a:pt x="12449" y="198"/>
                  </a:cubicBezTo>
                  <a:lnTo>
                    <a:pt x="12449" y="198"/>
                  </a:lnTo>
                  <a:cubicBezTo>
                    <a:pt x="9948" y="1836"/>
                    <a:pt x="7966" y="4062"/>
                    <a:pt x="5322" y="5432"/>
                  </a:cubicBezTo>
                  <a:cubicBezTo>
                    <a:pt x="3284" y="6471"/>
                    <a:pt x="484" y="8107"/>
                    <a:pt x="41" y="10533"/>
                  </a:cubicBezTo>
                  <a:cubicBezTo>
                    <a:pt x="0" y="10709"/>
                    <a:pt x="52" y="11268"/>
                    <a:pt x="326" y="11268"/>
                  </a:cubicBezTo>
                  <a:cubicBezTo>
                    <a:pt x="332" y="11268"/>
                    <a:pt x="339" y="11268"/>
                    <a:pt x="346" y="11267"/>
                  </a:cubicBezTo>
                  <a:cubicBezTo>
                    <a:pt x="1760" y="11129"/>
                    <a:pt x="2952" y="9895"/>
                    <a:pt x="4282" y="9438"/>
                  </a:cubicBezTo>
                  <a:cubicBezTo>
                    <a:pt x="5613" y="8980"/>
                    <a:pt x="7055" y="8731"/>
                    <a:pt x="8330" y="8079"/>
                  </a:cubicBezTo>
                  <a:cubicBezTo>
                    <a:pt x="11037" y="6726"/>
                    <a:pt x="12040" y="3799"/>
                    <a:pt x="12834" y="1067"/>
                  </a:cubicBezTo>
                  <a:lnTo>
                    <a:pt x="12834" y="1067"/>
                  </a:lnTo>
                  <a:cubicBezTo>
                    <a:pt x="12871" y="1043"/>
                    <a:pt x="12909" y="1020"/>
                    <a:pt x="12946" y="996"/>
                  </a:cubicBezTo>
                  <a:cubicBezTo>
                    <a:pt x="13211" y="832"/>
                    <a:pt x="13051" y="0"/>
                    <a:pt x="12779"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6"/>
            <p:cNvSpPr/>
            <p:nvPr/>
          </p:nvSpPr>
          <p:spPr>
            <a:xfrm>
              <a:off x="4909223" y="4048609"/>
              <a:ext cx="492769" cy="773769"/>
            </a:xfrm>
            <a:custGeom>
              <a:rect b="b" l="l" r="r" t="t"/>
              <a:pathLst>
                <a:path extrusionOk="0" h="16530" w="10527">
                  <a:moveTo>
                    <a:pt x="998" y="2026"/>
                  </a:moveTo>
                  <a:cubicBezTo>
                    <a:pt x="2422" y="3663"/>
                    <a:pt x="4410" y="4787"/>
                    <a:pt x="5639" y="6635"/>
                  </a:cubicBezTo>
                  <a:cubicBezTo>
                    <a:pt x="7250" y="9064"/>
                    <a:pt x="8314" y="11806"/>
                    <a:pt x="8893" y="14646"/>
                  </a:cubicBezTo>
                  <a:lnTo>
                    <a:pt x="8893" y="14646"/>
                  </a:lnTo>
                  <a:cubicBezTo>
                    <a:pt x="6728" y="13121"/>
                    <a:pt x="5485" y="11122"/>
                    <a:pt x="4045" y="8756"/>
                  </a:cubicBezTo>
                  <a:cubicBezTo>
                    <a:pt x="3268" y="7495"/>
                    <a:pt x="2312" y="6441"/>
                    <a:pt x="1771" y="5027"/>
                  </a:cubicBezTo>
                  <a:cubicBezTo>
                    <a:pt x="1405" y="4057"/>
                    <a:pt x="1178" y="3045"/>
                    <a:pt x="998" y="2026"/>
                  </a:cubicBezTo>
                  <a:close/>
                  <a:moveTo>
                    <a:pt x="387" y="0"/>
                  </a:moveTo>
                  <a:cubicBezTo>
                    <a:pt x="183" y="0"/>
                    <a:pt x="1" y="275"/>
                    <a:pt x="39" y="550"/>
                  </a:cubicBezTo>
                  <a:cubicBezTo>
                    <a:pt x="288" y="2186"/>
                    <a:pt x="551" y="3849"/>
                    <a:pt x="1120" y="5388"/>
                  </a:cubicBezTo>
                  <a:cubicBezTo>
                    <a:pt x="1688" y="6899"/>
                    <a:pt x="2672" y="8008"/>
                    <a:pt x="3504" y="9352"/>
                  </a:cubicBezTo>
                  <a:cubicBezTo>
                    <a:pt x="5129" y="12022"/>
                    <a:pt x="6513" y="14246"/>
                    <a:pt x="9112" y="15878"/>
                  </a:cubicBezTo>
                  <a:lnTo>
                    <a:pt x="9112" y="15878"/>
                  </a:lnTo>
                  <a:cubicBezTo>
                    <a:pt x="9124" y="15953"/>
                    <a:pt x="9135" y="16028"/>
                    <a:pt x="9146" y="16103"/>
                  </a:cubicBezTo>
                  <a:cubicBezTo>
                    <a:pt x="9184" y="16393"/>
                    <a:pt x="9358" y="16530"/>
                    <a:pt x="9522" y="16530"/>
                  </a:cubicBezTo>
                  <a:cubicBezTo>
                    <a:pt x="9649" y="16530"/>
                    <a:pt x="9771" y="16448"/>
                    <a:pt x="9823" y="16292"/>
                  </a:cubicBezTo>
                  <a:lnTo>
                    <a:pt x="9823" y="16292"/>
                  </a:lnTo>
                  <a:cubicBezTo>
                    <a:pt x="9860" y="16312"/>
                    <a:pt x="9898" y="16332"/>
                    <a:pt x="9936" y="16352"/>
                  </a:cubicBezTo>
                  <a:cubicBezTo>
                    <a:pt x="9998" y="16386"/>
                    <a:pt x="10055" y="16401"/>
                    <a:pt x="10106" y="16401"/>
                  </a:cubicBezTo>
                  <a:cubicBezTo>
                    <a:pt x="10472" y="16401"/>
                    <a:pt x="10526" y="15620"/>
                    <a:pt x="10185" y="15438"/>
                  </a:cubicBezTo>
                  <a:cubicBezTo>
                    <a:pt x="10023" y="15352"/>
                    <a:pt x="9865" y="15263"/>
                    <a:pt x="9712" y="15173"/>
                  </a:cubicBezTo>
                  <a:lnTo>
                    <a:pt x="9712" y="15173"/>
                  </a:lnTo>
                  <a:cubicBezTo>
                    <a:pt x="9222" y="12298"/>
                    <a:pt x="8230" y="9537"/>
                    <a:pt x="6775" y="6996"/>
                  </a:cubicBezTo>
                  <a:cubicBezTo>
                    <a:pt x="6068" y="5790"/>
                    <a:pt x="5264" y="4667"/>
                    <a:pt x="4225" y="3724"/>
                  </a:cubicBezTo>
                  <a:cubicBezTo>
                    <a:pt x="2963" y="2601"/>
                    <a:pt x="1508" y="1714"/>
                    <a:pt x="662" y="203"/>
                  </a:cubicBezTo>
                  <a:cubicBezTo>
                    <a:pt x="579" y="59"/>
                    <a:pt x="481" y="0"/>
                    <a:pt x="387"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6"/>
            <p:cNvSpPr/>
            <p:nvPr/>
          </p:nvSpPr>
          <p:spPr>
            <a:xfrm>
              <a:off x="5240638" y="4745142"/>
              <a:ext cx="283669" cy="702244"/>
            </a:xfrm>
            <a:custGeom>
              <a:rect b="b" l="l" r="r" t="t"/>
              <a:pathLst>
                <a:path extrusionOk="0" h="15002" w="6060">
                  <a:moveTo>
                    <a:pt x="3267" y="2027"/>
                  </a:moveTo>
                  <a:cubicBezTo>
                    <a:pt x="6059" y="5201"/>
                    <a:pt x="2295" y="9735"/>
                    <a:pt x="3139" y="13734"/>
                  </a:cubicBezTo>
                  <a:lnTo>
                    <a:pt x="3139" y="13734"/>
                  </a:lnTo>
                  <a:cubicBezTo>
                    <a:pt x="2071" y="13222"/>
                    <a:pt x="1249" y="12274"/>
                    <a:pt x="888" y="11120"/>
                  </a:cubicBezTo>
                  <a:cubicBezTo>
                    <a:pt x="430" y="9568"/>
                    <a:pt x="1179" y="8209"/>
                    <a:pt x="1941" y="6892"/>
                  </a:cubicBezTo>
                  <a:cubicBezTo>
                    <a:pt x="2949" y="5159"/>
                    <a:pt x="3085" y="3840"/>
                    <a:pt x="3267" y="2027"/>
                  </a:cubicBezTo>
                  <a:close/>
                  <a:moveTo>
                    <a:pt x="2090" y="1"/>
                  </a:moveTo>
                  <a:cubicBezTo>
                    <a:pt x="1758" y="1"/>
                    <a:pt x="1687" y="771"/>
                    <a:pt x="2024" y="987"/>
                  </a:cubicBezTo>
                  <a:cubicBezTo>
                    <a:pt x="2231" y="1119"/>
                    <a:pt x="2421" y="1254"/>
                    <a:pt x="2595" y="1392"/>
                  </a:cubicBezTo>
                  <a:lnTo>
                    <a:pt x="2595" y="1392"/>
                  </a:lnTo>
                  <a:cubicBezTo>
                    <a:pt x="2517" y="2325"/>
                    <a:pt x="2542" y="3236"/>
                    <a:pt x="2301" y="4148"/>
                  </a:cubicBezTo>
                  <a:cubicBezTo>
                    <a:pt x="2038" y="5104"/>
                    <a:pt x="1553" y="5853"/>
                    <a:pt x="1068" y="6712"/>
                  </a:cubicBezTo>
                  <a:cubicBezTo>
                    <a:pt x="486" y="7724"/>
                    <a:pt x="0" y="8764"/>
                    <a:pt x="14" y="9956"/>
                  </a:cubicBezTo>
                  <a:cubicBezTo>
                    <a:pt x="28" y="12257"/>
                    <a:pt x="1525" y="14281"/>
                    <a:pt x="3715" y="14988"/>
                  </a:cubicBezTo>
                  <a:cubicBezTo>
                    <a:pt x="3745" y="14997"/>
                    <a:pt x="3773" y="15002"/>
                    <a:pt x="3799" y="15002"/>
                  </a:cubicBezTo>
                  <a:cubicBezTo>
                    <a:pt x="4077" y="15002"/>
                    <a:pt x="4152" y="14498"/>
                    <a:pt x="4076" y="14295"/>
                  </a:cubicBezTo>
                  <a:cubicBezTo>
                    <a:pt x="2828" y="11287"/>
                    <a:pt x="4991" y="8306"/>
                    <a:pt x="5143" y="5284"/>
                  </a:cubicBezTo>
                  <a:cubicBezTo>
                    <a:pt x="5254" y="2956"/>
                    <a:pt x="4187" y="1278"/>
                    <a:pt x="2260" y="59"/>
                  </a:cubicBezTo>
                  <a:cubicBezTo>
                    <a:pt x="2198" y="18"/>
                    <a:pt x="2141" y="1"/>
                    <a:pt x="2090"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6"/>
            <p:cNvSpPr/>
            <p:nvPr/>
          </p:nvSpPr>
          <p:spPr>
            <a:xfrm>
              <a:off x="5079705" y="4761057"/>
              <a:ext cx="316389" cy="256940"/>
            </a:xfrm>
            <a:custGeom>
              <a:rect b="b" l="l" r="r" t="t"/>
              <a:pathLst>
                <a:path extrusionOk="0" h="5489" w="6759">
                  <a:moveTo>
                    <a:pt x="5210" y="1481"/>
                  </a:moveTo>
                  <a:lnTo>
                    <a:pt x="5210" y="1481"/>
                  </a:lnTo>
                  <a:cubicBezTo>
                    <a:pt x="4494" y="3011"/>
                    <a:pt x="2644" y="3866"/>
                    <a:pt x="1046" y="4367"/>
                  </a:cubicBezTo>
                  <a:lnTo>
                    <a:pt x="1046" y="4367"/>
                  </a:lnTo>
                  <a:cubicBezTo>
                    <a:pt x="1443" y="3742"/>
                    <a:pt x="3028" y="2673"/>
                    <a:pt x="3327" y="2477"/>
                  </a:cubicBezTo>
                  <a:cubicBezTo>
                    <a:pt x="3929" y="2085"/>
                    <a:pt x="4558" y="1753"/>
                    <a:pt x="5210" y="1481"/>
                  </a:cubicBezTo>
                  <a:close/>
                  <a:moveTo>
                    <a:pt x="5735" y="1"/>
                  </a:moveTo>
                  <a:cubicBezTo>
                    <a:pt x="5636" y="1"/>
                    <a:pt x="5546" y="85"/>
                    <a:pt x="5513" y="292"/>
                  </a:cubicBezTo>
                  <a:lnTo>
                    <a:pt x="5513" y="292"/>
                  </a:lnTo>
                  <a:cubicBezTo>
                    <a:pt x="4180" y="768"/>
                    <a:pt x="2947" y="1484"/>
                    <a:pt x="1872" y="2408"/>
                  </a:cubicBezTo>
                  <a:cubicBezTo>
                    <a:pt x="999" y="3156"/>
                    <a:pt x="1" y="4043"/>
                    <a:pt x="555" y="5263"/>
                  </a:cubicBezTo>
                  <a:cubicBezTo>
                    <a:pt x="594" y="5340"/>
                    <a:pt x="691" y="5488"/>
                    <a:pt x="804" y="5488"/>
                  </a:cubicBezTo>
                  <a:cubicBezTo>
                    <a:pt x="814" y="5488"/>
                    <a:pt x="823" y="5487"/>
                    <a:pt x="832" y="5485"/>
                  </a:cubicBezTo>
                  <a:cubicBezTo>
                    <a:pt x="3150" y="4819"/>
                    <a:pt x="5468" y="3609"/>
                    <a:pt x="5994" y="1188"/>
                  </a:cubicBezTo>
                  <a:lnTo>
                    <a:pt x="5994" y="1188"/>
                  </a:lnTo>
                  <a:cubicBezTo>
                    <a:pt x="6125" y="1144"/>
                    <a:pt x="6258" y="1102"/>
                    <a:pt x="6391" y="1063"/>
                  </a:cubicBezTo>
                  <a:cubicBezTo>
                    <a:pt x="6759" y="958"/>
                    <a:pt x="6628" y="43"/>
                    <a:pt x="6319" y="43"/>
                  </a:cubicBezTo>
                  <a:cubicBezTo>
                    <a:pt x="6302" y="43"/>
                    <a:pt x="6284" y="45"/>
                    <a:pt x="6266" y="51"/>
                  </a:cubicBezTo>
                  <a:cubicBezTo>
                    <a:pt x="6165" y="80"/>
                    <a:pt x="6065" y="109"/>
                    <a:pt x="5965" y="140"/>
                  </a:cubicBezTo>
                  <a:lnTo>
                    <a:pt x="5965" y="140"/>
                  </a:lnTo>
                  <a:cubicBezTo>
                    <a:pt x="5899" y="54"/>
                    <a:pt x="5814" y="1"/>
                    <a:pt x="5735"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6"/>
            <p:cNvSpPr/>
            <p:nvPr/>
          </p:nvSpPr>
          <p:spPr>
            <a:xfrm>
              <a:off x="5298167" y="4327316"/>
              <a:ext cx="161494" cy="493190"/>
            </a:xfrm>
            <a:custGeom>
              <a:rect b="b" l="l" r="r" t="t"/>
              <a:pathLst>
                <a:path extrusionOk="0" h="10536" w="3450">
                  <a:moveTo>
                    <a:pt x="1879" y="1457"/>
                  </a:moveTo>
                  <a:lnTo>
                    <a:pt x="1879" y="1457"/>
                  </a:lnTo>
                  <a:cubicBezTo>
                    <a:pt x="2497" y="3576"/>
                    <a:pt x="1842" y="5762"/>
                    <a:pt x="1188" y="7869"/>
                  </a:cubicBezTo>
                  <a:lnTo>
                    <a:pt x="1188" y="7869"/>
                  </a:lnTo>
                  <a:cubicBezTo>
                    <a:pt x="819" y="5718"/>
                    <a:pt x="1052" y="3495"/>
                    <a:pt x="1879" y="1457"/>
                  </a:cubicBezTo>
                  <a:close/>
                  <a:moveTo>
                    <a:pt x="1842" y="1"/>
                  </a:moveTo>
                  <a:cubicBezTo>
                    <a:pt x="1749" y="1"/>
                    <a:pt x="1656" y="54"/>
                    <a:pt x="1599" y="168"/>
                  </a:cubicBezTo>
                  <a:cubicBezTo>
                    <a:pt x="287" y="2980"/>
                    <a:pt x="0" y="6163"/>
                    <a:pt x="799" y="9149"/>
                  </a:cubicBezTo>
                  <a:lnTo>
                    <a:pt x="799" y="9149"/>
                  </a:lnTo>
                  <a:cubicBezTo>
                    <a:pt x="734" y="9373"/>
                    <a:pt x="672" y="9595"/>
                    <a:pt x="615" y="9816"/>
                  </a:cubicBezTo>
                  <a:cubicBezTo>
                    <a:pt x="538" y="10125"/>
                    <a:pt x="790" y="10535"/>
                    <a:pt x="1007" y="10535"/>
                  </a:cubicBezTo>
                  <a:cubicBezTo>
                    <a:pt x="1087" y="10535"/>
                    <a:pt x="1163" y="10478"/>
                    <a:pt x="1215" y="10338"/>
                  </a:cubicBezTo>
                  <a:lnTo>
                    <a:pt x="1215" y="10338"/>
                  </a:lnTo>
                  <a:cubicBezTo>
                    <a:pt x="1270" y="10401"/>
                    <a:pt x="1333" y="10429"/>
                    <a:pt x="1394" y="10429"/>
                  </a:cubicBezTo>
                  <a:cubicBezTo>
                    <a:pt x="1603" y="10429"/>
                    <a:pt x="1800" y="10111"/>
                    <a:pt x="1682" y="9775"/>
                  </a:cubicBezTo>
                  <a:cubicBezTo>
                    <a:pt x="1622" y="9603"/>
                    <a:pt x="1566" y="9430"/>
                    <a:pt x="1514" y="9257"/>
                  </a:cubicBezTo>
                  <a:lnTo>
                    <a:pt x="1514" y="9257"/>
                  </a:lnTo>
                  <a:cubicBezTo>
                    <a:pt x="2378" y="6239"/>
                    <a:pt x="3449" y="3281"/>
                    <a:pt x="2126" y="210"/>
                  </a:cubicBezTo>
                  <a:cubicBezTo>
                    <a:pt x="2066" y="75"/>
                    <a:pt x="1953" y="1"/>
                    <a:pt x="1842"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6"/>
            <p:cNvSpPr/>
            <p:nvPr/>
          </p:nvSpPr>
          <p:spPr>
            <a:xfrm>
              <a:off x="5480726" y="4575643"/>
              <a:ext cx="279877" cy="360577"/>
            </a:xfrm>
            <a:custGeom>
              <a:rect b="b" l="l" r="r" t="t"/>
              <a:pathLst>
                <a:path extrusionOk="0" h="7703" w="5979">
                  <a:moveTo>
                    <a:pt x="700" y="1392"/>
                  </a:moveTo>
                  <a:cubicBezTo>
                    <a:pt x="2354" y="2800"/>
                    <a:pt x="3992" y="4302"/>
                    <a:pt x="4924" y="6259"/>
                  </a:cubicBezTo>
                  <a:lnTo>
                    <a:pt x="4924" y="6259"/>
                  </a:lnTo>
                  <a:cubicBezTo>
                    <a:pt x="3103" y="5234"/>
                    <a:pt x="1166" y="3405"/>
                    <a:pt x="700" y="1392"/>
                  </a:cubicBezTo>
                  <a:close/>
                  <a:moveTo>
                    <a:pt x="254" y="1"/>
                  </a:moveTo>
                  <a:cubicBezTo>
                    <a:pt x="96" y="1"/>
                    <a:pt x="0" y="268"/>
                    <a:pt x="0" y="422"/>
                  </a:cubicBezTo>
                  <a:cubicBezTo>
                    <a:pt x="95" y="3526"/>
                    <a:pt x="2708" y="6219"/>
                    <a:pt x="5416" y="7529"/>
                  </a:cubicBezTo>
                  <a:lnTo>
                    <a:pt x="5416" y="7529"/>
                  </a:lnTo>
                  <a:cubicBezTo>
                    <a:pt x="5476" y="7651"/>
                    <a:pt x="5550" y="7702"/>
                    <a:pt x="5622" y="7702"/>
                  </a:cubicBezTo>
                  <a:cubicBezTo>
                    <a:pt x="5806" y="7702"/>
                    <a:pt x="5979" y="7369"/>
                    <a:pt x="5878" y="7048"/>
                  </a:cubicBezTo>
                  <a:cubicBezTo>
                    <a:pt x="5868" y="7016"/>
                    <a:pt x="5858" y="6985"/>
                    <a:pt x="5849" y="6953"/>
                  </a:cubicBezTo>
                  <a:lnTo>
                    <a:pt x="5849" y="6953"/>
                  </a:lnTo>
                  <a:cubicBezTo>
                    <a:pt x="5839" y="6913"/>
                    <a:pt x="5826" y="6874"/>
                    <a:pt x="5811" y="6838"/>
                  </a:cubicBezTo>
                  <a:lnTo>
                    <a:pt x="5811" y="6838"/>
                  </a:lnTo>
                  <a:cubicBezTo>
                    <a:pt x="4868" y="3970"/>
                    <a:pt x="2635" y="1956"/>
                    <a:pt x="388" y="62"/>
                  </a:cubicBezTo>
                  <a:cubicBezTo>
                    <a:pt x="340" y="19"/>
                    <a:pt x="295" y="1"/>
                    <a:pt x="254"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6"/>
            <p:cNvSpPr/>
            <p:nvPr/>
          </p:nvSpPr>
          <p:spPr>
            <a:xfrm>
              <a:off x="5613105" y="4879206"/>
              <a:ext cx="204981" cy="386791"/>
            </a:xfrm>
            <a:custGeom>
              <a:rect b="b" l="l" r="r" t="t"/>
              <a:pathLst>
                <a:path extrusionOk="0" h="8263" w="4379">
                  <a:moveTo>
                    <a:pt x="2715" y="1208"/>
                  </a:moveTo>
                  <a:cubicBezTo>
                    <a:pt x="3852" y="2990"/>
                    <a:pt x="1762" y="5607"/>
                    <a:pt x="450" y="6919"/>
                  </a:cubicBezTo>
                  <a:lnTo>
                    <a:pt x="450" y="6919"/>
                  </a:lnTo>
                  <a:cubicBezTo>
                    <a:pt x="528" y="4744"/>
                    <a:pt x="885" y="2544"/>
                    <a:pt x="2715" y="1208"/>
                  </a:cubicBezTo>
                  <a:close/>
                  <a:moveTo>
                    <a:pt x="2538" y="1"/>
                  </a:moveTo>
                  <a:cubicBezTo>
                    <a:pt x="2468" y="1"/>
                    <a:pt x="2427" y="127"/>
                    <a:pt x="2413" y="289"/>
                  </a:cubicBezTo>
                  <a:lnTo>
                    <a:pt x="2413" y="289"/>
                  </a:lnTo>
                  <a:cubicBezTo>
                    <a:pt x="165" y="1987"/>
                    <a:pt x="26" y="4991"/>
                    <a:pt x="0" y="7633"/>
                  </a:cubicBezTo>
                  <a:cubicBezTo>
                    <a:pt x="0" y="7706"/>
                    <a:pt x="86" y="8262"/>
                    <a:pt x="258" y="8262"/>
                  </a:cubicBezTo>
                  <a:cubicBezTo>
                    <a:pt x="281" y="8262"/>
                    <a:pt x="306" y="8252"/>
                    <a:pt x="333" y="8229"/>
                  </a:cubicBezTo>
                  <a:cubicBezTo>
                    <a:pt x="2128" y="6559"/>
                    <a:pt x="4378" y="3320"/>
                    <a:pt x="3129" y="808"/>
                  </a:cubicBezTo>
                  <a:lnTo>
                    <a:pt x="3129" y="808"/>
                  </a:lnTo>
                  <a:cubicBezTo>
                    <a:pt x="3177" y="513"/>
                    <a:pt x="3038" y="4"/>
                    <a:pt x="2849" y="4"/>
                  </a:cubicBezTo>
                  <a:cubicBezTo>
                    <a:pt x="2829" y="4"/>
                    <a:pt x="2808" y="9"/>
                    <a:pt x="2786" y="22"/>
                  </a:cubicBezTo>
                  <a:lnTo>
                    <a:pt x="2800" y="22"/>
                  </a:lnTo>
                  <a:cubicBezTo>
                    <a:pt x="2756" y="50"/>
                    <a:pt x="2712" y="79"/>
                    <a:pt x="2668" y="107"/>
                  </a:cubicBezTo>
                  <a:lnTo>
                    <a:pt x="2668" y="107"/>
                  </a:lnTo>
                  <a:cubicBezTo>
                    <a:pt x="2653" y="88"/>
                    <a:pt x="2636" y="69"/>
                    <a:pt x="2620" y="50"/>
                  </a:cubicBezTo>
                  <a:cubicBezTo>
                    <a:pt x="2589" y="16"/>
                    <a:pt x="2562" y="1"/>
                    <a:pt x="2538"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6"/>
            <p:cNvSpPr/>
            <p:nvPr/>
          </p:nvSpPr>
          <p:spPr>
            <a:xfrm>
              <a:off x="4890218" y="5336539"/>
              <a:ext cx="812294" cy="395498"/>
            </a:xfrm>
            <a:custGeom>
              <a:rect b="b" l="l" r="r" t="t"/>
              <a:pathLst>
                <a:path extrusionOk="0" h="8449" w="17353">
                  <a:moveTo>
                    <a:pt x="15694" y="983"/>
                  </a:moveTo>
                  <a:cubicBezTo>
                    <a:pt x="15952" y="983"/>
                    <a:pt x="16214" y="1003"/>
                    <a:pt x="16483" y="1046"/>
                  </a:cubicBezTo>
                  <a:lnTo>
                    <a:pt x="16483" y="1046"/>
                  </a:lnTo>
                  <a:cubicBezTo>
                    <a:pt x="14749" y="3243"/>
                    <a:pt x="12597" y="5980"/>
                    <a:pt x="10079" y="7025"/>
                  </a:cubicBezTo>
                  <a:cubicBezTo>
                    <a:pt x="9485" y="7274"/>
                    <a:pt x="8869" y="7363"/>
                    <a:pt x="8248" y="7363"/>
                  </a:cubicBezTo>
                  <a:cubicBezTo>
                    <a:pt x="7448" y="7363"/>
                    <a:pt x="6639" y="7215"/>
                    <a:pt x="5851" y="7067"/>
                  </a:cubicBezTo>
                  <a:cubicBezTo>
                    <a:pt x="4604" y="6839"/>
                    <a:pt x="3374" y="6528"/>
                    <a:pt x="2171" y="6141"/>
                  </a:cubicBezTo>
                  <a:lnTo>
                    <a:pt x="2171" y="6141"/>
                  </a:lnTo>
                  <a:cubicBezTo>
                    <a:pt x="4467" y="5683"/>
                    <a:pt x="6852" y="5055"/>
                    <a:pt x="8873" y="4045"/>
                  </a:cubicBezTo>
                  <a:cubicBezTo>
                    <a:pt x="11116" y="2935"/>
                    <a:pt x="13154" y="983"/>
                    <a:pt x="15694" y="983"/>
                  </a:cubicBezTo>
                  <a:close/>
                  <a:moveTo>
                    <a:pt x="15587" y="1"/>
                  </a:moveTo>
                  <a:cubicBezTo>
                    <a:pt x="13408" y="1"/>
                    <a:pt x="11599" y="1374"/>
                    <a:pt x="9704" y="2506"/>
                  </a:cubicBezTo>
                  <a:cubicBezTo>
                    <a:pt x="6932" y="4156"/>
                    <a:pt x="3411" y="4918"/>
                    <a:pt x="264" y="5459"/>
                  </a:cubicBezTo>
                  <a:cubicBezTo>
                    <a:pt x="1" y="5514"/>
                    <a:pt x="153" y="6388"/>
                    <a:pt x="348" y="6471"/>
                  </a:cubicBezTo>
                  <a:cubicBezTo>
                    <a:pt x="2395" y="7263"/>
                    <a:pt x="5384" y="8448"/>
                    <a:pt x="7954" y="8448"/>
                  </a:cubicBezTo>
                  <a:cubicBezTo>
                    <a:pt x="8759" y="8448"/>
                    <a:pt x="9522" y="8332"/>
                    <a:pt x="10203" y="8051"/>
                  </a:cubicBezTo>
                  <a:cubicBezTo>
                    <a:pt x="13031" y="6887"/>
                    <a:pt x="15374" y="3685"/>
                    <a:pt x="17217" y="1370"/>
                  </a:cubicBezTo>
                  <a:cubicBezTo>
                    <a:pt x="17352" y="1193"/>
                    <a:pt x="17223" y="653"/>
                    <a:pt x="17103" y="455"/>
                  </a:cubicBezTo>
                  <a:lnTo>
                    <a:pt x="17103" y="455"/>
                  </a:lnTo>
                  <a:cubicBezTo>
                    <a:pt x="17068" y="306"/>
                    <a:pt x="17007" y="186"/>
                    <a:pt x="16926" y="164"/>
                  </a:cubicBezTo>
                  <a:lnTo>
                    <a:pt x="16926" y="164"/>
                  </a:lnTo>
                  <a:lnTo>
                    <a:pt x="16940" y="177"/>
                  </a:lnTo>
                  <a:cubicBezTo>
                    <a:pt x="16472" y="55"/>
                    <a:pt x="16022" y="1"/>
                    <a:pt x="15587"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6"/>
            <p:cNvSpPr/>
            <p:nvPr/>
          </p:nvSpPr>
          <p:spPr>
            <a:xfrm>
              <a:off x="5534183" y="5339395"/>
              <a:ext cx="231195" cy="527221"/>
            </a:xfrm>
            <a:custGeom>
              <a:rect b="b" l="l" r="r" t="t"/>
              <a:pathLst>
                <a:path extrusionOk="0" h="11263" w="4939">
                  <a:moveTo>
                    <a:pt x="3101" y="1446"/>
                  </a:moveTo>
                  <a:cubicBezTo>
                    <a:pt x="3902" y="3185"/>
                    <a:pt x="4440" y="4880"/>
                    <a:pt x="3502" y="6742"/>
                  </a:cubicBezTo>
                  <a:cubicBezTo>
                    <a:pt x="2953" y="7818"/>
                    <a:pt x="2225" y="8808"/>
                    <a:pt x="1527" y="9806"/>
                  </a:cubicBezTo>
                  <a:lnTo>
                    <a:pt x="1527" y="9806"/>
                  </a:lnTo>
                  <a:cubicBezTo>
                    <a:pt x="1043" y="7245"/>
                    <a:pt x="1040" y="3176"/>
                    <a:pt x="3101" y="1446"/>
                  </a:cubicBezTo>
                  <a:close/>
                  <a:moveTo>
                    <a:pt x="3661" y="1"/>
                  </a:moveTo>
                  <a:cubicBezTo>
                    <a:pt x="3619" y="1"/>
                    <a:pt x="3576" y="11"/>
                    <a:pt x="3530" y="33"/>
                  </a:cubicBezTo>
                  <a:cubicBezTo>
                    <a:pt x="3410" y="89"/>
                    <a:pt x="3294" y="150"/>
                    <a:pt x="3183" y="216"/>
                  </a:cubicBezTo>
                  <a:lnTo>
                    <a:pt x="3183" y="216"/>
                  </a:lnTo>
                  <a:cubicBezTo>
                    <a:pt x="3109" y="217"/>
                    <a:pt x="3037" y="267"/>
                    <a:pt x="2980" y="345"/>
                  </a:cubicBezTo>
                  <a:lnTo>
                    <a:pt x="2980" y="345"/>
                  </a:lnTo>
                  <a:cubicBezTo>
                    <a:pt x="1" y="2359"/>
                    <a:pt x="302" y="8007"/>
                    <a:pt x="1062" y="10943"/>
                  </a:cubicBezTo>
                  <a:cubicBezTo>
                    <a:pt x="1112" y="11143"/>
                    <a:pt x="1253" y="11263"/>
                    <a:pt x="1399" y="11263"/>
                  </a:cubicBezTo>
                  <a:cubicBezTo>
                    <a:pt x="1496" y="11263"/>
                    <a:pt x="1595" y="11211"/>
                    <a:pt x="1672" y="11095"/>
                  </a:cubicBezTo>
                  <a:cubicBezTo>
                    <a:pt x="2795" y="9418"/>
                    <a:pt x="4417" y="7602"/>
                    <a:pt x="4708" y="5536"/>
                  </a:cubicBezTo>
                  <a:cubicBezTo>
                    <a:pt x="4939" y="3958"/>
                    <a:pt x="4372" y="2455"/>
                    <a:pt x="3716" y="1035"/>
                  </a:cubicBezTo>
                  <a:lnTo>
                    <a:pt x="3716" y="1035"/>
                  </a:lnTo>
                  <a:cubicBezTo>
                    <a:pt x="3755" y="1015"/>
                    <a:pt x="3794" y="995"/>
                    <a:pt x="3835" y="976"/>
                  </a:cubicBezTo>
                  <a:cubicBezTo>
                    <a:pt x="4196" y="814"/>
                    <a:pt x="4031" y="1"/>
                    <a:pt x="3661"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6"/>
            <p:cNvSpPr/>
            <p:nvPr/>
          </p:nvSpPr>
          <p:spPr>
            <a:xfrm>
              <a:off x="5796085" y="5147146"/>
              <a:ext cx="238169" cy="643263"/>
            </a:xfrm>
            <a:custGeom>
              <a:rect b="b" l="l" r="r" t="t"/>
              <a:pathLst>
                <a:path extrusionOk="0" h="13742" w="5088">
                  <a:moveTo>
                    <a:pt x="2060" y="1144"/>
                  </a:moveTo>
                  <a:cubicBezTo>
                    <a:pt x="4316" y="2145"/>
                    <a:pt x="4369" y="4916"/>
                    <a:pt x="4422" y="7134"/>
                  </a:cubicBezTo>
                  <a:cubicBezTo>
                    <a:pt x="4470" y="8833"/>
                    <a:pt x="4353" y="10541"/>
                    <a:pt x="4088" y="12225"/>
                  </a:cubicBezTo>
                  <a:lnTo>
                    <a:pt x="4088" y="12225"/>
                  </a:lnTo>
                  <a:lnTo>
                    <a:pt x="2357" y="8008"/>
                  </a:lnTo>
                  <a:cubicBezTo>
                    <a:pt x="1497" y="5928"/>
                    <a:pt x="0" y="3198"/>
                    <a:pt x="1982" y="1285"/>
                  </a:cubicBezTo>
                  <a:cubicBezTo>
                    <a:pt x="2018" y="1251"/>
                    <a:pt x="2044" y="1202"/>
                    <a:pt x="2060" y="1144"/>
                  </a:cubicBezTo>
                  <a:close/>
                  <a:moveTo>
                    <a:pt x="1652" y="1"/>
                  </a:moveTo>
                  <a:cubicBezTo>
                    <a:pt x="1475" y="1"/>
                    <a:pt x="1415" y="311"/>
                    <a:pt x="1459" y="588"/>
                  </a:cubicBezTo>
                  <a:lnTo>
                    <a:pt x="1459" y="588"/>
                  </a:lnTo>
                  <a:cubicBezTo>
                    <a:pt x="371" y="1840"/>
                    <a:pt x="264" y="3506"/>
                    <a:pt x="665" y="5111"/>
                  </a:cubicBezTo>
                  <a:cubicBezTo>
                    <a:pt x="1400" y="7994"/>
                    <a:pt x="2883" y="10794"/>
                    <a:pt x="4020" y="13539"/>
                  </a:cubicBezTo>
                  <a:cubicBezTo>
                    <a:pt x="4077" y="13677"/>
                    <a:pt x="4159" y="13742"/>
                    <a:pt x="4238" y="13742"/>
                  </a:cubicBezTo>
                  <a:cubicBezTo>
                    <a:pt x="4332" y="13742"/>
                    <a:pt x="4420" y="13649"/>
                    <a:pt x="4450" y="13483"/>
                  </a:cubicBezTo>
                  <a:cubicBezTo>
                    <a:pt x="4990" y="10572"/>
                    <a:pt x="5087" y="7606"/>
                    <a:pt x="4755" y="4667"/>
                  </a:cubicBezTo>
                  <a:cubicBezTo>
                    <a:pt x="4491" y="2574"/>
                    <a:pt x="3868" y="730"/>
                    <a:pt x="1705" y="9"/>
                  </a:cubicBezTo>
                  <a:cubicBezTo>
                    <a:pt x="1686" y="4"/>
                    <a:pt x="1669" y="1"/>
                    <a:pt x="1652"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6"/>
            <p:cNvSpPr/>
            <p:nvPr/>
          </p:nvSpPr>
          <p:spPr>
            <a:xfrm>
              <a:off x="5934502" y="5169521"/>
              <a:ext cx="555916" cy="238637"/>
            </a:xfrm>
            <a:custGeom>
              <a:rect b="b" l="l" r="r" t="t"/>
              <a:pathLst>
                <a:path extrusionOk="0" h="5098" w="11876">
                  <a:moveTo>
                    <a:pt x="5316" y="1005"/>
                  </a:moveTo>
                  <a:cubicBezTo>
                    <a:pt x="7219" y="1005"/>
                    <a:pt x="9118" y="1332"/>
                    <a:pt x="10924" y="1982"/>
                  </a:cubicBezTo>
                  <a:lnTo>
                    <a:pt x="10924" y="1982"/>
                  </a:lnTo>
                  <a:cubicBezTo>
                    <a:pt x="9545" y="3193"/>
                    <a:pt x="7109" y="4103"/>
                    <a:pt x="4956" y="4103"/>
                  </a:cubicBezTo>
                  <a:cubicBezTo>
                    <a:pt x="3075" y="4103"/>
                    <a:pt x="1411" y="3409"/>
                    <a:pt x="855" y="1615"/>
                  </a:cubicBezTo>
                  <a:lnTo>
                    <a:pt x="855" y="1615"/>
                  </a:lnTo>
                  <a:cubicBezTo>
                    <a:pt x="2315" y="1208"/>
                    <a:pt x="3817" y="1005"/>
                    <a:pt x="5316" y="1005"/>
                  </a:cubicBezTo>
                  <a:close/>
                  <a:moveTo>
                    <a:pt x="5167" y="1"/>
                  </a:moveTo>
                  <a:cubicBezTo>
                    <a:pt x="3503" y="1"/>
                    <a:pt x="1835" y="250"/>
                    <a:pt x="217" y="751"/>
                  </a:cubicBezTo>
                  <a:cubicBezTo>
                    <a:pt x="0" y="819"/>
                    <a:pt x="195" y="1765"/>
                    <a:pt x="347" y="1765"/>
                  </a:cubicBezTo>
                  <a:cubicBezTo>
                    <a:pt x="350" y="1765"/>
                    <a:pt x="353" y="1764"/>
                    <a:pt x="356" y="1763"/>
                  </a:cubicBezTo>
                  <a:cubicBezTo>
                    <a:pt x="427" y="1741"/>
                    <a:pt x="497" y="1720"/>
                    <a:pt x="568" y="1698"/>
                  </a:cubicBezTo>
                  <a:lnTo>
                    <a:pt x="568" y="1698"/>
                  </a:lnTo>
                  <a:cubicBezTo>
                    <a:pt x="1130" y="4101"/>
                    <a:pt x="3217" y="5098"/>
                    <a:pt x="5494" y="5098"/>
                  </a:cubicBezTo>
                  <a:cubicBezTo>
                    <a:pt x="7884" y="5098"/>
                    <a:pt x="10485" y="3999"/>
                    <a:pt x="11751" y="2276"/>
                  </a:cubicBezTo>
                  <a:cubicBezTo>
                    <a:pt x="11875" y="2124"/>
                    <a:pt x="11834" y="1389"/>
                    <a:pt x="11626" y="1306"/>
                  </a:cubicBezTo>
                  <a:cubicBezTo>
                    <a:pt x="9565" y="437"/>
                    <a:pt x="7370" y="1"/>
                    <a:pt x="5167"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6"/>
            <p:cNvSpPr/>
            <p:nvPr/>
          </p:nvSpPr>
          <p:spPr>
            <a:xfrm>
              <a:off x="5634684" y="4349176"/>
              <a:ext cx="798859" cy="664936"/>
            </a:xfrm>
            <a:custGeom>
              <a:rect b="b" l="l" r="r" t="t"/>
              <a:pathLst>
                <a:path extrusionOk="0" h="14205" w="17066">
                  <a:moveTo>
                    <a:pt x="1102" y="1153"/>
                  </a:moveTo>
                  <a:lnTo>
                    <a:pt x="1102" y="1153"/>
                  </a:lnTo>
                  <a:cubicBezTo>
                    <a:pt x="7219" y="2771"/>
                    <a:pt x="10583" y="8977"/>
                    <a:pt x="15820" y="12197"/>
                  </a:cubicBezTo>
                  <a:lnTo>
                    <a:pt x="15820" y="12197"/>
                  </a:lnTo>
                  <a:cubicBezTo>
                    <a:pt x="14994" y="12891"/>
                    <a:pt x="13822" y="13142"/>
                    <a:pt x="12687" y="13142"/>
                  </a:cubicBezTo>
                  <a:cubicBezTo>
                    <a:pt x="12272" y="13142"/>
                    <a:pt x="11861" y="13109"/>
                    <a:pt x="11474" y="13050"/>
                  </a:cubicBezTo>
                  <a:cubicBezTo>
                    <a:pt x="9381" y="12745"/>
                    <a:pt x="7662" y="11609"/>
                    <a:pt x="6359" y="9959"/>
                  </a:cubicBezTo>
                  <a:cubicBezTo>
                    <a:pt x="4275" y="7316"/>
                    <a:pt x="2734" y="4129"/>
                    <a:pt x="1102" y="1153"/>
                  </a:cubicBezTo>
                  <a:close/>
                  <a:moveTo>
                    <a:pt x="341" y="0"/>
                  </a:moveTo>
                  <a:cubicBezTo>
                    <a:pt x="0" y="0"/>
                    <a:pt x="168" y="722"/>
                    <a:pt x="260" y="880"/>
                  </a:cubicBezTo>
                  <a:lnTo>
                    <a:pt x="4072" y="7547"/>
                  </a:lnTo>
                  <a:cubicBezTo>
                    <a:pt x="5056" y="9266"/>
                    <a:pt x="6082" y="11040"/>
                    <a:pt x="7621" y="12330"/>
                  </a:cubicBezTo>
                  <a:cubicBezTo>
                    <a:pt x="8874" y="13373"/>
                    <a:pt x="11026" y="14205"/>
                    <a:pt x="12995" y="14205"/>
                  </a:cubicBezTo>
                  <a:cubicBezTo>
                    <a:pt x="14663" y="14205"/>
                    <a:pt x="16200" y="13608"/>
                    <a:pt x="16950" y="12038"/>
                  </a:cubicBezTo>
                  <a:cubicBezTo>
                    <a:pt x="17065" y="11807"/>
                    <a:pt x="16863" y="11114"/>
                    <a:pt x="16688" y="11114"/>
                  </a:cubicBezTo>
                  <a:cubicBezTo>
                    <a:pt x="16653" y="11114"/>
                    <a:pt x="16619" y="11142"/>
                    <a:pt x="16589" y="11207"/>
                  </a:cubicBezTo>
                  <a:cubicBezTo>
                    <a:pt x="16533" y="11324"/>
                    <a:pt x="16470" y="11435"/>
                    <a:pt x="16402" y="11540"/>
                  </a:cubicBezTo>
                  <a:lnTo>
                    <a:pt x="16402" y="11540"/>
                  </a:lnTo>
                  <a:cubicBezTo>
                    <a:pt x="10610" y="8326"/>
                    <a:pt x="7227" y="1347"/>
                    <a:pt x="399" y="6"/>
                  </a:cubicBezTo>
                  <a:cubicBezTo>
                    <a:pt x="378" y="2"/>
                    <a:pt x="359" y="0"/>
                    <a:pt x="341"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6"/>
            <p:cNvSpPr/>
            <p:nvPr/>
          </p:nvSpPr>
          <p:spPr>
            <a:xfrm>
              <a:off x="6250283" y="4140544"/>
              <a:ext cx="307589" cy="788280"/>
            </a:xfrm>
            <a:custGeom>
              <a:rect b="b" l="l" r="r" t="t"/>
              <a:pathLst>
                <a:path extrusionOk="0" h="16840" w="6571">
                  <a:moveTo>
                    <a:pt x="1791" y="1772"/>
                  </a:moveTo>
                  <a:cubicBezTo>
                    <a:pt x="2583" y="3771"/>
                    <a:pt x="4241" y="5340"/>
                    <a:pt x="5074" y="7347"/>
                  </a:cubicBezTo>
                  <a:cubicBezTo>
                    <a:pt x="5476" y="8303"/>
                    <a:pt x="5725" y="9301"/>
                    <a:pt x="5836" y="10313"/>
                  </a:cubicBezTo>
                  <a:cubicBezTo>
                    <a:pt x="5947" y="11353"/>
                    <a:pt x="6086" y="13876"/>
                    <a:pt x="5088" y="14610"/>
                  </a:cubicBezTo>
                  <a:cubicBezTo>
                    <a:pt x="4444" y="15073"/>
                    <a:pt x="3718" y="15040"/>
                    <a:pt x="3194" y="15505"/>
                  </a:cubicBezTo>
                  <a:lnTo>
                    <a:pt x="3194" y="15505"/>
                  </a:lnTo>
                  <a:cubicBezTo>
                    <a:pt x="424" y="15125"/>
                    <a:pt x="703" y="9534"/>
                    <a:pt x="943" y="7638"/>
                  </a:cubicBezTo>
                  <a:cubicBezTo>
                    <a:pt x="1174" y="5675"/>
                    <a:pt x="1587" y="3741"/>
                    <a:pt x="1791" y="1772"/>
                  </a:cubicBezTo>
                  <a:close/>
                  <a:moveTo>
                    <a:pt x="1636" y="0"/>
                  </a:moveTo>
                  <a:cubicBezTo>
                    <a:pt x="1531" y="0"/>
                    <a:pt x="1429" y="140"/>
                    <a:pt x="1414" y="374"/>
                  </a:cubicBezTo>
                  <a:cubicBezTo>
                    <a:pt x="1220" y="3992"/>
                    <a:pt x="0" y="7541"/>
                    <a:pt x="389" y="11200"/>
                  </a:cubicBezTo>
                  <a:cubicBezTo>
                    <a:pt x="559" y="12772"/>
                    <a:pt x="1147" y="15714"/>
                    <a:pt x="2868" y="16394"/>
                  </a:cubicBezTo>
                  <a:lnTo>
                    <a:pt x="2868" y="16394"/>
                  </a:lnTo>
                  <a:cubicBezTo>
                    <a:pt x="2919" y="16624"/>
                    <a:pt x="3021" y="16840"/>
                    <a:pt x="3120" y="16840"/>
                  </a:cubicBezTo>
                  <a:cubicBezTo>
                    <a:pt x="3153" y="16840"/>
                    <a:pt x="3186" y="16815"/>
                    <a:pt x="3216" y="16759"/>
                  </a:cubicBezTo>
                  <a:cubicBezTo>
                    <a:pt x="3266" y="16672"/>
                    <a:pt x="3321" y="16593"/>
                    <a:pt x="3381" y="16523"/>
                  </a:cubicBezTo>
                  <a:lnTo>
                    <a:pt x="3381" y="16523"/>
                  </a:lnTo>
                  <a:cubicBezTo>
                    <a:pt x="3463" y="16532"/>
                    <a:pt x="3547" y="16537"/>
                    <a:pt x="3633" y="16537"/>
                  </a:cubicBezTo>
                  <a:cubicBezTo>
                    <a:pt x="3637" y="16537"/>
                    <a:pt x="3642" y="16537"/>
                    <a:pt x="3646" y="16537"/>
                  </a:cubicBezTo>
                  <a:cubicBezTo>
                    <a:pt x="3774" y="16537"/>
                    <a:pt x="3833" y="16360"/>
                    <a:pt x="3834" y="16154"/>
                  </a:cubicBezTo>
                  <a:lnTo>
                    <a:pt x="3834" y="16154"/>
                  </a:lnTo>
                  <a:cubicBezTo>
                    <a:pt x="4546" y="15739"/>
                    <a:pt x="5500" y="15680"/>
                    <a:pt x="5933" y="14763"/>
                  </a:cubicBezTo>
                  <a:cubicBezTo>
                    <a:pt x="6571" y="13418"/>
                    <a:pt x="6446" y="11380"/>
                    <a:pt x="6252" y="9953"/>
                  </a:cubicBezTo>
                  <a:cubicBezTo>
                    <a:pt x="6044" y="8442"/>
                    <a:pt x="5573" y="6972"/>
                    <a:pt x="4838" y="5628"/>
                  </a:cubicBezTo>
                  <a:cubicBezTo>
                    <a:pt x="3882" y="3826"/>
                    <a:pt x="2260" y="2356"/>
                    <a:pt x="1858" y="319"/>
                  </a:cubicBezTo>
                  <a:cubicBezTo>
                    <a:pt x="1814" y="98"/>
                    <a:pt x="1724" y="0"/>
                    <a:pt x="1636"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6"/>
            <p:cNvSpPr/>
            <p:nvPr/>
          </p:nvSpPr>
          <p:spPr>
            <a:xfrm>
              <a:off x="5685754" y="4989209"/>
              <a:ext cx="540468" cy="406779"/>
            </a:xfrm>
            <a:custGeom>
              <a:rect b="b" l="l" r="r" t="t"/>
              <a:pathLst>
                <a:path extrusionOk="0" h="8690" w="11546">
                  <a:moveTo>
                    <a:pt x="11235" y="1"/>
                  </a:moveTo>
                  <a:cubicBezTo>
                    <a:pt x="11233" y="1"/>
                    <a:pt x="11231" y="1"/>
                    <a:pt x="11229" y="1"/>
                  </a:cubicBezTo>
                  <a:cubicBezTo>
                    <a:pt x="6322" y="459"/>
                    <a:pt x="2468" y="3855"/>
                    <a:pt x="84" y="7999"/>
                  </a:cubicBezTo>
                  <a:cubicBezTo>
                    <a:pt x="1" y="8142"/>
                    <a:pt x="141" y="8689"/>
                    <a:pt x="270" y="8689"/>
                  </a:cubicBezTo>
                  <a:cubicBezTo>
                    <a:pt x="292" y="8689"/>
                    <a:pt x="313" y="8673"/>
                    <a:pt x="333" y="8637"/>
                  </a:cubicBezTo>
                  <a:cubicBezTo>
                    <a:pt x="2690" y="4548"/>
                    <a:pt x="6488" y="1207"/>
                    <a:pt x="11326" y="764"/>
                  </a:cubicBezTo>
                  <a:cubicBezTo>
                    <a:pt x="11546" y="750"/>
                    <a:pt x="11452" y="1"/>
                    <a:pt x="11235"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6"/>
            <p:cNvSpPr/>
            <p:nvPr/>
          </p:nvSpPr>
          <p:spPr>
            <a:xfrm>
              <a:off x="4348907" y="4556966"/>
              <a:ext cx="1894167" cy="458410"/>
            </a:xfrm>
            <a:custGeom>
              <a:rect b="b" l="l" r="r" t="t"/>
              <a:pathLst>
                <a:path extrusionOk="0" h="9793" w="40465">
                  <a:moveTo>
                    <a:pt x="3992" y="0"/>
                  </a:moveTo>
                  <a:cubicBezTo>
                    <a:pt x="2789" y="0"/>
                    <a:pt x="1566" y="209"/>
                    <a:pt x="254" y="710"/>
                  </a:cubicBezTo>
                  <a:cubicBezTo>
                    <a:pt x="0" y="812"/>
                    <a:pt x="118" y="1434"/>
                    <a:pt x="394" y="1434"/>
                  </a:cubicBezTo>
                  <a:cubicBezTo>
                    <a:pt x="420" y="1434"/>
                    <a:pt x="447" y="1429"/>
                    <a:pt x="475" y="1417"/>
                  </a:cubicBezTo>
                  <a:lnTo>
                    <a:pt x="489" y="1431"/>
                  </a:lnTo>
                  <a:cubicBezTo>
                    <a:pt x="1723" y="934"/>
                    <a:pt x="3042" y="681"/>
                    <a:pt x="4365" y="681"/>
                  </a:cubicBezTo>
                  <a:cubicBezTo>
                    <a:pt x="4960" y="681"/>
                    <a:pt x="5556" y="732"/>
                    <a:pt x="6145" y="835"/>
                  </a:cubicBezTo>
                  <a:cubicBezTo>
                    <a:pt x="7739" y="1126"/>
                    <a:pt x="9195" y="1916"/>
                    <a:pt x="10789" y="2235"/>
                  </a:cubicBezTo>
                  <a:cubicBezTo>
                    <a:pt x="11491" y="2383"/>
                    <a:pt x="12202" y="2396"/>
                    <a:pt x="12911" y="2396"/>
                  </a:cubicBezTo>
                  <a:cubicBezTo>
                    <a:pt x="13072" y="2396"/>
                    <a:pt x="13233" y="2396"/>
                    <a:pt x="13394" y="2396"/>
                  </a:cubicBezTo>
                  <a:cubicBezTo>
                    <a:pt x="14118" y="2396"/>
                    <a:pt x="14838" y="2410"/>
                    <a:pt x="15543" y="2568"/>
                  </a:cubicBezTo>
                  <a:cubicBezTo>
                    <a:pt x="17234" y="2928"/>
                    <a:pt x="18260" y="4273"/>
                    <a:pt x="19813" y="4924"/>
                  </a:cubicBezTo>
                  <a:cubicBezTo>
                    <a:pt x="21324" y="5562"/>
                    <a:pt x="22959" y="5728"/>
                    <a:pt x="24484" y="6393"/>
                  </a:cubicBezTo>
                  <a:cubicBezTo>
                    <a:pt x="26051" y="7073"/>
                    <a:pt x="27548" y="7627"/>
                    <a:pt x="29225" y="7960"/>
                  </a:cubicBezTo>
                  <a:cubicBezTo>
                    <a:pt x="32829" y="8653"/>
                    <a:pt x="36489" y="9180"/>
                    <a:pt x="40107" y="9790"/>
                  </a:cubicBezTo>
                  <a:cubicBezTo>
                    <a:pt x="40119" y="9792"/>
                    <a:pt x="40132" y="9793"/>
                    <a:pt x="40144" y="9793"/>
                  </a:cubicBezTo>
                  <a:cubicBezTo>
                    <a:pt x="40465" y="9793"/>
                    <a:pt x="40428" y="9094"/>
                    <a:pt x="40134" y="9027"/>
                  </a:cubicBezTo>
                  <a:cubicBezTo>
                    <a:pt x="36419" y="8417"/>
                    <a:pt x="32649" y="7904"/>
                    <a:pt x="28948" y="7142"/>
                  </a:cubicBezTo>
                  <a:cubicBezTo>
                    <a:pt x="27160" y="6782"/>
                    <a:pt x="25621" y="6089"/>
                    <a:pt x="23957" y="5395"/>
                  </a:cubicBezTo>
                  <a:cubicBezTo>
                    <a:pt x="22072" y="4619"/>
                    <a:pt x="20104" y="4536"/>
                    <a:pt x="18413" y="3302"/>
                  </a:cubicBezTo>
                  <a:cubicBezTo>
                    <a:pt x="17276" y="2471"/>
                    <a:pt x="16361" y="1875"/>
                    <a:pt x="14920" y="1722"/>
                  </a:cubicBezTo>
                  <a:cubicBezTo>
                    <a:pt x="13007" y="1528"/>
                    <a:pt x="11232" y="1694"/>
                    <a:pt x="9347" y="1071"/>
                  </a:cubicBezTo>
                  <a:cubicBezTo>
                    <a:pt x="7463" y="445"/>
                    <a:pt x="5749" y="0"/>
                    <a:pt x="3992"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1" name="Google Shape;1051;p6"/>
          <p:cNvGrpSpPr/>
          <p:nvPr/>
        </p:nvGrpSpPr>
        <p:grpSpPr>
          <a:xfrm rot="2213250">
            <a:off x="-86676" y="4197289"/>
            <a:ext cx="1748535" cy="1517775"/>
            <a:chOff x="972034" y="4038077"/>
            <a:chExt cx="1579697" cy="1371393"/>
          </a:xfrm>
        </p:grpSpPr>
        <p:sp>
          <p:nvSpPr>
            <p:cNvPr id="1052" name="Google Shape;1052;p6"/>
            <p:cNvSpPr/>
            <p:nvPr/>
          </p:nvSpPr>
          <p:spPr>
            <a:xfrm>
              <a:off x="1874296" y="5118358"/>
              <a:ext cx="279690" cy="109723"/>
            </a:xfrm>
            <a:custGeom>
              <a:rect b="b" l="l" r="r" t="t"/>
              <a:pathLst>
                <a:path extrusionOk="0" h="2344" w="5975">
                  <a:moveTo>
                    <a:pt x="5614" y="1"/>
                  </a:moveTo>
                  <a:cubicBezTo>
                    <a:pt x="3909" y="999"/>
                    <a:pt x="1982" y="1553"/>
                    <a:pt x="0" y="1623"/>
                  </a:cubicBezTo>
                  <a:lnTo>
                    <a:pt x="28" y="2343"/>
                  </a:lnTo>
                  <a:cubicBezTo>
                    <a:pt x="2121" y="2260"/>
                    <a:pt x="4172" y="1678"/>
                    <a:pt x="5975" y="624"/>
                  </a:cubicBezTo>
                  <a:lnTo>
                    <a:pt x="5614" y="1"/>
                  </a:ln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6"/>
            <p:cNvSpPr/>
            <p:nvPr/>
          </p:nvSpPr>
          <p:spPr>
            <a:xfrm>
              <a:off x="1854168" y="4845830"/>
              <a:ext cx="70121" cy="200581"/>
            </a:xfrm>
            <a:custGeom>
              <a:rect b="b" l="l" r="r" t="t"/>
              <a:pathLst>
                <a:path extrusionOk="0" h="4285" w="1498">
                  <a:moveTo>
                    <a:pt x="790" y="1"/>
                  </a:moveTo>
                  <a:lnTo>
                    <a:pt x="0" y="4145"/>
                  </a:lnTo>
                  <a:lnTo>
                    <a:pt x="707" y="4284"/>
                  </a:lnTo>
                  <a:lnTo>
                    <a:pt x="1497" y="125"/>
                  </a:lnTo>
                  <a:lnTo>
                    <a:pt x="790" y="1"/>
                  </a:ln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54" name="Google Shape;1054;p6"/>
            <p:cNvGrpSpPr/>
            <p:nvPr/>
          </p:nvGrpSpPr>
          <p:grpSpPr>
            <a:xfrm>
              <a:off x="972034" y="4038077"/>
              <a:ext cx="1579697" cy="1371393"/>
              <a:chOff x="972034" y="4038077"/>
              <a:chExt cx="1579697" cy="1371393"/>
            </a:xfrm>
          </p:grpSpPr>
          <p:sp>
            <p:nvSpPr>
              <p:cNvPr id="1055" name="Google Shape;1055;p6"/>
              <p:cNvSpPr/>
              <p:nvPr/>
            </p:nvSpPr>
            <p:spPr>
              <a:xfrm>
                <a:off x="1241613" y="4544093"/>
                <a:ext cx="1310118" cy="646540"/>
              </a:xfrm>
              <a:custGeom>
                <a:rect b="b" l="l" r="r" t="t"/>
                <a:pathLst>
                  <a:path extrusionOk="0" h="13812" w="27988">
                    <a:moveTo>
                      <a:pt x="583" y="1"/>
                    </a:moveTo>
                    <a:lnTo>
                      <a:pt x="1" y="431"/>
                    </a:lnTo>
                    <a:lnTo>
                      <a:pt x="15" y="431"/>
                    </a:lnTo>
                    <a:cubicBezTo>
                      <a:pt x="6389" y="8881"/>
                      <a:pt x="16334" y="13812"/>
                      <a:pt x="26875" y="13812"/>
                    </a:cubicBezTo>
                    <a:cubicBezTo>
                      <a:pt x="27245" y="13812"/>
                      <a:pt x="27616" y="13806"/>
                      <a:pt x="27988" y="13793"/>
                    </a:cubicBezTo>
                    <a:lnTo>
                      <a:pt x="27960" y="13087"/>
                    </a:lnTo>
                    <a:cubicBezTo>
                      <a:pt x="27603" y="13098"/>
                      <a:pt x="27247" y="13104"/>
                      <a:pt x="26891" y="13104"/>
                    </a:cubicBezTo>
                    <a:cubicBezTo>
                      <a:pt x="16568" y="13104"/>
                      <a:pt x="6814" y="8269"/>
                      <a:pt x="583" y="1"/>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6"/>
              <p:cNvSpPr/>
              <p:nvPr/>
            </p:nvSpPr>
            <p:spPr>
              <a:xfrm>
                <a:off x="972034" y="4261454"/>
                <a:ext cx="564248" cy="538689"/>
              </a:xfrm>
              <a:custGeom>
                <a:rect b="b" l="l" r="r" t="t"/>
                <a:pathLst>
                  <a:path extrusionOk="0" h="11508" w="12054">
                    <a:moveTo>
                      <a:pt x="549" y="0"/>
                    </a:moveTo>
                    <a:cubicBezTo>
                      <a:pt x="211" y="0"/>
                      <a:pt x="1" y="472"/>
                      <a:pt x="173" y="771"/>
                    </a:cubicBezTo>
                    <a:cubicBezTo>
                      <a:pt x="2294" y="4500"/>
                      <a:pt x="4387" y="8687"/>
                      <a:pt x="8283" y="10863"/>
                    </a:cubicBezTo>
                    <a:lnTo>
                      <a:pt x="8338" y="10891"/>
                    </a:lnTo>
                    <a:cubicBezTo>
                      <a:pt x="8722" y="11092"/>
                      <a:pt x="9693" y="11507"/>
                      <a:pt x="10359" y="11507"/>
                    </a:cubicBezTo>
                    <a:cubicBezTo>
                      <a:pt x="10653" y="11507"/>
                      <a:pt x="10888" y="11426"/>
                      <a:pt x="10986" y="11209"/>
                    </a:cubicBezTo>
                    <a:cubicBezTo>
                      <a:pt x="12053" y="8881"/>
                      <a:pt x="11332" y="6330"/>
                      <a:pt x="9516" y="4583"/>
                    </a:cubicBezTo>
                    <a:cubicBezTo>
                      <a:pt x="7090" y="2255"/>
                      <a:pt x="3597" y="1700"/>
                      <a:pt x="769" y="64"/>
                    </a:cubicBezTo>
                    <a:cubicBezTo>
                      <a:pt x="692" y="20"/>
                      <a:pt x="618" y="0"/>
                      <a:pt x="549"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6"/>
              <p:cNvSpPr/>
              <p:nvPr/>
            </p:nvSpPr>
            <p:spPr>
              <a:xfrm>
                <a:off x="1741262" y="4038077"/>
                <a:ext cx="382204" cy="890747"/>
              </a:xfrm>
              <a:custGeom>
                <a:rect b="b" l="l" r="r" t="t"/>
                <a:pathLst>
                  <a:path extrusionOk="0" h="19029" w="8165">
                    <a:moveTo>
                      <a:pt x="2211" y="0"/>
                    </a:moveTo>
                    <a:cubicBezTo>
                      <a:pt x="1998" y="0"/>
                      <a:pt x="1785" y="133"/>
                      <a:pt x="1733" y="387"/>
                    </a:cubicBezTo>
                    <a:cubicBezTo>
                      <a:pt x="818" y="3589"/>
                      <a:pt x="0" y="6833"/>
                      <a:pt x="291" y="10187"/>
                    </a:cubicBezTo>
                    <a:cubicBezTo>
                      <a:pt x="569" y="13140"/>
                      <a:pt x="1442" y="16023"/>
                      <a:pt x="2842" y="18629"/>
                    </a:cubicBezTo>
                    <a:cubicBezTo>
                      <a:pt x="2919" y="18770"/>
                      <a:pt x="3056" y="18852"/>
                      <a:pt x="3208" y="18852"/>
                    </a:cubicBezTo>
                    <a:cubicBezTo>
                      <a:pt x="3220" y="18852"/>
                      <a:pt x="3232" y="18852"/>
                      <a:pt x="3244" y="18851"/>
                    </a:cubicBezTo>
                    <a:cubicBezTo>
                      <a:pt x="3311" y="18969"/>
                      <a:pt x="3432" y="19028"/>
                      <a:pt x="3552" y="19028"/>
                    </a:cubicBezTo>
                    <a:cubicBezTo>
                      <a:pt x="3658" y="19028"/>
                      <a:pt x="3762" y="18983"/>
                      <a:pt x="3826" y="18892"/>
                    </a:cubicBezTo>
                    <a:cubicBezTo>
                      <a:pt x="8165" y="13140"/>
                      <a:pt x="5601" y="6001"/>
                      <a:pt x="2662" y="304"/>
                    </a:cubicBezTo>
                    <a:cubicBezTo>
                      <a:pt x="2579" y="99"/>
                      <a:pt x="2395" y="0"/>
                      <a:pt x="2211"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6"/>
              <p:cNvSpPr/>
              <p:nvPr/>
            </p:nvSpPr>
            <p:spPr>
              <a:xfrm>
                <a:off x="1106659" y="5137878"/>
                <a:ext cx="920144" cy="271592"/>
              </a:xfrm>
              <a:custGeom>
                <a:rect b="b" l="l" r="r" t="t"/>
                <a:pathLst>
                  <a:path extrusionOk="0" h="5802" w="19657">
                    <a:moveTo>
                      <a:pt x="15184" y="1"/>
                    </a:moveTo>
                    <a:cubicBezTo>
                      <a:pt x="13482" y="1"/>
                      <a:pt x="11759" y="296"/>
                      <a:pt x="10161" y="651"/>
                    </a:cubicBezTo>
                    <a:cubicBezTo>
                      <a:pt x="8567" y="1011"/>
                      <a:pt x="7001" y="1483"/>
                      <a:pt x="5462" y="2037"/>
                    </a:cubicBezTo>
                    <a:cubicBezTo>
                      <a:pt x="4506" y="2384"/>
                      <a:pt x="3577" y="2841"/>
                      <a:pt x="2606" y="3215"/>
                    </a:cubicBezTo>
                    <a:cubicBezTo>
                      <a:pt x="1789" y="3520"/>
                      <a:pt x="749" y="3645"/>
                      <a:pt x="222" y="4435"/>
                    </a:cubicBezTo>
                    <a:cubicBezTo>
                      <a:pt x="0" y="4782"/>
                      <a:pt x="181" y="4990"/>
                      <a:pt x="499" y="5115"/>
                    </a:cubicBezTo>
                    <a:cubicBezTo>
                      <a:pt x="901" y="5267"/>
                      <a:pt x="1553" y="5281"/>
                      <a:pt x="1789" y="5323"/>
                    </a:cubicBezTo>
                    <a:cubicBezTo>
                      <a:pt x="2690" y="5461"/>
                      <a:pt x="3591" y="5572"/>
                      <a:pt x="4492" y="5655"/>
                    </a:cubicBezTo>
                    <a:cubicBezTo>
                      <a:pt x="5475" y="5753"/>
                      <a:pt x="6459" y="5802"/>
                      <a:pt x="7443" y="5802"/>
                    </a:cubicBezTo>
                    <a:cubicBezTo>
                      <a:pt x="8275" y="5802"/>
                      <a:pt x="9107" y="5767"/>
                      <a:pt x="9939" y="5697"/>
                    </a:cubicBezTo>
                    <a:cubicBezTo>
                      <a:pt x="13502" y="5364"/>
                      <a:pt x="17009" y="4117"/>
                      <a:pt x="19449" y="1400"/>
                    </a:cubicBezTo>
                    <a:cubicBezTo>
                      <a:pt x="19657" y="1178"/>
                      <a:pt x="19490" y="845"/>
                      <a:pt x="19255" y="748"/>
                    </a:cubicBezTo>
                    <a:cubicBezTo>
                      <a:pt x="19213" y="720"/>
                      <a:pt x="19171" y="693"/>
                      <a:pt x="19130" y="679"/>
                    </a:cubicBezTo>
                    <a:cubicBezTo>
                      <a:pt x="17877" y="188"/>
                      <a:pt x="16537" y="1"/>
                      <a:pt x="15184" y="1"/>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059" name="Google Shape;1059;p6"/>
          <p:cNvGrpSpPr/>
          <p:nvPr/>
        </p:nvGrpSpPr>
        <p:grpSpPr>
          <a:xfrm rot="-7926131">
            <a:off x="-916569" y="-1300627"/>
            <a:ext cx="3774778" cy="1979962"/>
            <a:chOff x="6797960" y="203729"/>
            <a:chExt cx="3774524" cy="1979829"/>
          </a:xfrm>
        </p:grpSpPr>
        <p:sp>
          <p:nvSpPr>
            <p:cNvPr id="1060" name="Google Shape;1060;p6"/>
            <p:cNvSpPr/>
            <p:nvPr/>
          </p:nvSpPr>
          <p:spPr>
            <a:xfrm>
              <a:off x="7296299" y="282183"/>
              <a:ext cx="3276185" cy="1482192"/>
            </a:xfrm>
            <a:custGeom>
              <a:rect b="b" l="l" r="r" t="t"/>
              <a:pathLst>
                <a:path extrusionOk="0" h="31664" w="69989">
                  <a:moveTo>
                    <a:pt x="63720" y="0"/>
                  </a:moveTo>
                  <a:cubicBezTo>
                    <a:pt x="56473" y="0"/>
                    <a:pt x="49100" y="1157"/>
                    <a:pt x="42085" y="3413"/>
                  </a:cubicBezTo>
                  <a:cubicBezTo>
                    <a:pt x="33047" y="6338"/>
                    <a:pt x="24591" y="11093"/>
                    <a:pt x="17605" y="17178"/>
                  </a:cubicBezTo>
                  <a:cubicBezTo>
                    <a:pt x="16108" y="18481"/>
                    <a:pt x="14638" y="19881"/>
                    <a:pt x="13211" y="21240"/>
                  </a:cubicBezTo>
                  <a:cubicBezTo>
                    <a:pt x="9205" y="25052"/>
                    <a:pt x="5060" y="28974"/>
                    <a:pt x="0" y="31248"/>
                  </a:cubicBezTo>
                  <a:lnTo>
                    <a:pt x="180" y="31664"/>
                  </a:lnTo>
                  <a:cubicBezTo>
                    <a:pt x="5323" y="29363"/>
                    <a:pt x="9496" y="25398"/>
                    <a:pt x="13529" y="21572"/>
                  </a:cubicBezTo>
                  <a:cubicBezTo>
                    <a:pt x="14943" y="20228"/>
                    <a:pt x="16427" y="18828"/>
                    <a:pt x="17910" y="17525"/>
                  </a:cubicBezTo>
                  <a:cubicBezTo>
                    <a:pt x="30400" y="6625"/>
                    <a:pt x="47167" y="463"/>
                    <a:pt x="63772" y="463"/>
                  </a:cubicBezTo>
                  <a:cubicBezTo>
                    <a:pt x="65836" y="463"/>
                    <a:pt x="67897" y="559"/>
                    <a:pt x="69947" y="752"/>
                  </a:cubicBezTo>
                  <a:lnTo>
                    <a:pt x="69989" y="294"/>
                  </a:lnTo>
                  <a:cubicBezTo>
                    <a:pt x="67918" y="98"/>
                    <a:pt x="65824" y="0"/>
                    <a:pt x="63720"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6"/>
            <p:cNvSpPr/>
            <p:nvPr/>
          </p:nvSpPr>
          <p:spPr>
            <a:xfrm>
              <a:off x="6797960" y="1254052"/>
              <a:ext cx="1174557" cy="929506"/>
            </a:xfrm>
            <a:custGeom>
              <a:rect b="b" l="l" r="r" t="t"/>
              <a:pathLst>
                <a:path extrusionOk="0" h="19857" w="25092">
                  <a:moveTo>
                    <a:pt x="24242" y="0"/>
                  </a:moveTo>
                  <a:cubicBezTo>
                    <a:pt x="23656" y="0"/>
                    <a:pt x="22776" y="419"/>
                    <a:pt x="21888" y="824"/>
                  </a:cubicBezTo>
                  <a:cubicBezTo>
                    <a:pt x="17744" y="2695"/>
                    <a:pt x="13848" y="5274"/>
                    <a:pt x="10369" y="8185"/>
                  </a:cubicBezTo>
                  <a:cubicBezTo>
                    <a:pt x="6363" y="11539"/>
                    <a:pt x="2870" y="15476"/>
                    <a:pt x="0" y="19856"/>
                  </a:cubicBezTo>
                  <a:cubicBezTo>
                    <a:pt x="416" y="19219"/>
                    <a:pt x="5088" y="18595"/>
                    <a:pt x="6030" y="18235"/>
                  </a:cubicBezTo>
                  <a:cubicBezTo>
                    <a:pt x="7985" y="17500"/>
                    <a:pt x="9870" y="16599"/>
                    <a:pt x="11658" y="15532"/>
                  </a:cubicBezTo>
                  <a:cubicBezTo>
                    <a:pt x="15359" y="13314"/>
                    <a:pt x="18617" y="10444"/>
                    <a:pt x="21292" y="7076"/>
                  </a:cubicBezTo>
                  <a:cubicBezTo>
                    <a:pt x="22429" y="5634"/>
                    <a:pt x="24508" y="3347"/>
                    <a:pt x="24869" y="1517"/>
                  </a:cubicBezTo>
                  <a:cubicBezTo>
                    <a:pt x="25092" y="381"/>
                    <a:pt x="24800" y="0"/>
                    <a:pt x="24242"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6"/>
            <p:cNvSpPr/>
            <p:nvPr/>
          </p:nvSpPr>
          <p:spPr>
            <a:xfrm>
              <a:off x="7140562" y="781271"/>
              <a:ext cx="1312084" cy="320134"/>
            </a:xfrm>
            <a:custGeom>
              <a:rect b="b" l="l" r="r" t="t"/>
              <a:pathLst>
                <a:path extrusionOk="0" h="6839" w="28030">
                  <a:moveTo>
                    <a:pt x="24086" y="0"/>
                  </a:moveTo>
                  <a:cubicBezTo>
                    <a:pt x="20429" y="0"/>
                    <a:pt x="15390" y="1182"/>
                    <a:pt x="13945" y="1567"/>
                  </a:cubicBezTo>
                  <a:cubicBezTo>
                    <a:pt x="9135" y="2815"/>
                    <a:pt x="4547" y="4825"/>
                    <a:pt x="0" y="6835"/>
                  </a:cubicBezTo>
                  <a:cubicBezTo>
                    <a:pt x="665" y="6837"/>
                    <a:pt x="1330" y="6838"/>
                    <a:pt x="1995" y="6838"/>
                  </a:cubicBezTo>
                  <a:cubicBezTo>
                    <a:pt x="6395" y="6838"/>
                    <a:pt x="10804" y="6759"/>
                    <a:pt x="15151" y="6072"/>
                  </a:cubicBezTo>
                  <a:cubicBezTo>
                    <a:pt x="19421" y="5407"/>
                    <a:pt x="24633" y="4201"/>
                    <a:pt x="28029" y="1373"/>
                  </a:cubicBezTo>
                  <a:cubicBezTo>
                    <a:pt x="27662" y="351"/>
                    <a:pt x="26079" y="0"/>
                    <a:pt x="24086"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6"/>
            <p:cNvSpPr/>
            <p:nvPr/>
          </p:nvSpPr>
          <p:spPr>
            <a:xfrm>
              <a:off x="7614888" y="203729"/>
              <a:ext cx="1593693" cy="341245"/>
            </a:xfrm>
            <a:custGeom>
              <a:rect b="b" l="l" r="r" t="t"/>
              <a:pathLst>
                <a:path extrusionOk="0" h="7290" w="34046">
                  <a:moveTo>
                    <a:pt x="7742" y="1"/>
                  </a:moveTo>
                  <a:cubicBezTo>
                    <a:pt x="5160" y="1"/>
                    <a:pt x="2576" y="131"/>
                    <a:pt x="0" y="390"/>
                  </a:cubicBezTo>
                  <a:cubicBezTo>
                    <a:pt x="5268" y="2455"/>
                    <a:pt x="10549" y="4521"/>
                    <a:pt x="16039" y="5810"/>
                  </a:cubicBezTo>
                  <a:cubicBezTo>
                    <a:pt x="18451" y="6378"/>
                    <a:pt x="20890" y="6753"/>
                    <a:pt x="23358" y="6947"/>
                  </a:cubicBezTo>
                  <a:cubicBezTo>
                    <a:pt x="24374" y="7019"/>
                    <a:pt x="26411" y="7289"/>
                    <a:pt x="28231" y="7289"/>
                  </a:cubicBezTo>
                  <a:cubicBezTo>
                    <a:pt x="29565" y="7289"/>
                    <a:pt x="30782" y="7144"/>
                    <a:pt x="31398" y="6669"/>
                  </a:cubicBezTo>
                  <a:cubicBezTo>
                    <a:pt x="34045" y="4618"/>
                    <a:pt x="23122" y="1540"/>
                    <a:pt x="21486" y="1249"/>
                  </a:cubicBezTo>
                  <a:cubicBezTo>
                    <a:pt x="16948" y="415"/>
                    <a:pt x="12347" y="1"/>
                    <a:pt x="7742" y="1"/>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6"/>
            <p:cNvSpPr/>
            <p:nvPr/>
          </p:nvSpPr>
          <p:spPr>
            <a:xfrm>
              <a:off x="8758830" y="342006"/>
              <a:ext cx="944813" cy="1318544"/>
            </a:xfrm>
            <a:custGeom>
              <a:rect b="b" l="l" r="r" t="t"/>
              <a:pathLst>
                <a:path extrusionOk="0" h="28168" w="20184">
                  <a:moveTo>
                    <a:pt x="19477" y="0"/>
                  </a:moveTo>
                  <a:lnTo>
                    <a:pt x="19477" y="0"/>
                  </a:lnTo>
                  <a:cubicBezTo>
                    <a:pt x="14611" y="2149"/>
                    <a:pt x="10522" y="8110"/>
                    <a:pt x="7791" y="12490"/>
                  </a:cubicBezTo>
                  <a:cubicBezTo>
                    <a:pt x="4701" y="17437"/>
                    <a:pt x="2345" y="22813"/>
                    <a:pt x="3" y="28162"/>
                  </a:cubicBezTo>
                  <a:lnTo>
                    <a:pt x="3" y="28162"/>
                  </a:lnTo>
                  <a:cubicBezTo>
                    <a:pt x="307" y="27483"/>
                    <a:pt x="2983" y="26461"/>
                    <a:pt x="3674" y="25978"/>
                  </a:cubicBezTo>
                  <a:cubicBezTo>
                    <a:pt x="4908" y="25146"/>
                    <a:pt x="6086" y="24231"/>
                    <a:pt x="7209" y="23247"/>
                  </a:cubicBezTo>
                  <a:cubicBezTo>
                    <a:pt x="9496" y="21251"/>
                    <a:pt x="11534" y="18977"/>
                    <a:pt x="13267" y="16482"/>
                  </a:cubicBezTo>
                  <a:cubicBezTo>
                    <a:pt x="14986" y="14042"/>
                    <a:pt x="16399" y="11395"/>
                    <a:pt x="17508" y="8622"/>
                  </a:cubicBezTo>
                  <a:cubicBezTo>
                    <a:pt x="18382" y="6391"/>
                    <a:pt x="20184" y="2288"/>
                    <a:pt x="19477" y="0"/>
                  </a:cubicBezTo>
                  <a:close/>
                  <a:moveTo>
                    <a:pt x="3" y="28162"/>
                  </a:moveTo>
                  <a:cubicBezTo>
                    <a:pt x="3" y="28164"/>
                    <a:pt x="2" y="28166"/>
                    <a:pt x="1" y="28168"/>
                  </a:cubicBezTo>
                  <a:cubicBezTo>
                    <a:pt x="2" y="28166"/>
                    <a:pt x="3" y="28164"/>
                    <a:pt x="3" y="28162"/>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6"/>
            <p:cNvSpPr/>
            <p:nvPr/>
          </p:nvSpPr>
          <p:spPr>
            <a:xfrm>
              <a:off x="8145666" y="688915"/>
              <a:ext cx="601696" cy="1218886"/>
            </a:xfrm>
            <a:custGeom>
              <a:rect b="b" l="l" r="r" t="t"/>
              <a:pathLst>
                <a:path extrusionOk="0" h="26039" w="12854">
                  <a:moveTo>
                    <a:pt x="12263" y="0"/>
                  </a:moveTo>
                  <a:cubicBezTo>
                    <a:pt x="11009" y="0"/>
                    <a:pt x="8007" y="3504"/>
                    <a:pt x="7472" y="4178"/>
                  </a:cubicBezTo>
                  <a:cubicBezTo>
                    <a:pt x="5712" y="6451"/>
                    <a:pt x="4270" y="8946"/>
                    <a:pt x="3216" y="11622"/>
                  </a:cubicBezTo>
                  <a:cubicBezTo>
                    <a:pt x="1373" y="16210"/>
                    <a:pt x="499" y="21131"/>
                    <a:pt x="0" y="26038"/>
                  </a:cubicBezTo>
                  <a:cubicBezTo>
                    <a:pt x="6626" y="19163"/>
                    <a:pt x="12268" y="10638"/>
                    <a:pt x="12809" y="1087"/>
                  </a:cubicBezTo>
                  <a:cubicBezTo>
                    <a:pt x="12853" y="308"/>
                    <a:pt x="12635" y="0"/>
                    <a:pt x="12263"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66" name="Google Shape;1066;p6"/>
          <p:cNvSpPr txBox="1"/>
          <p:nvPr/>
        </p:nvSpPr>
        <p:spPr>
          <a:xfrm>
            <a:off x="1289250" y="1190050"/>
            <a:ext cx="6565500" cy="3746700"/>
          </a:xfrm>
          <a:prstGeom prst="rect">
            <a:avLst/>
          </a:prstGeom>
          <a:noFill/>
          <a:ln>
            <a:noFill/>
          </a:ln>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loo 2"/>
              <a:ea typeface="Baloo 2"/>
              <a:cs typeface="Baloo 2"/>
              <a:sym typeface="Baloo 2"/>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loo 2"/>
              <a:ea typeface="Baloo 2"/>
              <a:cs typeface="Baloo 2"/>
              <a:sym typeface="Baloo 2"/>
            </a:endParaRPr>
          </a:p>
          <a:p>
            <a:pPr indent="-317500" lvl="0" marL="457200" marR="0" rtl="0" algn="l">
              <a:lnSpc>
                <a:spcPct val="100000"/>
              </a:lnSpc>
              <a:spcBef>
                <a:spcPts val="0"/>
              </a:spcBef>
              <a:spcAft>
                <a:spcPts val="0"/>
              </a:spcAft>
              <a:buClr>
                <a:srgbClr val="000000"/>
              </a:buClr>
              <a:buSzPts val="1400"/>
              <a:buFont typeface="Baloo 2"/>
              <a:buChar char="●"/>
            </a:pPr>
            <a:r>
              <a:rPr b="0" i="0" lang="en" sz="1400" u="none" cap="none" strike="noStrike">
                <a:solidFill>
                  <a:srgbClr val="000000"/>
                </a:solidFill>
                <a:latin typeface="Baloo 2"/>
                <a:ea typeface="Baloo 2"/>
                <a:cs typeface="Baloo 2"/>
                <a:sym typeface="Baloo 2"/>
              </a:rPr>
              <a:t>Básicamente, OLTP son el tipo de consultas u operaciones que se ejecutan en una base de datos y OLAP son el tipo de consultas que se ejecutan en un Data Werehouse.</a:t>
            </a:r>
            <a:endParaRPr b="0" i="0" sz="1400" u="none" cap="none" strike="noStrike">
              <a:solidFill>
                <a:srgbClr val="000000"/>
              </a:solidFill>
              <a:latin typeface="Baloo 2"/>
              <a:ea typeface="Baloo 2"/>
              <a:cs typeface="Baloo 2"/>
              <a:sym typeface="Baloo 2"/>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loo 2"/>
              <a:ea typeface="Baloo 2"/>
              <a:cs typeface="Baloo 2"/>
              <a:sym typeface="Baloo 2"/>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loo 2"/>
              <a:ea typeface="Baloo 2"/>
              <a:cs typeface="Baloo 2"/>
              <a:sym typeface="Baloo 2"/>
            </a:endParaRPr>
          </a:p>
        </p:txBody>
      </p:sp>
      <p:sp>
        <p:nvSpPr>
          <p:cNvPr id="1067" name="Google Shape;1067;p6"/>
          <p:cNvSpPr txBox="1"/>
          <p:nvPr>
            <p:ph type="title"/>
          </p:nvPr>
        </p:nvSpPr>
        <p:spPr>
          <a:xfrm>
            <a:off x="713225" y="569300"/>
            <a:ext cx="7708200" cy="463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600"/>
              <a:buNone/>
            </a:pPr>
            <a:r>
              <a:rPr lang="en"/>
              <a:t>Ejemplo OLAP</a:t>
            </a:r>
            <a:endParaRPr/>
          </a:p>
        </p:txBody>
      </p:sp>
      <p:pic>
        <p:nvPicPr>
          <p:cNvPr id="1068" name="Google Shape;1068;p6"/>
          <p:cNvPicPr preferRelativeResize="0"/>
          <p:nvPr/>
        </p:nvPicPr>
        <p:blipFill rotWithShape="1">
          <a:blip r:embed="rId3">
            <a:alphaModFix/>
          </a:blip>
          <a:srcRect b="0" l="0" r="0" t="0"/>
          <a:stretch/>
        </p:blipFill>
        <p:spPr>
          <a:xfrm>
            <a:off x="2233801" y="2341397"/>
            <a:ext cx="5138675" cy="2642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
          <p:cNvSpPr txBox="1"/>
          <p:nvPr>
            <p:ph type="title"/>
          </p:nvPr>
        </p:nvSpPr>
        <p:spPr>
          <a:xfrm>
            <a:off x="713225" y="569300"/>
            <a:ext cx="7708200" cy="463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600"/>
              <a:buNone/>
            </a:pPr>
            <a:r>
              <a:rPr lang="en"/>
              <a:t>OLTP</a:t>
            </a:r>
            <a:endParaRPr/>
          </a:p>
        </p:txBody>
      </p:sp>
      <p:grpSp>
        <p:nvGrpSpPr>
          <p:cNvPr id="274" name="Google Shape;274;p2"/>
          <p:cNvGrpSpPr/>
          <p:nvPr/>
        </p:nvGrpSpPr>
        <p:grpSpPr>
          <a:xfrm flipH="1" rot="-2849289">
            <a:off x="7231371" y="3958705"/>
            <a:ext cx="3081811" cy="1994931"/>
            <a:chOff x="3476322" y="3871854"/>
            <a:chExt cx="3081550" cy="1994762"/>
          </a:xfrm>
        </p:grpSpPr>
        <p:sp>
          <p:nvSpPr>
            <p:cNvPr id="275" name="Google Shape;275;p2"/>
            <p:cNvSpPr/>
            <p:nvPr/>
          </p:nvSpPr>
          <p:spPr>
            <a:xfrm>
              <a:off x="3476322" y="4434043"/>
              <a:ext cx="929647" cy="290128"/>
            </a:xfrm>
            <a:custGeom>
              <a:rect b="b" l="l" r="r" t="t"/>
              <a:pathLst>
                <a:path extrusionOk="0" h="6198" w="19860">
                  <a:moveTo>
                    <a:pt x="6608" y="1035"/>
                  </a:moveTo>
                  <a:cubicBezTo>
                    <a:pt x="7486" y="1035"/>
                    <a:pt x="8379" y="1187"/>
                    <a:pt x="9261" y="1326"/>
                  </a:cubicBezTo>
                  <a:cubicBezTo>
                    <a:pt x="12072" y="1780"/>
                    <a:pt x="14828" y="2557"/>
                    <a:pt x="17467" y="3645"/>
                  </a:cubicBezTo>
                  <a:lnTo>
                    <a:pt x="17467" y="3645"/>
                  </a:lnTo>
                  <a:cubicBezTo>
                    <a:pt x="14865" y="4468"/>
                    <a:pt x="11720" y="5184"/>
                    <a:pt x="8737" y="5184"/>
                  </a:cubicBezTo>
                  <a:cubicBezTo>
                    <a:pt x="5937" y="5184"/>
                    <a:pt x="3279" y="4553"/>
                    <a:pt x="1344" y="2789"/>
                  </a:cubicBezTo>
                  <a:lnTo>
                    <a:pt x="1344" y="2789"/>
                  </a:lnTo>
                  <a:cubicBezTo>
                    <a:pt x="2403" y="2486"/>
                    <a:pt x="3279" y="1996"/>
                    <a:pt x="4326" y="1506"/>
                  </a:cubicBezTo>
                  <a:cubicBezTo>
                    <a:pt x="5062" y="1154"/>
                    <a:pt x="5829" y="1035"/>
                    <a:pt x="6608" y="1035"/>
                  </a:cubicBezTo>
                  <a:close/>
                  <a:moveTo>
                    <a:pt x="6415" y="0"/>
                  </a:moveTo>
                  <a:cubicBezTo>
                    <a:pt x="5956" y="0"/>
                    <a:pt x="5504" y="42"/>
                    <a:pt x="5074" y="148"/>
                  </a:cubicBezTo>
                  <a:cubicBezTo>
                    <a:pt x="3425" y="550"/>
                    <a:pt x="2136" y="1673"/>
                    <a:pt x="403" y="1978"/>
                  </a:cubicBezTo>
                  <a:cubicBezTo>
                    <a:pt x="1" y="2047"/>
                    <a:pt x="70" y="2657"/>
                    <a:pt x="264" y="2879"/>
                  </a:cubicBezTo>
                  <a:cubicBezTo>
                    <a:pt x="2368" y="5345"/>
                    <a:pt x="5497" y="6197"/>
                    <a:pt x="8802" y="6197"/>
                  </a:cubicBezTo>
                  <a:cubicBezTo>
                    <a:pt x="12288" y="6197"/>
                    <a:pt x="15970" y="5250"/>
                    <a:pt x="18853" y="4249"/>
                  </a:cubicBezTo>
                  <a:lnTo>
                    <a:pt x="18853" y="4249"/>
                  </a:lnTo>
                  <a:cubicBezTo>
                    <a:pt x="18973" y="4304"/>
                    <a:pt x="19093" y="4360"/>
                    <a:pt x="19214" y="4417"/>
                  </a:cubicBezTo>
                  <a:cubicBezTo>
                    <a:pt x="19268" y="4443"/>
                    <a:pt x="19319" y="4454"/>
                    <a:pt x="19364" y="4454"/>
                  </a:cubicBezTo>
                  <a:cubicBezTo>
                    <a:pt x="19595" y="4454"/>
                    <a:pt x="19704" y="4164"/>
                    <a:pt x="19678" y="3896"/>
                  </a:cubicBezTo>
                  <a:lnTo>
                    <a:pt x="19678" y="3896"/>
                  </a:lnTo>
                  <a:cubicBezTo>
                    <a:pt x="19860" y="3628"/>
                    <a:pt x="19684" y="3026"/>
                    <a:pt x="19337" y="3026"/>
                  </a:cubicBezTo>
                  <a:cubicBezTo>
                    <a:pt x="19302" y="3026"/>
                    <a:pt x="19265" y="3032"/>
                    <a:pt x="19227" y="3045"/>
                  </a:cubicBezTo>
                  <a:cubicBezTo>
                    <a:pt x="19092" y="3095"/>
                    <a:pt x="18953" y="3144"/>
                    <a:pt x="18813" y="3194"/>
                  </a:cubicBezTo>
                  <a:lnTo>
                    <a:pt x="18813" y="3194"/>
                  </a:lnTo>
                  <a:cubicBezTo>
                    <a:pt x="15785" y="1826"/>
                    <a:pt x="12593" y="859"/>
                    <a:pt x="9316" y="328"/>
                  </a:cubicBezTo>
                  <a:cubicBezTo>
                    <a:pt x="8402" y="187"/>
                    <a:pt x="7391" y="0"/>
                    <a:pt x="6415"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
            <p:cNvSpPr/>
            <p:nvPr/>
          </p:nvSpPr>
          <p:spPr>
            <a:xfrm>
              <a:off x="4004947" y="3918711"/>
              <a:ext cx="455087" cy="710295"/>
            </a:xfrm>
            <a:custGeom>
              <a:rect b="b" l="l" r="r" t="t"/>
              <a:pathLst>
                <a:path extrusionOk="0" h="15174" w="9722">
                  <a:moveTo>
                    <a:pt x="874" y="1348"/>
                  </a:moveTo>
                  <a:cubicBezTo>
                    <a:pt x="5425" y="4019"/>
                    <a:pt x="8499" y="8812"/>
                    <a:pt x="8729" y="14137"/>
                  </a:cubicBezTo>
                  <a:lnTo>
                    <a:pt x="8729" y="14137"/>
                  </a:lnTo>
                  <a:cubicBezTo>
                    <a:pt x="5366" y="13902"/>
                    <a:pt x="2812" y="10016"/>
                    <a:pt x="2015" y="7040"/>
                  </a:cubicBezTo>
                  <a:cubicBezTo>
                    <a:pt x="1512" y="5116"/>
                    <a:pt x="1532" y="3166"/>
                    <a:pt x="874" y="1348"/>
                  </a:cubicBezTo>
                  <a:close/>
                  <a:moveTo>
                    <a:pt x="187" y="1"/>
                  </a:moveTo>
                  <a:cubicBezTo>
                    <a:pt x="1" y="1"/>
                    <a:pt x="175" y="863"/>
                    <a:pt x="227" y="955"/>
                  </a:cubicBezTo>
                  <a:cubicBezTo>
                    <a:pt x="1239" y="2632"/>
                    <a:pt x="1211" y="4559"/>
                    <a:pt x="1558" y="6430"/>
                  </a:cubicBezTo>
                  <a:cubicBezTo>
                    <a:pt x="1794" y="7705"/>
                    <a:pt x="2237" y="8939"/>
                    <a:pt x="2875" y="10076"/>
                  </a:cubicBezTo>
                  <a:cubicBezTo>
                    <a:pt x="4238" y="12509"/>
                    <a:pt x="6144" y="15174"/>
                    <a:pt x="9162" y="15174"/>
                  </a:cubicBezTo>
                  <a:cubicBezTo>
                    <a:pt x="9274" y="15174"/>
                    <a:pt x="9386" y="15170"/>
                    <a:pt x="9501" y="15163"/>
                  </a:cubicBezTo>
                  <a:cubicBezTo>
                    <a:pt x="9721" y="15149"/>
                    <a:pt x="9613" y="14137"/>
                    <a:pt x="9381" y="14137"/>
                  </a:cubicBezTo>
                  <a:cubicBezTo>
                    <a:pt x="9379" y="14137"/>
                    <a:pt x="9378" y="14137"/>
                    <a:pt x="9376" y="14137"/>
                  </a:cubicBezTo>
                  <a:lnTo>
                    <a:pt x="9362" y="14137"/>
                  </a:lnTo>
                  <a:cubicBezTo>
                    <a:pt x="9263" y="14144"/>
                    <a:pt x="9164" y="14147"/>
                    <a:pt x="9065" y="14148"/>
                  </a:cubicBezTo>
                  <a:lnTo>
                    <a:pt x="9065" y="14148"/>
                  </a:lnTo>
                  <a:cubicBezTo>
                    <a:pt x="8749" y="8254"/>
                    <a:pt x="5484" y="2816"/>
                    <a:pt x="227" y="12"/>
                  </a:cubicBezTo>
                  <a:cubicBezTo>
                    <a:pt x="212" y="4"/>
                    <a:pt x="199" y="1"/>
                    <a:pt x="187"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
            <p:cNvSpPr/>
            <p:nvPr/>
          </p:nvSpPr>
          <p:spPr>
            <a:xfrm>
              <a:off x="4030506" y="4569183"/>
              <a:ext cx="505314" cy="499510"/>
            </a:xfrm>
            <a:custGeom>
              <a:rect b="b" l="l" r="r" t="t"/>
              <a:pathLst>
                <a:path extrusionOk="0" h="10671" w="10795">
                  <a:moveTo>
                    <a:pt x="8981" y="1117"/>
                  </a:moveTo>
                  <a:lnTo>
                    <a:pt x="8981" y="1117"/>
                  </a:lnTo>
                  <a:cubicBezTo>
                    <a:pt x="10794" y="3933"/>
                    <a:pt x="6112" y="5715"/>
                    <a:pt x="4394" y="6479"/>
                  </a:cubicBezTo>
                  <a:cubicBezTo>
                    <a:pt x="3107" y="7051"/>
                    <a:pt x="1960" y="7754"/>
                    <a:pt x="1195" y="8872"/>
                  </a:cubicBezTo>
                  <a:lnTo>
                    <a:pt x="1195" y="8872"/>
                  </a:lnTo>
                  <a:cubicBezTo>
                    <a:pt x="1602" y="5274"/>
                    <a:pt x="5680" y="2100"/>
                    <a:pt x="8981" y="1117"/>
                  </a:cubicBezTo>
                  <a:close/>
                  <a:moveTo>
                    <a:pt x="9246" y="1"/>
                  </a:moveTo>
                  <a:cubicBezTo>
                    <a:pt x="9233" y="1"/>
                    <a:pt x="9219" y="2"/>
                    <a:pt x="9204" y="6"/>
                  </a:cubicBezTo>
                  <a:cubicBezTo>
                    <a:pt x="4879" y="1101"/>
                    <a:pt x="0" y="5384"/>
                    <a:pt x="638" y="10194"/>
                  </a:cubicBezTo>
                  <a:cubicBezTo>
                    <a:pt x="667" y="10372"/>
                    <a:pt x="831" y="10670"/>
                    <a:pt x="988" y="10670"/>
                  </a:cubicBezTo>
                  <a:cubicBezTo>
                    <a:pt x="1051" y="10670"/>
                    <a:pt x="1113" y="10622"/>
                    <a:pt x="1164" y="10499"/>
                  </a:cubicBezTo>
                  <a:cubicBezTo>
                    <a:pt x="2481" y="7228"/>
                    <a:pt x="6612" y="7491"/>
                    <a:pt x="8761" y="5079"/>
                  </a:cubicBezTo>
                  <a:cubicBezTo>
                    <a:pt x="9811" y="3896"/>
                    <a:pt x="10178" y="2229"/>
                    <a:pt x="9531" y="820"/>
                  </a:cubicBezTo>
                  <a:lnTo>
                    <a:pt x="9531" y="820"/>
                  </a:lnTo>
                  <a:cubicBezTo>
                    <a:pt x="9634" y="521"/>
                    <a:pt x="9495" y="1"/>
                    <a:pt x="9246"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
            <p:cNvSpPr/>
            <p:nvPr/>
          </p:nvSpPr>
          <p:spPr>
            <a:xfrm>
              <a:off x="4372453" y="3871854"/>
              <a:ext cx="492909" cy="779948"/>
            </a:xfrm>
            <a:custGeom>
              <a:rect b="b" l="l" r="r" t="t"/>
              <a:pathLst>
                <a:path extrusionOk="0" h="16662" w="10530">
                  <a:moveTo>
                    <a:pt x="544" y="1158"/>
                  </a:moveTo>
                  <a:cubicBezTo>
                    <a:pt x="3120" y="2433"/>
                    <a:pt x="5658" y="3812"/>
                    <a:pt x="7181" y="6336"/>
                  </a:cubicBezTo>
                  <a:cubicBezTo>
                    <a:pt x="8807" y="9012"/>
                    <a:pt x="9569" y="12196"/>
                    <a:pt x="9665" y="15320"/>
                  </a:cubicBezTo>
                  <a:lnTo>
                    <a:pt x="9665" y="15320"/>
                  </a:lnTo>
                  <a:cubicBezTo>
                    <a:pt x="6997" y="14430"/>
                    <a:pt x="5201" y="12193"/>
                    <a:pt x="3687" y="9871"/>
                  </a:cubicBezTo>
                  <a:cubicBezTo>
                    <a:pt x="1869" y="7078"/>
                    <a:pt x="939" y="4383"/>
                    <a:pt x="544" y="1158"/>
                  </a:cubicBezTo>
                  <a:close/>
                  <a:moveTo>
                    <a:pt x="178" y="0"/>
                  </a:moveTo>
                  <a:cubicBezTo>
                    <a:pt x="0" y="0"/>
                    <a:pt x="1" y="466"/>
                    <a:pt x="14" y="542"/>
                  </a:cubicBezTo>
                  <a:cubicBezTo>
                    <a:pt x="374" y="4146"/>
                    <a:pt x="1206" y="7084"/>
                    <a:pt x="3175" y="10162"/>
                  </a:cubicBezTo>
                  <a:cubicBezTo>
                    <a:pt x="4807" y="12729"/>
                    <a:pt x="6740" y="15334"/>
                    <a:pt x="9710" y="16314"/>
                  </a:cubicBezTo>
                  <a:lnTo>
                    <a:pt x="9710" y="16314"/>
                  </a:lnTo>
                  <a:cubicBezTo>
                    <a:pt x="9769" y="16509"/>
                    <a:pt x="9897" y="16662"/>
                    <a:pt x="9999" y="16662"/>
                  </a:cubicBezTo>
                  <a:cubicBezTo>
                    <a:pt x="10064" y="16662"/>
                    <a:pt x="10119" y="16599"/>
                    <a:pt x="10139" y="16442"/>
                  </a:cubicBezTo>
                  <a:lnTo>
                    <a:pt x="10139" y="16442"/>
                  </a:lnTo>
                  <a:cubicBezTo>
                    <a:pt x="10156" y="16446"/>
                    <a:pt x="10172" y="16451"/>
                    <a:pt x="10189" y="16455"/>
                  </a:cubicBezTo>
                  <a:cubicBezTo>
                    <a:pt x="10203" y="16458"/>
                    <a:pt x="10216" y="16460"/>
                    <a:pt x="10228" y="16460"/>
                  </a:cubicBezTo>
                  <a:cubicBezTo>
                    <a:pt x="10529" y="16460"/>
                    <a:pt x="10455" y="15537"/>
                    <a:pt x="10189" y="15457"/>
                  </a:cubicBezTo>
                  <a:lnTo>
                    <a:pt x="10175" y="15471"/>
                  </a:lnTo>
                  <a:cubicBezTo>
                    <a:pt x="10161" y="15467"/>
                    <a:pt x="10147" y="15464"/>
                    <a:pt x="10133" y="15460"/>
                  </a:cubicBezTo>
                  <a:lnTo>
                    <a:pt x="10133" y="15460"/>
                  </a:lnTo>
                  <a:cubicBezTo>
                    <a:pt x="10025" y="12335"/>
                    <a:pt x="9312" y="9245"/>
                    <a:pt x="7888" y="6447"/>
                  </a:cubicBezTo>
                  <a:cubicBezTo>
                    <a:pt x="6238" y="3231"/>
                    <a:pt x="3382" y="1567"/>
                    <a:pt x="236" y="15"/>
                  </a:cubicBezTo>
                  <a:cubicBezTo>
                    <a:pt x="215" y="5"/>
                    <a:pt x="195" y="0"/>
                    <a:pt x="178"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
            <p:cNvSpPr/>
            <p:nvPr/>
          </p:nvSpPr>
          <p:spPr>
            <a:xfrm>
              <a:off x="4457506" y="4634436"/>
              <a:ext cx="618454" cy="527502"/>
            </a:xfrm>
            <a:custGeom>
              <a:rect b="b" l="l" r="r" t="t"/>
              <a:pathLst>
                <a:path extrusionOk="0" h="11269" w="13212">
                  <a:moveTo>
                    <a:pt x="12024" y="1585"/>
                  </a:moveTo>
                  <a:cubicBezTo>
                    <a:pt x="11178" y="4141"/>
                    <a:pt x="9966" y="6447"/>
                    <a:pt x="7235" y="7483"/>
                  </a:cubicBezTo>
                  <a:cubicBezTo>
                    <a:pt x="5987" y="7941"/>
                    <a:pt x="4671" y="8176"/>
                    <a:pt x="3451" y="8675"/>
                  </a:cubicBezTo>
                  <a:cubicBezTo>
                    <a:pt x="2565" y="9039"/>
                    <a:pt x="1744" y="9783"/>
                    <a:pt x="836" y="10109"/>
                  </a:cubicBezTo>
                  <a:lnTo>
                    <a:pt x="836" y="10109"/>
                  </a:lnTo>
                  <a:cubicBezTo>
                    <a:pt x="1925" y="7923"/>
                    <a:pt x="5278" y="6758"/>
                    <a:pt x="7124" y="5626"/>
                  </a:cubicBezTo>
                  <a:cubicBezTo>
                    <a:pt x="8122" y="5016"/>
                    <a:pt x="8815" y="4032"/>
                    <a:pt x="9702" y="3269"/>
                  </a:cubicBezTo>
                  <a:cubicBezTo>
                    <a:pt x="10425" y="2647"/>
                    <a:pt x="11220" y="2105"/>
                    <a:pt x="12024" y="1585"/>
                  </a:cubicBezTo>
                  <a:close/>
                  <a:moveTo>
                    <a:pt x="12779" y="0"/>
                  </a:moveTo>
                  <a:cubicBezTo>
                    <a:pt x="12753" y="0"/>
                    <a:pt x="12725" y="8"/>
                    <a:pt x="12697" y="25"/>
                  </a:cubicBezTo>
                  <a:lnTo>
                    <a:pt x="12697" y="39"/>
                  </a:lnTo>
                  <a:cubicBezTo>
                    <a:pt x="12680" y="49"/>
                    <a:pt x="12664" y="60"/>
                    <a:pt x="12648" y="70"/>
                  </a:cubicBezTo>
                  <a:lnTo>
                    <a:pt x="12648" y="70"/>
                  </a:lnTo>
                  <a:cubicBezTo>
                    <a:pt x="12623" y="49"/>
                    <a:pt x="12598" y="36"/>
                    <a:pt x="12574" y="36"/>
                  </a:cubicBezTo>
                  <a:cubicBezTo>
                    <a:pt x="12527" y="36"/>
                    <a:pt x="12483" y="83"/>
                    <a:pt x="12449" y="198"/>
                  </a:cubicBezTo>
                  <a:lnTo>
                    <a:pt x="12449" y="198"/>
                  </a:lnTo>
                  <a:cubicBezTo>
                    <a:pt x="9948" y="1836"/>
                    <a:pt x="7966" y="4062"/>
                    <a:pt x="5322" y="5432"/>
                  </a:cubicBezTo>
                  <a:cubicBezTo>
                    <a:pt x="3284" y="6471"/>
                    <a:pt x="484" y="8107"/>
                    <a:pt x="41" y="10533"/>
                  </a:cubicBezTo>
                  <a:cubicBezTo>
                    <a:pt x="0" y="10709"/>
                    <a:pt x="52" y="11268"/>
                    <a:pt x="326" y="11268"/>
                  </a:cubicBezTo>
                  <a:cubicBezTo>
                    <a:pt x="332" y="11268"/>
                    <a:pt x="339" y="11268"/>
                    <a:pt x="346" y="11267"/>
                  </a:cubicBezTo>
                  <a:cubicBezTo>
                    <a:pt x="1760" y="11129"/>
                    <a:pt x="2952" y="9895"/>
                    <a:pt x="4282" y="9438"/>
                  </a:cubicBezTo>
                  <a:cubicBezTo>
                    <a:pt x="5613" y="8980"/>
                    <a:pt x="7055" y="8731"/>
                    <a:pt x="8330" y="8079"/>
                  </a:cubicBezTo>
                  <a:cubicBezTo>
                    <a:pt x="11037" y="6726"/>
                    <a:pt x="12040" y="3799"/>
                    <a:pt x="12834" y="1067"/>
                  </a:cubicBezTo>
                  <a:lnTo>
                    <a:pt x="12834" y="1067"/>
                  </a:lnTo>
                  <a:cubicBezTo>
                    <a:pt x="12871" y="1043"/>
                    <a:pt x="12909" y="1020"/>
                    <a:pt x="12946" y="996"/>
                  </a:cubicBezTo>
                  <a:cubicBezTo>
                    <a:pt x="13211" y="832"/>
                    <a:pt x="13051" y="0"/>
                    <a:pt x="12779"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
            <p:cNvSpPr/>
            <p:nvPr/>
          </p:nvSpPr>
          <p:spPr>
            <a:xfrm>
              <a:off x="4909223" y="4048609"/>
              <a:ext cx="492769" cy="773769"/>
            </a:xfrm>
            <a:custGeom>
              <a:rect b="b" l="l" r="r" t="t"/>
              <a:pathLst>
                <a:path extrusionOk="0" h="16530" w="10527">
                  <a:moveTo>
                    <a:pt x="998" y="2026"/>
                  </a:moveTo>
                  <a:cubicBezTo>
                    <a:pt x="2422" y="3663"/>
                    <a:pt x="4410" y="4787"/>
                    <a:pt x="5639" y="6635"/>
                  </a:cubicBezTo>
                  <a:cubicBezTo>
                    <a:pt x="7250" y="9064"/>
                    <a:pt x="8314" y="11806"/>
                    <a:pt x="8893" y="14646"/>
                  </a:cubicBezTo>
                  <a:lnTo>
                    <a:pt x="8893" y="14646"/>
                  </a:lnTo>
                  <a:cubicBezTo>
                    <a:pt x="6728" y="13121"/>
                    <a:pt x="5485" y="11122"/>
                    <a:pt x="4045" y="8756"/>
                  </a:cubicBezTo>
                  <a:cubicBezTo>
                    <a:pt x="3268" y="7495"/>
                    <a:pt x="2312" y="6441"/>
                    <a:pt x="1771" y="5027"/>
                  </a:cubicBezTo>
                  <a:cubicBezTo>
                    <a:pt x="1405" y="4057"/>
                    <a:pt x="1178" y="3045"/>
                    <a:pt x="998" y="2026"/>
                  </a:cubicBezTo>
                  <a:close/>
                  <a:moveTo>
                    <a:pt x="387" y="0"/>
                  </a:moveTo>
                  <a:cubicBezTo>
                    <a:pt x="183" y="0"/>
                    <a:pt x="1" y="275"/>
                    <a:pt x="39" y="550"/>
                  </a:cubicBezTo>
                  <a:cubicBezTo>
                    <a:pt x="288" y="2186"/>
                    <a:pt x="551" y="3849"/>
                    <a:pt x="1120" y="5388"/>
                  </a:cubicBezTo>
                  <a:cubicBezTo>
                    <a:pt x="1688" y="6899"/>
                    <a:pt x="2672" y="8008"/>
                    <a:pt x="3504" y="9352"/>
                  </a:cubicBezTo>
                  <a:cubicBezTo>
                    <a:pt x="5129" y="12022"/>
                    <a:pt x="6513" y="14246"/>
                    <a:pt x="9112" y="15878"/>
                  </a:cubicBezTo>
                  <a:lnTo>
                    <a:pt x="9112" y="15878"/>
                  </a:lnTo>
                  <a:cubicBezTo>
                    <a:pt x="9124" y="15953"/>
                    <a:pt x="9135" y="16028"/>
                    <a:pt x="9146" y="16103"/>
                  </a:cubicBezTo>
                  <a:cubicBezTo>
                    <a:pt x="9184" y="16393"/>
                    <a:pt x="9358" y="16530"/>
                    <a:pt x="9522" y="16530"/>
                  </a:cubicBezTo>
                  <a:cubicBezTo>
                    <a:pt x="9649" y="16530"/>
                    <a:pt x="9771" y="16448"/>
                    <a:pt x="9823" y="16292"/>
                  </a:cubicBezTo>
                  <a:lnTo>
                    <a:pt x="9823" y="16292"/>
                  </a:lnTo>
                  <a:cubicBezTo>
                    <a:pt x="9860" y="16312"/>
                    <a:pt x="9898" y="16332"/>
                    <a:pt x="9936" y="16352"/>
                  </a:cubicBezTo>
                  <a:cubicBezTo>
                    <a:pt x="9998" y="16386"/>
                    <a:pt x="10055" y="16401"/>
                    <a:pt x="10106" y="16401"/>
                  </a:cubicBezTo>
                  <a:cubicBezTo>
                    <a:pt x="10472" y="16401"/>
                    <a:pt x="10526" y="15620"/>
                    <a:pt x="10185" y="15438"/>
                  </a:cubicBezTo>
                  <a:cubicBezTo>
                    <a:pt x="10023" y="15352"/>
                    <a:pt x="9865" y="15263"/>
                    <a:pt x="9712" y="15173"/>
                  </a:cubicBezTo>
                  <a:lnTo>
                    <a:pt x="9712" y="15173"/>
                  </a:lnTo>
                  <a:cubicBezTo>
                    <a:pt x="9222" y="12298"/>
                    <a:pt x="8230" y="9537"/>
                    <a:pt x="6775" y="6996"/>
                  </a:cubicBezTo>
                  <a:cubicBezTo>
                    <a:pt x="6068" y="5790"/>
                    <a:pt x="5264" y="4667"/>
                    <a:pt x="4225" y="3724"/>
                  </a:cubicBezTo>
                  <a:cubicBezTo>
                    <a:pt x="2963" y="2601"/>
                    <a:pt x="1508" y="1714"/>
                    <a:pt x="662" y="203"/>
                  </a:cubicBezTo>
                  <a:cubicBezTo>
                    <a:pt x="579" y="59"/>
                    <a:pt x="481" y="0"/>
                    <a:pt x="387"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
            <p:cNvSpPr/>
            <p:nvPr/>
          </p:nvSpPr>
          <p:spPr>
            <a:xfrm>
              <a:off x="5240638" y="4745142"/>
              <a:ext cx="283669" cy="702244"/>
            </a:xfrm>
            <a:custGeom>
              <a:rect b="b" l="l" r="r" t="t"/>
              <a:pathLst>
                <a:path extrusionOk="0" h="15002" w="6060">
                  <a:moveTo>
                    <a:pt x="3267" y="2027"/>
                  </a:moveTo>
                  <a:cubicBezTo>
                    <a:pt x="6059" y="5201"/>
                    <a:pt x="2295" y="9735"/>
                    <a:pt x="3139" y="13734"/>
                  </a:cubicBezTo>
                  <a:lnTo>
                    <a:pt x="3139" y="13734"/>
                  </a:lnTo>
                  <a:cubicBezTo>
                    <a:pt x="2071" y="13222"/>
                    <a:pt x="1249" y="12274"/>
                    <a:pt x="888" y="11120"/>
                  </a:cubicBezTo>
                  <a:cubicBezTo>
                    <a:pt x="430" y="9568"/>
                    <a:pt x="1179" y="8209"/>
                    <a:pt x="1941" y="6892"/>
                  </a:cubicBezTo>
                  <a:cubicBezTo>
                    <a:pt x="2949" y="5159"/>
                    <a:pt x="3085" y="3840"/>
                    <a:pt x="3267" y="2027"/>
                  </a:cubicBezTo>
                  <a:close/>
                  <a:moveTo>
                    <a:pt x="2090" y="1"/>
                  </a:moveTo>
                  <a:cubicBezTo>
                    <a:pt x="1758" y="1"/>
                    <a:pt x="1687" y="771"/>
                    <a:pt x="2024" y="987"/>
                  </a:cubicBezTo>
                  <a:cubicBezTo>
                    <a:pt x="2231" y="1119"/>
                    <a:pt x="2421" y="1254"/>
                    <a:pt x="2595" y="1392"/>
                  </a:cubicBezTo>
                  <a:lnTo>
                    <a:pt x="2595" y="1392"/>
                  </a:lnTo>
                  <a:cubicBezTo>
                    <a:pt x="2517" y="2325"/>
                    <a:pt x="2542" y="3236"/>
                    <a:pt x="2301" y="4148"/>
                  </a:cubicBezTo>
                  <a:cubicBezTo>
                    <a:pt x="2038" y="5104"/>
                    <a:pt x="1553" y="5853"/>
                    <a:pt x="1068" y="6712"/>
                  </a:cubicBezTo>
                  <a:cubicBezTo>
                    <a:pt x="486" y="7724"/>
                    <a:pt x="0" y="8764"/>
                    <a:pt x="14" y="9956"/>
                  </a:cubicBezTo>
                  <a:cubicBezTo>
                    <a:pt x="28" y="12257"/>
                    <a:pt x="1525" y="14281"/>
                    <a:pt x="3715" y="14988"/>
                  </a:cubicBezTo>
                  <a:cubicBezTo>
                    <a:pt x="3745" y="14997"/>
                    <a:pt x="3773" y="15002"/>
                    <a:pt x="3799" y="15002"/>
                  </a:cubicBezTo>
                  <a:cubicBezTo>
                    <a:pt x="4077" y="15002"/>
                    <a:pt x="4152" y="14498"/>
                    <a:pt x="4076" y="14295"/>
                  </a:cubicBezTo>
                  <a:cubicBezTo>
                    <a:pt x="2828" y="11287"/>
                    <a:pt x="4991" y="8306"/>
                    <a:pt x="5143" y="5284"/>
                  </a:cubicBezTo>
                  <a:cubicBezTo>
                    <a:pt x="5254" y="2956"/>
                    <a:pt x="4187" y="1278"/>
                    <a:pt x="2260" y="59"/>
                  </a:cubicBezTo>
                  <a:cubicBezTo>
                    <a:pt x="2198" y="18"/>
                    <a:pt x="2141" y="1"/>
                    <a:pt x="2090"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
            <p:cNvSpPr/>
            <p:nvPr/>
          </p:nvSpPr>
          <p:spPr>
            <a:xfrm>
              <a:off x="5079705" y="4761057"/>
              <a:ext cx="316389" cy="256940"/>
            </a:xfrm>
            <a:custGeom>
              <a:rect b="b" l="l" r="r" t="t"/>
              <a:pathLst>
                <a:path extrusionOk="0" h="5489" w="6759">
                  <a:moveTo>
                    <a:pt x="5210" y="1481"/>
                  </a:moveTo>
                  <a:lnTo>
                    <a:pt x="5210" y="1481"/>
                  </a:lnTo>
                  <a:cubicBezTo>
                    <a:pt x="4494" y="3011"/>
                    <a:pt x="2644" y="3866"/>
                    <a:pt x="1046" y="4367"/>
                  </a:cubicBezTo>
                  <a:lnTo>
                    <a:pt x="1046" y="4367"/>
                  </a:lnTo>
                  <a:cubicBezTo>
                    <a:pt x="1443" y="3742"/>
                    <a:pt x="3028" y="2673"/>
                    <a:pt x="3327" y="2477"/>
                  </a:cubicBezTo>
                  <a:cubicBezTo>
                    <a:pt x="3929" y="2085"/>
                    <a:pt x="4558" y="1753"/>
                    <a:pt x="5210" y="1481"/>
                  </a:cubicBezTo>
                  <a:close/>
                  <a:moveTo>
                    <a:pt x="5735" y="1"/>
                  </a:moveTo>
                  <a:cubicBezTo>
                    <a:pt x="5636" y="1"/>
                    <a:pt x="5546" y="85"/>
                    <a:pt x="5513" y="292"/>
                  </a:cubicBezTo>
                  <a:lnTo>
                    <a:pt x="5513" y="292"/>
                  </a:lnTo>
                  <a:cubicBezTo>
                    <a:pt x="4180" y="768"/>
                    <a:pt x="2947" y="1484"/>
                    <a:pt x="1872" y="2408"/>
                  </a:cubicBezTo>
                  <a:cubicBezTo>
                    <a:pt x="999" y="3156"/>
                    <a:pt x="1" y="4043"/>
                    <a:pt x="555" y="5263"/>
                  </a:cubicBezTo>
                  <a:cubicBezTo>
                    <a:pt x="594" y="5340"/>
                    <a:pt x="691" y="5488"/>
                    <a:pt x="804" y="5488"/>
                  </a:cubicBezTo>
                  <a:cubicBezTo>
                    <a:pt x="814" y="5488"/>
                    <a:pt x="823" y="5487"/>
                    <a:pt x="832" y="5485"/>
                  </a:cubicBezTo>
                  <a:cubicBezTo>
                    <a:pt x="3150" y="4819"/>
                    <a:pt x="5468" y="3609"/>
                    <a:pt x="5994" y="1188"/>
                  </a:cubicBezTo>
                  <a:lnTo>
                    <a:pt x="5994" y="1188"/>
                  </a:lnTo>
                  <a:cubicBezTo>
                    <a:pt x="6125" y="1144"/>
                    <a:pt x="6258" y="1102"/>
                    <a:pt x="6391" y="1063"/>
                  </a:cubicBezTo>
                  <a:cubicBezTo>
                    <a:pt x="6759" y="958"/>
                    <a:pt x="6628" y="43"/>
                    <a:pt x="6319" y="43"/>
                  </a:cubicBezTo>
                  <a:cubicBezTo>
                    <a:pt x="6302" y="43"/>
                    <a:pt x="6284" y="45"/>
                    <a:pt x="6266" y="51"/>
                  </a:cubicBezTo>
                  <a:cubicBezTo>
                    <a:pt x="6165" y="80"/>
                    <a:pt x="6065" y="109"/>
                    <a:pt x="5965" y="140"/>
                  </a:cubicBezTo>
                  <a:lnTo>
                    <a:pt x="5965" y="140"/>
                  </a:lnTo>
                  <a:cubicBezTo>
                    <a:pt x="5899" y="54"/>
                    <a:pt x="5814" y="1"/>
                    <a:pt x="5735"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
            <p:cNvSpPr/>
            <p:nvPr/>
          </p:nvSpPr>
          <p:spPr>
            <a:xfrm>
              <a:off x="5298167" y="4327316"/>
              <a:ext cx="161494" cy="493190"/>
            </a:xfrm>
            <a:custGeom>
              <a:rect b="b" l="l" r="r" t="t"/>
              <a:pathLst>
                <a:path extrusionOk="0" h="10536" w="3450">
                  <a:moveTo>
                    <a:pt x="1879" y="1457"/>
                  </a:moveTo>
                  <a:lnTo>
                    <a:pt x="1879" y="1457"/>
                  </a:lnTo>
                  <a:cubicBezTo>
                    <a:pt x="2497" y="3576"/>
                    <a:pt x="1842" y="5762"/>
                    <a:pt x="1188" y="7869"/>
                  </a:cubicBezTo>
                  <a:lnTo>
                    <a:pt x="1188" y="7869"/>
                  </a:lnTo>
                  <a:cubicBezTo>
                    <a:pt x="819" y="5718"/>
                    <a:pt x="1052" y="3495"/>
                    <a:pt x="1879" y="1457"/>
                  </a:cubicBezTo>
                  <a:close/>
                  <a:moveTo>
                    <a:pt x="1842" y="1"/>
                  </a:moveTo>
                  <a:cubicBezTo>
                    <a:pt x="1749" y="1"/>
                    <a:pt x="1656" y="54"/>
                    <a:pt x="1599" y="168"/>
                  </a:cubicBezTo>
                  <a:cubicBezTo>
                    <a:pt x="287" y="2980"/>
                    <a:pt x="0" y="6163"/>
                    <a:pt x="799" y="9149"/>
                  </a:cubicBezTo>
                  <a:lnTo>
                    <a:pt x="799" y="9149"/>
                  </a:lnTo>
                  <a:cubicBezTo>
                    <a:pt x="734" y="9373"/>
                    <a:pt x="672" y="9595"/>
                    <a:pt x="615" y="9816"/>
                  </a:cubicBezTo>
                  <a:cubicBezTo>
                    <a:pt x="538" y="10125"/>
                    <a:pt x="790" y="10535"/>
                    <a:pt x="1007" y="10535"/>
                  </a:cubicBezTo>
                  <a:cubicBezTo>
                    <a:pt x="1087" y="10535"/>
                    <a:pt x="1163" y="10478"/>
                    <a:pt x="1215" y="10338"/>
                  </a:cubicBezTo>
                  <a:lnTo>
                    <a:pt x="1215" y="10338"/>
                  </a:lnTo>
                  <a:cubicBezTo>
                    <a:pt x="1270" y="10401"/>
                    <a:pt x="1333" y="10429"/>
                    <a:pt x="1394" y="10429"/>
                  </a:cubicBezTo>
                  <a:cubicBezTo>
                    <a:pt x="1603" y="10429"/>
                    <a:pt x="1800" y="10111"/>
                    <a:pt x="1682" y="9775"/>
                  </a:cubicBezTo>
                  <a:cubicBezTo>
                    <a:pt x="1622" y="9603"/>
                    <a:pt x="1566" y="9430"/>
                    <a:pt x="1514" y="9257"/>
                  </a:cubicBezTo>
                  <a:lnTo>
                    <a:pt x="1514" y="9257"/>
                  </a:lnTo>
                  <a:cubicBezTo>
                    <a:pt x="2378" y="6239"/>
                    <a:pt x="3449" y="3281"/>
                    <a:pt x="2126" y="210"/>
                  </a:cubicBezTo>
                  <a:cubicBezTo>
                    <a:pt x="2066" y="75"/>
                    <a:pt x="1953" y="1"/>
                    <a:pt x="1842"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
            <p:cNvSpPr/>
            <p:nvPr/>
          </p:nvSpPr>
          <p:spPr>
            <a:xfrm>
              <a:off x="5480726" y="4575643"/>
              <a:ext cx="279877" cy="360577"/>
            </a:xfrm>
            <a:custGeom>
              <a:rect b="b" l="l" r="r" t="t"/>
              <a:pathLst>
                <a:path extrusionOk="0" h="7703" w="5979">
                  <a:moveTo>
                    <a:pt x="700" y="1392"/>
                  </a:moveTo>
                  <a:cubicBezTo>
                    <a:pt x="2354" y="2800"/>
                    <a:pt x="3992" y="4302"/>
                    <a:pt x="4924" y="6259"/>
                  </a:cubicBezTo>
                  <a:lnTo>
                    <a:pt x="4924" y="6259"/>
                  </a:lnTo>
                  <a:cubicBezTo>
                    <a:pt x="3103" y="5234"/>
                    <a:pt x="1166" y="3405"/>
                    <a:pt x="700" y="1392"/>
                  </a:cubicBezTo>
                  <a:close/>
                  <a:moveTo>
                    <a:pt x="254" y="1"/>
                  </a:moveTo>
                  <a:cubicBezTo>
                    <a:pt x="96" y="1"/>
                    <a:pt x="0" y="268"/>
                    <a:pt x="0" y="422"/>
                  </a:cubicBezTo>
                  <a:cubicBezTo>
                    <a:pt x="95" y="3526"/>
                    <a:pt x="2708" y="6219"/>
                    <a:pt x="5416" y="7529"/>
                  </a:cubicBezTo>
                  <a:lnTo>
                    <a:pt x="5416" y="7529"/>
                  </a:lnTo>
                  <a:cubicBezTo>
                    <a:pt x="5476" y="7651"/>
                    <a:pt x="5550" y="7702"/>
                    <a:pt x="5622" y="7702"/>
                  </a:cubicBezTo>
                  <a:cubicBezTo>
                    <a:pt x="5806" y="7702"/>
                    <a:pt x="5979" y="7369"/>
                    <a:pt x="5878" y="7048"/>
                  </a:cubicBezTo>
                  <a:cubicBezTo>
                    <a:pt x="5868" y="7016"/>
                    <a:pt x="5858" y="6985"/>
                    <a:pt x="5849" y="6953"/>
                  </a:cubicBezTo>
                  <a:lnTo>
                    <a:pt x="5849" y="6953"/>
                  </a:lnTo>
                  <a:cubicBezTo>
                    <a:pt x="5839" y="6913"/>
                    <a:pt x="5826" y="6874"/>
                    <a:pt x="5811" y="6838"/>
                  </a:cubicBezTo>
                  <a:lnTo>
                    <a:pt x="5811" y="6838"/>
                  </a:lnTo>
                  <a:cubicBezTo>
                    <a:pt x="4868" y="3970"/>
                    <a:pt x="2635" y="1956"/>
                    <a:pt x="388" y="62"/>
                  </a:cubicBezTo>
                  <a:cubicBezTo>
                    <a:pt x="340" y="19"/>
                    <a:pt x="295" y="1"/>
                    <a:pt x="254"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
            <p:cNvSpPr/>
            <p:nvPr/>
          </p:nvSpPr>
          <p:spPr>
            <a:xfrm>
              <a:off x="5613105" y="4879206"/>
              <a:ext cx="204981" cy="386791"/>
            </a:xfrm>
            <a:custGeom>
              <a:rect b="b" l="l" r="r" t="t"/>
              <a:pathLst>
                <a:path extrusionOk="0" h="8263" w="4379">
                  <a:moveTo>
                    <a:pt x="2715" y="1208"/>
                  </a:moveTo>
                  <a:cubicBezTo>
                    <a:pt x="3852" y="2990"/>
                    <a:pt x="1762" y="5607"/>
                    <a:pt x="450" y="6919"/>
                  </a:cubicBezTo>
                  <a:lnTo>
                    <a:pt x="450" y="6919"/>
                  </a:lnTo>
                  <a:cubicBezTo>
                    <a:pt x="528" y="4744"/>
                    <a:pt x="885" y="2544"/>
                    <a:pt x="2715" y="1208"/>
                  </a:cubicBezTo>
                  <a:close/>
                  <a:moveTo>
                    <a:pt x="2538" y="1"/>
                  </a:moveTo>
                  <a:cubicBezTo>
                    <a:pt x="2468" y="1"/>
                    <a:pt x="2427" y="127"/>
                    <a:pt x="2413" y="289"/>
                  </a:cubicBezTo>
                  <a:lnTo>
                    <a:pt x="2413" y="289"/>
                  </a:lnTo>
                  <a:cubicBezTo>
                    <a:pt x="165" y="1987"/>
                    <a:pt x="26" y="4991"/>
                    <a:pt x="0" y="7633"/>
                  </a:cubicBezTo>
                  <a:cubicBezTo>
                    <a:pt x="0" y="7706"/>
                    <a:pt x="86" y="8262"/>
                    <a:pt x="258" y="8262"/>
                  </a:cubicBezTo>
                  <a:cubicBezTo>
                    <a:pt x="281" y="8262"/>
                    <a:pt x="306" y="8252"/>
                    <a:pt x="333" y="8229"/>
                  </a:cubicBezTo>
                  <a:cubicBezTo>
                    <a:pt x="2128" y="6559"/>
                    <a:pt x="4378" y="3320"/>
                    <a:pt x="3129" y="808"/>
                  </a:cubicBezTo>
                  <a:lnTo>
                    <a:pt x="3129" y="808"/>
                  </a:lnTo>
                  <a:cubicBezTo>
                    <a:pt x="3177" y="513"/>
                    <a:pt x="3038" y="4"/>
                    <a:pt x="2849" y="4"/>
                  </a:cubicBezTo>
                  <a:cubicBezTo>
                    <a:pt x="2829" y="4"/>
                    <a:pt x="2808" y="9"/>
                    <a:pt x="2786" y="22"/>
                  </a:cubicBezTo>
                  <a:lnTo>
                    <a:pt x="2800" y="22"/>
                  </a:lnTo>
                  <a:cubicBezTo>
                    <a:pt x="2756" y="50"/>
                    <a:pt x="2712" y="79"/>
                    <a:pt x="2668" y="107"/>
                  </a:cubicBezTo>
                  <a:lnTo>
                    <a:pt x="2668" y="107"/>
                  </a:lnTo>
                  <a:cubicBezTo>
                    <a:pt x="2653" y="88"/>
                    <a:pt x="2636" y="69"/>
                    <a:pt x="2620" y="50"/>
                  </a:cubicBezTo>
                  <a:cubicBezTo>
                    <a:pt x="2589" y="16"/>
                    <a:pt x="2562" y="1"/>
                    <a:pt x="2538"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
            <p:cNvSpPr/>
            <p:nvPr/>
          </p:nvSpPr>
          <p:spPr>
            <a:xfrm>
              <a:off x="4890218" y="5336539"/>
              <a:ext cx="812294" cy="395498"/>
            </a:xfrm>
            <a:custGeom>
              <a:rect b="b" l="l" r="r" t="t"/>
              <a:pathLst>
                <a:path extrusionOk="0" h="8449" w="17353">
                  <a:moveTo>
                    <a:pt x="15694" y="983"/>
                  </a:moveTo>
                  <a:cubicBezTo>
                    <a:pt x="15952" y="983"/>
                    <a:pt x="16214" y="1003"/>
                    <a:pt x="16483" y="1046"/>
                  </a:cubicBezTo>
                  <a:lnTo>
                    <a:pt x="16483" y="1046"/>
                  </a:lnTo>
                  <a:cubicBezTo>
                    <a:pt x="14749" y="3243"/>
                    <a:pt x="12597" y="5980"/>
                    <a:pt x="10079" y="7025"/>
                  </a:cubicBezTo>
                  <a:cubicBezTo>
                    <a:pt x="9485" y="7274"/>
                    <a:pt x="8869" y="7363"/>
                    <a:pt x="8248" y="7363"/>
                  </a:cubicBezTo>
                  <a:cubicBezTo>
                    <a:pt x="7448" y="7363"/>
                    <a:pt x="6639" y="7215"/>
                    <a:pt x="5851" y="7067"/>
                  </a:cubicBezTo>
                  <a:cubicBezTo>
                    <a:pt x="4604" y="6839"/>
                    <a:pt x="3374" y="6528"/>
                    <a:pt x="2171" y="6141"/>
                  </a:cubicBezTo>
                  <a:lnTo>
                    <a:pt x="2171" y="6141"/>
                  </a:lnTo>
                  <a:cubicBezTo>
                    <a:pt x="4467" y="5683"/>
                    <a:pt x="6852" y="5055"/>
                    <a:pt x="8873" y="4045"/>
                  </a:cubicBezTo>
                  <a:cubicBezTo>
                    <a:pt x="11116" y="2935"/>
                    <a:pt x="13154" y="983"/>
                    <a:pt x="15694" y="983"/>
                  </a:cubicBezTo>
                  <a:close/>
                  <a:moveTo>
                    <a:pt x="15587" y="1"/>
                  </a:moveTo>
                  <a:cubicBezTo>
                    <a:pt x="13408" y="1"/>
                    <a:pt x="11599" y="1374"/>
                    <a:pt x="9704" y="2506"/>
                  </a:cubicBezTo>
                  <a:cubicBezTo>
                    <a:pt x="6932" y="4156"/>
                    <a:pt x="3411" y="4918"/>
                    <a:pt x="264" y="5459"/>
                  </a:cubicBezTo>
                  <a:cubicBezTo>
                    <a:pt x="1" y="5514"/>
                    <a:pt x="153" y="6388"/>
                    <a:pt x="348" y="6471"/>
                  </a:cubicBezTo>
                  <a:cubicBezTo>
                    <a:pt x="2395" y="7263"/>
                    <a:pt x="5384" y="8448"/>
                    <a:pt x="7954" y="8448"/>
                  </a:cubicBezTo>
                  <a:cubicBezTo>
                    <a:pt x="8759" y="8448"/>
                    <a:pt x="9522" y="8332"/>
                    <a:pt x="10203" y="8051"/>
                  </a:cubicBezTo>
                  <a:cubicBezTo>
                    <a:pt x="13031" y="6887"/>
                    <a:pt x="15374" y="3685"/>
                    <a:pt x="17217" y="1370"/>
                  </a:cubicBezTo>
                  <a:cubicBezTo>
                    <a:pt x="17352" y="1193"/>
                    <a:pt x="17223" y="653"/>
                    <a:pt x="17103" y="455"/>
                  </a:cubicBezTo>
                  <a:lnTo>
                    <a:pt x="17103" y="455"/>
                  </a:lnTo>
                  <a:cubicBezTo>
                    <a:pt x="17068" y="306"/>
                    <a:pt x="17007" y="186"/>
                    <a:pt x="16926" y="164"/>
                  </a:cubicBezTo>
                  <a:lnTo>
                    <a:pt x="16926" y="164"/>
                  </a:lnTo>
                  <a:lnTo>
                    <a:pt x="16940" y="177"/>
                  </a:lnTo>
                  <a:cubicBezTo>
                    <a:pt x="16472" y="55"/>
                    <a:pt x="16022" y="1"/>
                    <a:pt x="15587"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
            <p:cNvSpPr/>
            <p:nvPr/>
          </p:nvSpPr>
          <p:spPr>
            <a:xfrm>
              <a:off x="5534183" y="5339395"/>
              <a:ext cx="231195" cy="527221"/>
            </a:xfrm>
            <a:custGeom>
              <a:rect b="b" l="l" r="r" t="t"/>
              <a:pathLst>
                <a:path extrusionOk="0" h="11263" w="4939">
                  <a:moveTo>
                    <a:pt x="3101" y="1446"/>
                  </a:moveTo>
                  <a:cubicBezTo>
                    <a:pt x="3902" y="3185"/>
                    <a:pt x="4440" y="4880"/>
                    <a:pt x="3502" y="6742"/>
                  </a:cubicBezTo>
                  <a:cubicBezTo>
                    <a:pt x="2953" y="7818"/>
                    <a:pt x="2225" y="8808"/>
                    <a:pt x="1527" y="9806"/>
                  </a:cubicBezTo>
                  <a:lnTo>
                    <a:pt x="1527" y="9806"/>
                  </a:lnTo>
                  <a:cubicBezTo>
                    <a:pt x="1043" y="7245"/>
                    <a:pt x="1040" y="3176"/>
                    <a:pt x="3101" y="1446"/>
                  </a:cubicBezTo>
                  <a:close/>
                  <a:moveTo>
                    <a:pt x="3661" y="1"/>
                  </a:moveTo>
                  <a:cubicBezTo>
                    <a:pt x="3619" y="1"/>
                    <a:pt x="3576" y="11"/>
                    <a:pt x="3530" y="33"/>
                  </a:cubicBezTo>
                  <a:cubicBezTo>
                    <a:pt x="3410" y="89"/>
                    <a:pt x="3294" y="150"/>
                    <a:pt x="3183" y="216"/>
                  </a:cubicBezTo>
                  <a:lnTo>
                    <a:pt x="3183" y="216"/>
                  </a:lnTo>
                  <a:cubicBezTo>
                    <a:pt x="3109" y="217"/>
                    <a:pt x="3037" y="267"/>
                    <a:pt x="2980" y="345"/>
                  </a:cubicBezTo>
                  <a:lnTo>
                    <a:pt x="2980" y="345"/>
                  </a:lnTo>
                  <a:cubicBezTo>
                    <a:pt x="1" y="2359"/>
                    <a:pt x="302" y="8007"/>
                    <a:pt x="1062" y="10943"/>
                  </a:cubicBezTo>
                  <a:cubicBezTo>
                    <a:pt x="1112" y="11143"/>
                    <a:pt x="1253" y="11263"/>
                    <a:pt x="1399" y="11263"/>
                  </a:cubicBezTo>
                  <a:cubicBezTo>
                    <a:pt x="1496" y="11263"/>
                    <a:pt x="1595" y="11211"/>
                    <a:pt x="1672" y="11095"/>
                  </a:cubicBezTo>
                  <a:cubicBezTo>
                    <a:pt x="2795" y="9418"/>
                    <a:pt x="4417" y="7602"/>
                    <a:pt x="4708" y="5536"/>
                  </a:cubicBezTo>
                  <a:cubicBezTo>
                    <a:pt x="4939" y="3958"/>
                    <a:pt x="4372" y="2455"/>
                    <a:pt x="3716" y="1035"/>
                  </a:cubicBezTo>
                  <a:lnTo>
                    <a:pt x="3716" y="1035"/>
                  </a:lnTo>
                  <a:cubicBezTo>
                    <a:pt x="3755" y="1015"/>
                    <a:pt x="3794" y="995"/>
                    <a:pt x="3835" y="976"/>
                  </a:cubicBezTo>
                  <a:cubicBezTo>
                    <a:pt x="4196" y="814"/>
                    <a:pt x="4031" y="1"/>
                    <a:pt x="3661"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
            <p:cNvSpPr/>
            <p:nvPr/>
          </p:nvSpPr>
          <p:spPr>
            <a:xfrm>
              <a:off x="5796085" y="5147146"/>
              <a:ext cx="238169" cy="643263"/>
            </a:xfrm>
            <a:custGeom>
              <a:rect b="b" l="l" r="r" t="t"/>
              <a:pathLst>
                <a:path extrusionOk="0" h="13742" w="5088">
                  <a:moveTo>
                    <a:pt x="2060" y="1144"/>
                  </a:moveTo>
                  <a:cubicBezTo>
                    <a:pt x="4316" y="2145"/>
                    <a:pt x="4369" y="4916"/>
                    <a:pt x="4422" y="7134"/>
                  </a:cubicBezTo>
                  <a:cubicBezTo>
                    <a:pt x="4470" y="8833"/>
                    <a:pt x="4353" y="10541"/>
                    <a:pt x="4088" y="12225"/>
                  </a:cubicBezTo>
                  <a:lnTo>
                    <a:pt x="4088" y="12225"/>
                  </a:lnTo>
                  <a:lnTo>
                    <a:pt x="2357" y="8008"/>
                  </a:lnTo>
                  <a:cubicBezTo>
                    <a:pt x="1497" y="5928"/>
                    <a:pt x="0" y="3198"/>
                    <a:pt x="1982" y="1285"/>
                  </a:cubicBezTo>
                  <a:cubicBezTo>
                    <a:pt x="2018" y="1251"/>
                    <a:pt x="2044" y="1202"/>
                    <a:pt x="2060" y="1144"/>
                  </a:cubicBezTo>
                  <a:close/>
                  <a:moveTo>
                    <a:pt x="1652" y="1"/>
                  </a:moveTo>
                  <a:cubicBezTo>
                    <a:pt x="1475" y="1"/>
                    <a:pt x="1415" y="311"/>
                    <a:pt x="1459" y="588"/>
                  </a:cubicBezTo>
                  <a:lnTo>
                    <a:pt x="1459" y="588"/>
                  </a:lnTo>
                  <a:cubicBezTo>
                    <a:pt x="371" y="1840"/>
                    <a:pt x="264" y="3506"/>
                    <a:pt x="665" y="5111"/>
                  </a:cubicBezTo>
                  <a:cubicBezTo>
                    <a:pt x="1400" y="7994"/>
                    <a:pt x="2883" y="10794"/>
                    <a:pt x="4020" y="13539"/>
                  </a:cubicBezTo>
                  <a:cubicBezTo>
                    <a:pt x="4077" y="13677"/>
                    <a:pt x="4159" y="13742"/>
                    <a:pt x="4238" y="13742"/>
                  </a:cubicBezTo>
                  <a:cubicBezTo>
                    <a:pt x="4332" y="13742"/>
                    <a:pt x="4420" y="13649"/>
                    <a:pt x="4450" y="13483"/>
                  </a:cubicBezTo>
                  <a:cubicBezTo>
                    <a:pt x="4990" y="10572"/>
                    <a:pt x="5087" y="7606"/>
                    <a:pt x="4755" y="4667"/>
                  </a:cubicBezTo>
                  <a:cubicBezTo>
                    <a:pt x="4491" y="2574"/>
                    <a:pt x="3868" y="730"/>
                    <a:pt x="1705" y="9"/>
                  </a:cubicBezTo>
                  <a:cubicBezTo>
                    <a:pt x="1686" y="4"/>
                    <a:pt x="1669" y="1"/>
                    <a:pt x="1652"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
            <p:cNvSpPr/>
            <p:nvPr/>
          </p:nvSpPr>
          <p:spPr>
            <a:xfrm>
              <a:off x="5934502" y="5169521"/>
              <a:ext cx="555916" cy="238637"/>
            </a:xfrm>
            <a:custGeom>
              <a:rect b="b" l="l" r="r" t="t"/>
              <a:pathLst>
                <a:path extrusionOk="0" h="5098" w="11876">
                  <a:moveTo>
                    <a:pt x="5316" y="1005"/>
                  </a:moveTo>
                  <a:cubicBezTo>
                    <a:pt x="7219" y="1005"/>
                    <a:pt x="9118" y="1332"/>
                    <a:pt x="10924" y="1982"/>
                  </a:cubicBezTo>
                  <a:lnTo>
                    <a:pt x="10924" y="1982"/>
                  </a:lnTo>
                  <a:cubicBezTo>
                    <a:pt x="9545" y="3193"/>
                    <a:pt x="7109" y="4103"/>
                    <a:pt x="4956" y="4103"/>
                  </a:cubicBezTo>
                  <a:cubicBezTo>
                    <a:pt x="3075" y="4103"/>
                    <a:pt x="1411" y="3409"/>
                    <a:pt x="855" y="1615"/>
                  </a:cubicBezTo>
                  <a:lnTo>
                    <a:pt x="855" y="1615"/>
                  </a:lnTo>
                  <a:cubicBezTo>
                    <a:pt x="2315" y="1208"/>
                    <a:pt x="3817" y="1005"/>
                    <a:pt x="5316" y="1005"/>
                  </a:cubicBezTo>
                  <a:close/>
                  <a:moveTo>
                    <a:pt x="5167" y="1"/>
                  </a:moveTo>
                  <a:cubicBezTo>
                    <a:pt x="3503" y="1"/>
                    <a:pt x="1835" y="250"/>
                    <a:pt x="217" y="751"/>
                  </a:cubicBezTo>
                  <a:cubicBezTo>
                    <a:pt x="0" y="819"/>
                    <a:pt x="195" y="1765"/>
                    <a:pt x="347" y="1765"/>
                  </a:cubicBezTo>
                  <a:cubicBezTo>
                    <a:pt x="350" y="1765"/>
                    <a:pt x="353" y="1764"/>
                    <a:pt x="356" y="1763"/>
                  </a:cubicBezTo>
                  <a:cubicBezTo>
                    <a:pt x="427" y="1741"/>
                    <a:pt x="497" y="1720"/>
                    <a:pt x="568" y="1698"/>
                  </a:cubicBezTo>
                  <a:lnTo>
                    <a:pt x="568" y="1698"/>
                  </a:lnTo>
                  <a:cubicBezTo>
                    <a:pt x="1130" y="4101"/>
                    <a:pt x="3217" y="5098"/>
                    <a:pt x="5494" y="5098"/>
                  </a:cubicBezTo>
                  <a:cubicBezTo>
                    <a:pt x="7884" y="5098"/>
                    <a:pt x="10485" y="3999"/>
                    <a:pt x="11751" y="2276"/>
                  </a:cubicBezTo>
                  <a:cubicBezTo>
                    <a:pt x="11875" y="2124"/>
                    <a:pt x="11834" y="1389"/>
                    <a:pt x="11626" y="1306"/>
                  </a:cubicBezTo>
                  <a:cubicBezTo>
                    <a:pt x="9565" y="437"/>
                    <a:pt x="7370" y="1"/>
                    <a:pt x="5167"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
            <p:cNvSpPr/>
            <p:nvPr/>
          </p:nvSpPr>
          <p:spPr>
            <a:xfrm>
              <a:off x="5634684" y="4349176"/>
              <a:ext cx="798859" cy="664936"/>
            </a:xfrm>
            <a:custGeom>
              <a:rect b="b" l="l" r="r" t="t"/>
              <a:pathLst>
                <a:path extrusionOk="0" h="14205" w="17066">
                  <a:moveTo>
                    <a:pt x="1102" y="1153"/>
                  </a:moveTo>
                  <a:lnTo>
                    <a:pt x="1102" y="1153"/>
                  </a:lnTo>
                  <a:cubicBezTo>
                    <a:pt x="7219" y="2771"/>
                    <a:pt x="10583" y="8977"/>
                    <a:pt x="15820" y="12197"/>
                  </a:cubicBezTo>
                  <a:lnTo>
                    <a:pt x="15820" y="12197"/>
                  </a:lnTo>
                  <a:cubicBezTo>
                    <a:pt x="14994" y="12891"/>
                    <a:pt x="13822" y="13142"/>
                    <a:pt x="12687" y="13142"/>
                  </a:cubicBezTo>
                  <a:cubicBezTo>
                    <a:pt x="12272" y="13142"/>
                    <a:pt x="11861" y="13109"/>
                    <a:pt x="11474" y="13050"/>
                  </a:cubicBezTo>
                  <a:cubicBezTo>
                    <a:pt x="9381" y="12745"/>
                    <a:pt x="7662" y="11609"/>
                    <a:pt x="6359" y="9959"/>
                  </a:cubicBezTo>
                  <a:cubicBezTo>
                    <a:pt x="4275" y="7316"/>
                    <a:pt x="2734" y="4129"/>
                    <a:pt x="1102" y="1153"/>
                  </a:cubicBezTo>
                  <a:close/>
                  <a:moveTo>
                    <a:pt x="341" y="0"/>
                  </a:moveTo>
                  <a:cubicBezTo>
                    <a:pt x="0" y="0"/>
                    <a:pt x="168" y="722"/>
                    <a:pt x="260" y="880"/>
                  </a:cubicBezTo>
                  <a:lnTo>
                    <a:pt x="4072" y="7547"/>
                  </a:lnTo>
                  <a:cubicBezTo>
                    <a:pt x="5056" y="9266"/>
                    <a:pt x="6082" y="11040"/>
                    <a:pt x="7621" y="12330"/>
                  </a:cubicBezTo>
                  <a:cubicBezTo>
                    <a:pt x="8874" y="13373"/>
                    <a:pt x="11026" y="14205"/>
                    <a:pt x="12995" y="14205"/>
                  </a:cubicBezTo>
                  <a:cubicBezTo>
                    <a:pt x="14663" y="14205"/>
                    <a:pt x="16200" y="13608"/>
                    <a:pt x="16950" y="12038"/>
                  </a:cubicBezTo>
                  <a:cubicBezTo>
                    <a:pt x="17065" y="11807"/>
                    <a:pt x="16863" y="11114"/>
                    <a:pt x="16688" y="11114"/>
                  </a:cubicBezTo>
                  <a:cubicBezTo>
                    <a:pt x="16653" y="11114"/>
                    <a:pt x="16619" y="11142"/>
                    <a:pt x="16589" y="11207"/>
                  </a:cubicBezTo>
                  <a:cubicBezTo>
                    <a:pt x="16533" y="11324"/>
                    <a:pt x="16470" y="11435"/>
                    <a:pt x="16402" y="11540"/>
                  </a:cubicBezTo>
                  <a:lnTo>
                    <a:pt x="16402" y="11540"/>
                  </a:lnTo>
                  <a:cubicBezTo>
                    <a:pt x="10610" y="8326"/>
                    <a:pt x="7227" y="1347"/>
                    <a:pt x="399" y="6"/>
                  </a:cubicBezTo>
                  <a:cubicBezTo>
                    <a:pt x="378" y="2"/>
                    <a:pt x="359" y="0"/>
                    <a:pt x="341"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
            <p:cNvSpPr/>
            <p:nvPr/>
          </p:nvSpPr>
          <p:spPr>
            <a:xfrm>
              <a:off x="6250283" y="4140544"/>
              <a:ext cx="307589" cy="788280"/>
            </a:xfrm>
            <a:custGeom>
              <a:rect b="b" l="l" r="r" t="t"/>
              <a:pathLst>
                <a:path extrusionOk="0" h="16840" w="6571">
                  <a:moveTo>
                    <a:pt x="1791" y="1772"/>
                  </a:moveTo>
                  <a:cubicBezTo>
                    <a:pt x="2583" y="3771"/>
                    <a:pt x="4241" y="5340"/>
                    <a:pt x="5074" y="7347"/>
                  </a:cubicBezTo>
                  <a:cubicBezTo>
                    <a:pt x="5476" y="8303"/>
                    <a:pt x="5725" y="9301"/>
                    <a:pt x="5836" y="10313"/>
                  </a:cubicBezTo>
                  <a:cubicBezTo>
                    <a:pt x="5947" y="11353"/>
                    <a:pt x="6086" y="13876"/>
                    <a:pt x="5088" y="14610"/>
                  </a:cubicBezTo>
                  <a:cubicBezTo>
                    <a:pt x="4444" y="15073"/>
                    <a:pt x="3718" y="15040"/>
                    <a:pt x="3194" y="15505"/>
                  </a:cubicBezTo>
                  <a:lnTo>
                    <a:pt x="3194" y="15505"/>
                  </a:lnTo>
                  <a:cubicBezTo>
                    <a:pt x="424" y="15125"/>
                    <a:pt x="703" y="9534"/>
                    <a:pt x="943" y="7638"/>
                  </a:cubicBezTo>
                  <a:cubicBezTo>
                    <a:pt x="1174" y="5675"/>
                    <a:pt x="1587" y="3741"/>
                    <a:pt x="1791" y="1772"/>
                  </a:cubicBezTo>
                  <a:close/>
                  <a:moveTo>
                    <a:pt x="1636" y="0"/>
                  </a:moveTo>
                  <a:cubicBezTo>
                    <a:pt x="1531" y="0"/>
                    <a:pt x="1429" y="140"/>
                    <a:pt x="1414" y="374"/>
                  </a:cubicBezTo>
                  <a:cubicBezTo>
                    <a:pt x="1220" y="3992"/>
                    <a:pt x="0" y="7541"/>
                    <a:pt x="389" y="11200"/>
                  </a:cubicBezTo>
                  <a:cubicBezTo>
                    <a:pt x="559" y="12772"/>
                    <a:pt x="1147" y="15714"/>
                    <a:pt x="2868" y="16394"/>
                  </a:cubicBezTo>
                  <a:lnTo>
                    <a:pt x="2868" y="16394"/>
                  </a:lnTo>
                  <a:cubicBezTo>
                    <a:pt x="2919" y="16624"/>
                    <a:pt x="3021" y="16840"/>
                    <a:pt x="3120" y="16840"/>
                  </a:cubicBezTo>
                  <a:cubicBezTo>
                    <a:pt x="3153" y="16840"/>
                    <a:pt x="3186" y="16815"/>
                    <a:pt x="3216" y="16759"/>
                  </a:cubicBezTo>
                  <a:cubicBezTo>
                    <a:pt x="3266" y="16672"/>
                    <a:pt x="3321" y="16593"/>
                    <a:pt x="3381" y="16523"/>
                  </a:cubicBezTo>
                  <a:lnTo>
                    <a:pt x="3381" y="16523"/>
                  </a:lnTo>
                  <a:cubicBezTo>
                    <a:pt x="3463" y="16532"/>
                    <a:pt x="3547" y="16537"/>
                    <a:pt x="3633" y="16537"/>
                  </a:cubicBezTo>
                  <a:cubicBezTo>
                    <a:pt x="3637" y="16537"/>
                    <a:pt x="3642" y="16537"/>
                    <a:pt x="3646" y="16537"/>
                  </a:cubicBezTo>
                  <a:cubicBezTo>
                    <a:pt x="3774" y="16537"/>
                    <a:pt x="3833" y="16360"/>
                    <a:pt x="3834" y="16154"/>
                  </a:cubicBezTo>
                  <a:lnTo>
                    <a:pt x="3834" y="16154"/>
                  </a:lnTo>
                  <a:cubicBezTo>
                    <a:pt x="4546" y="15739"/>
                    <a:pt x="5500" y="15680"/>
                    <a:pt x="5933" y="14763"/>
                  </a:cubicBezTo>
                  <a:cubicBezTo>
                    <a:pt x="6571" y="13418"/>
                    <a:pt x="6446" y="11380"/>
                    <a:pt x="6252" y="9953"/>
                  </a:cubicBezTo>
                  <a:cubicBezTo>
                    <a:pt x="6044" y="8442"/>
                    <a:pt x="5573" y="6972"/>
                    <a:pt x="4838" y="5628"/>
                  </a:cubicBezTo>
                  <a:cubicBezTo>
                    <a:pt x="3882" y="3826"/>
                    <a:pt x="2260" y="2356"/>
                    <a:pt x="1858" y="319"/>
                  </a:cubicBezTo>
                  <a:cubicBezTo>
                    <a:pt x="1814" y="98"/>
                    <a:pt x="1724" y="0"/>
                    <a:pt x="1636"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
            <p:cNvSpPr/>
            <p:nvPr/>
          </p:nvSpPr>
          <p:spPr>
            <a:xfrm>
              <a:off x="5685754" y="4989209"/>
              <a:ext cx="540468" cy="406779"/>
            </a:xfrm>
            <a:custGeom>
              <a:rect b="b" l="l" r="r" t="t"/>
              <a:pathLst>
                <a:path extrusionOk="0" h="8690" w="11546">
                  <a:moveTo>
                    <a:pt x="11235" y="1"/>
                  </a:moveTo>
                  <a:cubicBezTo>
                    <a:pt x="11233" y="1"/>
                    <a:pt x="11231" y="1"/>
                    <a:pt x="11229" y="1"/>
                  </a:cubicBezTo>
                  <a:cubicBezTo>
                    <a:pt x="6322" y="459"/>
                    <a:pt x="2468" y="3855"/>
                    <a:pt x="84" y="7999"/>
                  </a:cubicBezTo>
                  <a:cubicBezTo>
                    <a:pt x="1" y="8142"/>
                    <a:pt x="141" y="8689"/>
                    <a:pt x="270" y="8689"/>
                  </a:cubicBezTo>
                  <a:cubicBezTo>
                    <a:pt x="292" y="8689"/>
                    <a:pt x="313" y="8673"/>
                    <a:pt x="333" y="8637"/>
                  </a:cubicBezTo>
                  <a:cubicBezTo>
                    <a:pt x="2690" y="4548"/>
                    <a:pt x="6488" y="1207"/>
                    <a:pt x="11326" y="764"/>
                  </a:cubicBezTo>
                  <a:cubicBezTo>
                    <a:pt x="11546" y="750"/>
                    <a:pt x="11452" y="1"/>
                    <a:pt x="11235"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
            <p:cNvSpPr/>
            <p:nvPr/>
          </p:nvSpPr>
          <p:spPr>
            <a:xfrm>
              <a:off x="4348907" y="4556966"/>
              <a:ext cx="1894167" cy="458410"/>
            </a:xfrm>
            <a:custGeom>
              <a:rect b="b" l="l" r="r" t="t"/>
              <a:pathLst>
                <a:path extrusionOk="0" h="9793" w="40465">
                  <a:moveTo>
                    <a:pt x="3992" y="0"/>
                  </a:moveTo>
                  <a:cubicBezTo>
                    <a:pt x="2789" y="0"/>
                    <a:pt x="1566" y="209"/>
                    <a:pt x="254" y="710"/>
                  </a:cubicBezTo>
                  <a:cubicBezTo>
                    <a:pt x="0" y="812"/>
                    <a:pt x="118" y="1434"/>
                    <a:pt x="394" y="1434"/>
                  </a:cubicBezTo>
                  <a:cubicBezTo>
                    <a:pt x="420" y="1434"/>
                    <a:pt x="447" y="1429"/>
                    <a:pt x="475" y="1417"/>
                  </a:cubicBezTo>
                  <a:lnTo>
                    <a:pt x="489" y="1431"/>
                  </a:lnTo>
                  <a:cubicBezTo>
                    <a:pt x="1723" y="934"/>
                    <a:pt x="3042" y="681"/>
                    <a:pt x="4365" y="681"/>
                  </a:cubicBezTo>
                  <a:cubicBezTo>
                    <a:pt x="4960" y="681"/>
                    <a:pt x="5556" y="732"/>
                    <a:pt x="6145" y="835"/>
                  </a:cubicBezTo>
                  <a:cubicBezTo>
                    <a:pt x="7739" y="1126"/>
                    <a:pt x="9195" y="1916"/>
                    <a:pt x="10789" y="2235"/>
                  </a:cubicBezTo>
                  <a:cubicBezTo>
                    <a:pt x="11491" y="2383"/>
                    <a:pt x="12202" y="2396"/>
                    <a:pt x="12911" y="2396"/>
                  </a:cubicBezTo>
                  <a:cubicBezTo>
                    <a:pt x="13072" y="2396"/>
                    <a:pt x="13233" y="2396"/>
                    <a:pt x="13394" y="2396"/>
                  </a:cubicBezTo>
                  <a:cubicBezTo>
                    <a:pt x="14118" y="2396"/>
                    <a:pt x="14838" y="2410"/>
                    <a:pt x="15543" y="2568"/>
                  </a:cubicBezTo>
                  <a:cubicBezTo>
                    <a:pt x="17234" y="2928"/>
                    <a:pt x="18260" y="4273"/>
                    <a:pt x="19813" y="4924"/>
                  </a:cubicBezTo>
                  <a:cubicBezTo>
                    <a:pt x="21324" y="5562"/>
                    <a:pt x="22959" y="5728"/>
                    <a:pt x="24484" y="6393"/>
                  </a:cubicBezTo>
                  <a:cubicBezTo>
                    <a:pt x="26051" y="7073"/>
                    <a:pt x="27548" y="7627"/>
                    <a:pt x="29225" y="7960"/>
                  </a:cubicBezTo>
                  <a:cubicBezTo>
                    <a:pt x="32829" y="8653"/>
                    <a:pt x="36489" y="9180"/>
                    <a:pt x="40107" y="9790"/>
                  </a:cubicBezTo>
                  <a:cubicBezTo>
                    <a:pt x="40119" y="9792"/>
                    <a:pt x="40132" y="9793"/>
                    <a:pt x="40144" y="9793"/>
                  </a:cubicBezTo>
                  <a:cubicBezTo>
                    <a:pt x="40465" y="9793"/>
                    <a:pt x="40428" y="9094"/>
                    <a:pt x="40134" y="9027"/>
                  </a:cubicBezTo>
                  <a:cubicBezTo>
                    <a:pt x="36419" y="8417"/>
                    <a:pt x="32649" y="7904"/>
                    <a:pt x="28948" y="7142"/>
                  </a:cubicBezTo>
                  <a:cubicBezTo>
                    <a:pt x="27160" y="6782"/>
                    <a:pt x="25621" y="6089"/>
                    <a:pt x="23957" y="5395"/>
                  </a:cubicBezTo>
                  <a:cubicBezTo>
                    <a:pt x="22072" y="4619"/>
                    <a:pt x="20104" y="4536"/>
                    <a:pt x="18413" y="3302"/>
                  </a:cubicBezTo>
                  <a:cubicBezTo>
                    <a:pt x="17276" y="2471"/>
                    <a:pt x="16361" y="1875"/>
                    <a:pt x="14920" y="1722"/>
                  </a:cubicBezTo>
                  <a:cubicBezTo>
                    <a:pt x="13007" y="1528"/>
                    <a:pt x="11232" y="1694"/>
                    <a:pt x="9347" y="1071"/>
                  </a:cubicBezTo>
                  <a:cubicBezTo>
                    <a:pt x="7463" y="445"/>
                    <a:pt x="5749" y="0"/>
                    <a:pt x="3992"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4" name="Google Shape;294;p2"/>
          <p:cNvGrpSpPr/>
          <p:nvPr/>
        </p:nvGrpSpPr>
        <p:grpSpPr>
          <a:xfrm rot="2213250">
            <a:off x="-86676" y="4197289"/>
            <a:ext cx="1748535" cy="1517775"/>
            <a:chOff x="972034" y="4038077"/>
            <a:chExt cx="1579697" cy="1371393"/>
          </a:xfrm>
        </p:grpSpPr>
        <p:sp>
          <p:nvSpPr>
            <p:cNvPr id="295" name="Google Shape;295;p2"/>
            <p:cNvSpPr/>
            <p:nvPr/>
          </p:nvSpPr>
          <p:spPr>
            <a:xfrm>
              <a:off x="1874296" y="5118358"/>
              <a:ext cx="279690" cy="109723"/>
            </a:xfrm>
            <a:custGeom>
              <a:rect b="b" l="l" r="r" t="t"/>
              <a:pathLst>
                <a:path extrusionOk="0" h="2344" w="5975">
                  <a:moveTo>
                    <a:pt x="5614" y="1"/>
                  </a:moveTo>
                  <a:cubicBezTo>
                    <a:pt x="3909" y="999"/>
                    <a:pt x="1982" y="1553"/>
                    <a:pt x="0" y="1623"/>
                  </a:cubicBezTo>
                  <a:lnTo>
                    <a:pt x="28" y="2343"/>
                  </a:lnTo>
                  <a:cubicBezTo>
                    <a:pt x="2121" y="2260"/>
                    <a:pt x="4172" y="1678"/>
                    <a:pt x="5975" y="624"/>
                  </a:cubicBezTo>
                  <a:lnTo>
                    <a:pt x="5614" y="1"/>
                  </a:ln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2"/>
            <p:cNvSpPr/>
            <p:nvPr/>
          </p:nvSpPr>
          <p:spPr>
            <a:xfrm>
              <a:off x="1854168" y="4845830"/>
              <a:ext cx="70121" cy="200581"/>
            </a:xfrm>
            <a:custGeom>
              <a:rect b="b" l="l" r="r" t="t"/>
              <a:pathLst>
                <a:path extrusionOk="0" h="4285" w="1498">
                  <a:moveTo>
                    <a:pt x="790" y="1"/>
                  </a:moveTo>
                  <a:lnTo>
                    <a:pt x="0" y="4145"/>
                  </a:lnTo>
                  <a:lnTo>
                    <a:pt x="707" y="4284"/>
                  </a:lnTo>
                  <a:lnTo>
                    <a:pt x="1497" y="125"/>
                  </a:lnTo>
                  <a:lnTo>
                    <a:pt x="790" y="1"/>
                  </a:ln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7" name="Google Shape;297;p2"/>
            <p:cNvGrpSpPr/>
            <p:nvPr/>
          </p:nvGrpSpPr>
          <p:grpSpPr>
            <a:xfrm>
              <a:off x="972034" y="4038077"/>
              <a:ext cx="1579697" cy="1371393"/>
              <a:chOff x="972034" y="4038077"/>
              <a:chExt cx="1579697" cy="1371393"/>
            </a:xfrm>
          </p:grpSpPr>
          <p:sp>
            <p:nvSpPr>
              <p:cNvPr id="298" name="Google Shape;298;p2"/>
              <p:cNvSpPr/>
              <p:nvPr/>
            </p:nvSpPr>
            <p:spPr>
              <a:xfrm>
                <a:off x="1241613" y="4544093"/>
                <a:ext cx="1310118" cy="646540"/>
              </a:xfrm>
              <a:custGeom>
                <a:rect b="b" l="l" r="r" t="t"/>
                <a:pathLst>
                  <a:path extrusionOk="0" h="13812" w="27988">
                    <a:moveTo>
                      <a:pt x="583" y="1"/>
                    </a:moveTo>
                    <a:lnTo>
                      <a:pt x="1" y="431"/>
                    </a:lnTo>
                    <a:lnTo>
                      <a:pt x="15" y="431"/>
                    </a:lnTo>
                    <a:cubicBezTo>
                      <a:pt x="6389" y="8881"/>
                      <a:pt x="16334" y="13812"/>
                      <a:pt x="26875" y="13812"/>
                    </a:cubicBezTo>
                    <a:cubicBezTo>
                      <a:pt x="27245" y="13812"/>
                      <a:pt x="27616" y="13806"/>
                      <a:pt x="27988" y="13793"/>
                    </a:cubicBezTo>
                    <a:lnTo>
                      <a:pt x="27960" y="13087"/>
                    </a:lnTo>
                    <a:cubicBezTo>
                      <a:pt x="27603" y="13098"/>
                      <a:pt x="27247" y="13104"/>
                      <a:pt x="26891" y="13104"/>
                    </a:cubicBezTo>
                    <a:cubicBezTo>
                      <a:pt x="16568" y="13104"/>
                      <a:pt x="6814" y="8269"/>
                      <a:pt x="583" y="1"/>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
              <p:cNvSpPr/>
              <p:nvPr/>
            </p:nvSpPr>
            <p:spPr>
              <a:xfrm>
                <a:off x="972034" y="4261454"/>
                <a:ext cx="564248" cy="538689"/>
              </a:xfrm>
              <a:custGeom>
                <a:rect b="b" l="l" r="r" t="t"/>
                <a:pathLst>
                  <a:path extrusionOk="0" h="11508" w="12054">
                    <a:moveTo>
                      <a:pt x="549" y="0"/>
                    </a:moveTo>
                    <a:cubicBezTo>
                      <a:pt x="211" y="0"/>
                      <a:pt x="1" y="472"/>
                      <a:pt x="173" y="771"/>
                    </a:cubicBezTo>
                    <a:cubicBezTo>
                      <a:pt x="2294" y="4500"/>
                      <a:pt x="4387" y="8687"/>
                      <a:pt x="8283" y="10863"/>
                    </a:cubicBezTo>
                    <a:lnTo>
                      <a:pt x="8338" y="10891"/>
                    </a:lnTo>
                    <a:cubicBezTo>
                      <a:pt x="8722" y="11092"/>
                      <a:pt x="9693" y="11507"/>
                      <a:pt x="10359" y="11507"/>
                    </a:cubicBezTo>
                    <a:cubicBezTo>
                      <a:pt x="10653" y="11507"/>
                      <a:pt x="10888" y="11426"/>
                      <a:pt x="10986" y="11209"/>
                    </a:cubicBezTo>
                    <a:cubicBezTo>
                      <a:pt x="12053" y="8881"/>
                      <a:pt x="11332" y="6330"/>
                      <a:pt x="9516" y="4583"/>
                    </a:cubicBezTo>
                    <a:cubicBezTo>
                      <a:pt x="7090" y="2255"/>
                      <a:pt x="3597" y="1700"/>
                      <a:pt x="769" y="64"/>
                    </a:cubicBezTo>
                    <a:cubicBezTo>
                      <a:pt x="692" y="20"/>
                      <a:pt x="618" y="0"/>
                      <a:pt x="549"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
              <p:cNvSpPr/>
              <p:nvPr/>
            </p:nvSpPr>
            <p:spPr>
              <a:xfrm>
                <a:off x="1741262" y="4038077"/>
                <a:ext cx="382204" cy="890747"/>
              </a:xfrm>
              <a:custGeom>
                <a:rect b="b" l="l" r="r" t="t"/>
                <a:pathLst>
                  <a:path extrusionOk="0" h="19029" w="8165">
                    <a:moveTo>
                      <a:pt x="2211" y="0"/>
                    </a:moveTo>
                    <a:cubicBezTo>
                      <a:pt x="1998" y="0"/>
                      <a:pt x="1785" y="133"/>
                      <a:pt x="1733" y="387"/>
                    </a:cubicBezTo>
                    <a:cubicBezTo>
                      <a:pt x="818" y="3589"/>
                      <a:pt x="0" y="6833"/>
                      <a:pt x="291" y="10187"/>
                    </a:cubicBezTo>
                    <a:cubicBezTo>
                      <a:pt x="569" y="13140"/>
                      <a:pt x="1442" y="16023"/>
                      <a:pt x="2842" y="18629"/>
                    </a:cubicBezTo>
                    <a:cubicBezTo>
                      <a:pt x="2919" y="18770"/>
                      <a:pt x="3056" y="18852"/>
                      <a:pt x="3208" y="18852"/>
                    </a:cubicBezTo>
                    <a:cubicBezTo>
                      <a:pt x="3220" y="18852"/>
                      <a:pt x="3232" y="18852"/>
                      <a:pt x="3244" y="18851"/>
                    </a:cubicBezTo>
                    <a:cubicBezTo>
                      <a:pt x="3311" y="18969"/>
                      <a:pt x="3432" y="19028"/>
                      <a:pt x="3552" y="19028"/>
                    </a:cubicBezTo>
                    <a:cubicBezTo>
                      <a:pt x="3658" y="19028"/>
                      <a:pt x="3762" y="18983"/>
                      <a:pt x="3826" y="18892"/>
                    </a:cubicBezTo>
                    <a:cubicBezTo>
                      <a:pt x="8165" y="13140"/>
                      <a:pt x="5601" y="6001"/>
                      <a:pt x="2662" y="304"/>
                    </a:cubicBezTo>
                    <a:cubicBezTo>
                      <a:pt x="2579" y="99"/>
                      <a:pt x="2395" y="0"/>
                      <a:pt x="2211"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
              <p:cNvSpPr/>
              <p:nvPr/>
            </p:nvSpPr>
            <p:spPr>
              <a:xfrm>
                <a:off x="1106659" y="5137878"/>
                <a:ext cx="920144" cy="271592"/>
              </a:xfrm>
              <a:custGeom>
                <a:rect b="b" l="l" r="r" t="t"/>
                <a:pathLst>
                  <a:path extrusionOk="0" h="5802" w="19657">
                    <a:moveTo>
                      <a:pt x="15184" y="1"/>
                    </a:moveTo>
                    <a:cubicBezTo>
                      <a:pt x="13482" y="1"/>
                      <a:pt x="11759" y="296"/>
                      <a:pt x="10161" y="651"/>
                    </a:cubicBezTo>
                    <a:cubicBezTo>
                      <a:pt x="8567" y="1011"/>
                      <a:pt x="7001" y="1483"/>
                      <a:pt x="5462" y="2037"/>
                    </a:cubicBezTo>
                    <a:cubicBezTo>
                      <a:pt x="4506" y="2384"/>
                      <a:pt x="3577" y="2841"/>
                      <a:pt x="2606" y="3215"/>
                    </a:cubicBezTo>
                    <a:cubicBezTo>
                      <a:pt x="1789" y="3520"/>
                      <a:pt x="749" y="3645"/>
                      <a:pt x="222" y="4435"/>
                    </a:cubicBezTo>
                    <a:cubicBezTo>
                      <a:pt x="0" y="4782"/>
                      <a:pt x="181" y="4990"/>
                      <a:pt x="499" y="5115"/>
                    </a:cubicBezTo>
                    <a:cubicBezTo>
                      <a:pt x="901" y="5267"/>
                      <a:pt x="1553" y="5281"/>
                      <a:pt x="1789" y="5323"/>
                    </a:cubicBezTo>
                    <a:cubicBezTo>
                      <a:pt x="2690" y="5461"/>
                      <a:pt x="3591" y="5572"/>
                      <a:pt x="4492" y="5655"/>
                    </a:cubicBezTo>
                    <a:cubicBezTo>
                      <a:pt x="5475" y="5753"/>
                      <a:pt x="6459" y="5802"/>
                      <a:pt x="7443" y="5802"/>
                    </a:cubicBezTo>
                    <a:cubicBezTo>
                      <a:pt x="8275" y="5802"/>
                      <a:pt x="9107" y="5767"/>
                      <a:pt x="9939" y="5697"/>
                    </a:cubicBezTo>
                    <a:cubicBezTo>
                      <a:pt x="13502" y="5364"/>
                      <a:pt x="17009" y="4117"/>
                      <a:pt x="19449" y="1400"/>
                    </a:cubicBezTo>
                    <a:cubicBezTo>
                      <a:pt x="19657" y="1178"/>
                      <a:pt x="19490" y="845"/>
                      <a:pt x="19255" y="748"/>
                    </a:cubicBezTo>
                    <a:cubicBezTo>
                      <a:pt x="19213" y="720"/>
                      <a:pt x="19171" y="693"/>
                      <a:pt x="19130" y="679"/>
                    </a:cubicBezTo>
                    <a:cubicBezTo>
                      <a:pt x="17877" y="188"/>
                      <a:pt x="16537" y="1"/>
                      <a:pt x="15184" y="1"/>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02" name="Google Shape;302;p2"/>
          <p:cNvGrpSpPr/>
          <p:nvPr/>
        </p:nvGrpSpPr>
        <p:grpSpPr>
          <a:xfrm rot="-7926131">
            <a:off x="-916569" y="-1300627"/>
            <a:ext cx="3774778" cy="1979962"/>
            <a:chOff x="6797960" y="203729"/>
            <a:chExt cx="3774524" cy="1979829"/>
          </a:xfrm>
        </p:grpSpPr>
        <p:sp>
          <p:nvSpPr>
            <p:cNvPr id="303" name="Google Shape;303;p2"/>
            <p:cNvSpPr/>
            <p:nvPr/>
          </p:nvSpPr>
          <p:spPr>
            <a:xfrm>
              <a:off x="7296299" y="282183"/>
              <a:ext cx="3276185" cy="1482192"/>
            </a:xfrm>
            <a:custGeom>
              <a:rect b="b" l="l" r="r" t="t"/>
              <a:pathLst>
                <a:path extrusionOk="0" h="31664" w="69989">
                  <a:moveTo>
                    <a:pt x="63720" y="0"/>
                  </a:moveTo>
                  <a:cubicBezTo>
                    <a:pt x="56473" y="0"/>
                    <a:pt x="49100" y="1157"/>
                    <a:pt x="42085" y="3413"/>
                  </a:cubicBezTo>
                  <a:cubicBezTo>
                    <a:pt x="33047" y="6338"/>
                    <a:pt x="24591" y="11093"/>
                    <a:pt x="17605" y="17178"/>
                  </a:cubicBezTo>
                  <a:cubicBezTo>
                    <a:pt x="16108" y="18481"/>
                    <a:pt x="14638" y="19881"/>
                    <a:pt x="13211" y="21240"/>
                  </a:cubicBezTo>
                  <a:cubicBezTo>
                    <a:pt x="9205" y="25052"/>
                    <a:pt x="5060" y="28974"/>
                    <a:pt x="0" y="31248"/>
                  </a:cubicBezTo>
                  <a:lnTo>
                    <a:pt x="180" y="31664"/>
                  </a:lnTo>
                  <a:cubicBezTo>
                    <a:pt x="5323" y="29363"/>
                    <a:pt x="9496" y="25398"/>
                    <a:pt x="13529" y="21572"/>
                  </a:cubicBezTo>
                  <a:cubicBezTo>
                    <a:pt x="14943" y="20228"/>
                    <a:pt x="16427" y="18828"/>
                    <a:pt x="17910" y="17525"/>
                  </a:cubicBezTo>
                  <a:cubicBezTo>
                    <a:pt x="30400" y="6625"/>
                    <a:pt x="47167" y="463"/>
                    <a:pt x="63772" y="463"/>
                  </a:cubicBezTo>
                  <a:cubicBezTo>
                    <a:pt x="65836" y="463"/>
                    <a:pt x="67897" y="559"/>
                    <a:pt x="69947" y="752"/>
                  </a:cubicBezTo>
                  <a:lnTo>
                    <a:pt x="69989" y="294"/>
                  </a:lnTo>
                  <a:cubicBezTo>
                    <a:pt x="67918" y="98"/>
                    <a:pt x="65824" y="0"/>
                    <a:pt x="63720"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
            <p:cNvSpPr/>
            <p:nvPr/>
          </p:nvSpPr>
          <p:spPr>
            <a:xfrm>
              <a:off x="6797960" y="1254052"/>
              <a:ext cx="1174557" cy="929506"/>
            </a:xfrm>
            <a:custGeom>
              <a:rect b="b" l="l" r="r" t="t"/>
              <a:pathLst>
                <a:path extrusionOk="0" h="19857" w="25092">
                  <a:moveTo>
                    <a:pt x="24242" y="0"/>
                  </a:moveTo>
                  <a:cubicBezTo>
                    <a:pt x="23656" y="0"/>
                    <a:pt x="22776" y="419"/>
                    <a:pt x="21888" y="824"/>
                  </a:cubicBezTo>
                  <a:cubicBezTo>
                    <a:pt x="17744" y="2695"/>
                    <a:pt x="13848" y="5274"/>
                    <a:pt x="10369" y="8185"/>
                  </a:cubicBezTo>
                  <a:cubicBezTo>
                    <a:pt x="6363" y="11539"/>
                    <a:pt x="2870" y="15476"/>
                    <a:pt x="0" y="19856"/>
                  </a:cubicBezTo>
                  <a:cubicBezTo>
                    <a:pt x="416" y="19219"/>
                    <a:pt x="5088" y="18595"/>
                    <a:pt x="6030" y="18235"/>
                  </a:cubicBezTo>
                  <a:cubicBezTo>
                    <a:pt x="7985" y="17500"/>
                    <a:pt x="9870" y="16599"/>
                    <a:pt x="11658" y="15532"/>
                  </a:cubicBezTo>
                  <a:cubicBezTo>
                    <a:pt x="15359" y="13314"/>
                    <a:pt x="18617" y="10444"/>
                    <a:pt x="21292" y="7076"/>
                  </a:cubicBezTo>
                  <a:cubicBezTo>
                    <a:pt x="22429" y="5634"/>
                    <a:pt x="24508" y="3347"/>
                    <a:pt x="24869" y="1517"/>
                  </a:cubicBezTo>
                  <a:cubicBezTo>
                    <a:pt x="25092" y="381"/>
                    <a:pt x="24800" y="0"/>
                    <a:pt x="24242"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
            <p:cNvSpPr/>
            <p:nvPr/>
          </p:nvSpPr>
          <p:spPr>
            <a:xfrm>
              <a:off x="7140562" y="781271"/>
              <a:ext cx="1312084" cy="320134"/>
            </a:xfrm>
            <a:custGeom>
              <a:rect b="b" l="l" r="r" t="t"/>
              <a:pathLst>
                <a:path extrusionOk="0" h="6839" w="28030">
                  <a:moveTo>
                    <a:pt x="24086" y="0"/>
                  </a:moveTo>
                  <a:cubicBezTo>
                    <a:pt x="20429" y="0"/>
                    <a:pt x="15390" y="1182"/>
                    <a:pt x="13945" y="1567"/>
                  </a:cubicBezTo>
                  <a:cubicBezTo>
                    <a:pt x="9135" y="2815"/>
                    <a:pt x="4547" y="4825"/>
                    <a:pt x="0" y="6835"/>
                  </a:cubicBezTo>
                  <a:cubicBezTo>
                    <a:pt x="665" y="6837"/>
                    <a:pt x="1330" y="6838"/>
                    <a:pt x="1995" y="6838"/>
                  </a:cubicBezTo>
                  <a:cubicBezTo>
                    <a:pt x="6395" y="6838"/>
                    <a:pt x="10804" y="6759"/>
                    <a:pt x="15151" y="6072"/>
                  </a:cubicBezTo>
                  <a:cubicBezTo>
                    <a:pt x="19421" y="5407"/>
                    <a:pt x="24633" y="4201"/>
                    <a:pt x="28029" y="1373"/>
                  </a:cubicBezTo>
                  <a:cubicBezTo>
                    <a:pt x="27662" y="351"/>
                    <a:pt x="26079" y="0"/>
                    <a:pt x="24086"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
            <p:cNvSpPr/>
            <p:nvPr/>
          </p:nvSpPr>
          <p:spPr>
            <a:xfrm>
              <a:off x="7614888" y="203729"/>
              <a:ext cx="1593693" cy="341245"/>
            </a:xfrm>
            <a:custGeom>
              <a:rect b="b" l="l" r="r" t="t"/>
              <a:pathLst>
                <a:path extrusionOk="0" h="7290" w="34046">
                  <a:moveTo>
                    <a:pt x="7742" y="1"/>
                  </a:moveTo>
                  <a:cubicBezTo>
                    <a:pt x="5160" y="1"/>
                    <a:pt x="2576" y="131"/>
                    <a:pt x="0" y="390"/>
                  </a:cubicBezTo>
                  <a:cubicBezTo>
                    <a:pt x="5268" y="2455"/>
                    <a:pt x="10549" y="4521"/>
                    <a:pt x="16039" y="5810"/>
                  </a:cubicBezTo>
                  <a:cubicBezTo>
                    <a:pt x="18451" y="6378"/>
                    <a:pt x="20890" y="6753"/>
                    <a:pt x="23358" y="6947"/>
                  </a:cubicBezTo>
                  <a:cubicBezTo>
                    <a:pt x="24374" y="7019"/>
                    <a:pt x="26411" y="7289"/>
                    <a:pt x="28231" y="7289"/>
                  </a:cubicBezTo>
                  <a:cubicBezTo>
                    <a:pt x="29565" y="7289"/>
                    <a:pt x="30782" y="7144"/>
                    <a:pt x="31398" y="6669"/>
                  </a:cubicBezTo>
                  <a:cubicBezTo>
                    <a:pt x="34045" y="4618"/>
                    <a:pt x="23122" y="1540"/>
                    <a:pt x="21486" y="1249"/>
                  </a:cubicBezTo>
                  <a:cubicBezTo>
                    <a:pt x="16948" y="415"/>
                    <a:pt x="12347" y="1"/>
                    <a:pt x="7742" y="1"/>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2"/>
            <p:cNvSpPr/>
            <p:nvPr/>
          </p:nvSpPr>
          <p:spPr>
            <a:xfrm>
              <a:off x="8758830" y="342006"/>
              <a:ext cx="944813" cy="1318544"/>
            </a:xfrm>
            <a:custGeom>
              <a:rect b="b" l="l" r="r" t="t"/>
              <a:pathLst>
                <a:path extrusionOk="0" h="28168" w="20184">
                  <a:moveTo>
                    <a:pt x="19477" y="0"/>
                  </a:moveTo>
                  <a:lnTo>
                    <a:pt x="19477" y="0"/>
                  </a:lnTo>
                  <a:cubicBezTo>
                    <a:pt x="14611" y="2149"/>
                    <a:pt x="10522" y="8110"/>
                    <a:pt x="7791" y="12490"/>
                  </a:cubicBezTo>
                  <a:cubicBezTo>
                    <a:pt x="4701" y="17437"/>
                    <a:pt x="2345" y="22813"/>
                    <a:pt x="3" y="28162"/>
                  </a:cubicBezTo>
                  <a:lnTo>
                    <a:pt x="3" y="28162"/>
                  </a:lnTo>
                  <a:cubicBezTo>
                    <a:pt x="307" y="27483"/>
                    <a:pt x="2983" y="26461"/>
                    <a:pt x="3674" y="25978"/>
                  </a:cubicBezTo>
                  <a:cubicBezTo>
                    <a:pt x="4908" y="25146"/>
                    <a:pt x="6086" y="24231"/>
                    <a:pt x="7209" y="23247"/>
                  </a:cubicBezTo>
                  <a:cubicBezTo>
                    <a:pt x="9496" y="21251"/>
                    <a:pt x="11534" y="18977"/>
                    <a:pt x="13267" y="16482"/>
                  </a:cubicBezTo>
                  <a:cubicBezTo>
                    <a:pt x="14986" y="14042"/>
                    <a:pt x="16399" y="11395"/>
                    <a:pt x="17508" y="8622"/>
                  </a:cubicBezTo>
                  <a:cubicBezTo>
                    <a:pt x="18382" y="6391"/>
                    <a:pt x="20184" y="2288"/>
                    <a:pt x="19477" y="0"/>
                  </a:cubicBezTo>
                  <a:close/>
                  <a:moveTo>
                    <a:pt x="3" y="28162"/>
                  </a:moveTo>
                  <a:cubicBezTo>
                    <a:pt x="3" y="28164"/>
                    <a:pt x="2" y="28166"/>
                    <a:pt x="1" y="28168"/>
                  </a:cubicBezTo>
                  <a:cubicBezTo>
                    <a:pt x="2" y="28166"/>
                    <a:pt x="3" y="28164"/>
                    <a:pt x="3" y="28162"/>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
            <p:cNvSpPr/>
            <p:nvPr/>
          </p:nvSpPr>
          <p:spPr>
            <a:xfrm>
              <a:off x="8145666" y="688915"/>
              <a:ext cx="601696" cy="1218886"/>
            </a:xfrm>
            <a:custGeom>
              <a:rect b="b" l="l" r="r" t="t"/>
              <a:pathLst>
                <a:path extrusionOk="0" h="26039" w="12854">
                  <a:moveTo>
                    <a:pt x="12263" y="0"/>
                  </a:moveTo>
                  <a:cubicBezTo>
                    <a:pt x="11009" y="0"/>
                    <a:pt x="8007" y="3504"/>
                    <a:pt x="7472" y="4178"/>
                  </a:cubicBezTo>
                  <a:cubicBezTo>
                    <a:pt x="5712" y="6451"/>
                    <a:pt x="4270" y="8946"/>
                    <a:pt x="3216" y="11622"/>
                  </a:cubicBezTo>
                  <a:cubicBezTo>
                    <a:pt x="1373" y="16210"/>
                    <a:pt x="499" y="21131"/>
                    <a:pt x="0" y="26038"/>
                  </a:cubicBezTo>
                  <a:cubicBezTo>
                    <a:pt x="6626" y="19163"/>
                    <a:pt x="12268" y="10638"/>
                    <a:pt x="12809" y="1087"/>
                  </a:cubicBezTo>
                  <a:cubicBezTo>
                    <a:pt x="12853" y="308"/>
                    <a:pt x="12635" y="0"/>
                    <a:pt x="12263"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9" name="Google Shape;309;p2"/>
          <p:cNvGrpSpPr/>
          <p:nvPr/>
        </p:nvGrpSpPr>
        <p:grpSpPr>
          <a:xfrm>
            <a:off x="1292520" y="1055017"/>
            <a:ext cx="6488456" cy="4088483"/>
            <a:chOff x="6919171" y="1185000"/>
            <a:chExt cx="983845" cy="1483108"/>
          </a:xfrm>
        </p:grpSpPr>
        <p:sp>
          <p:nvSpPr>
            <p:cNvPr id="310" name="Google Shape;310;p2"/>
            <p:cNvSpPr/>
            <p:nvPr/>
          </p:nvSpPr>
          <p:spPr>
            <a:xfrm>
              <a:off x="6919171" y="1185000"/>
              <a:ext cx="983845" cy="1483108"/>
            </a:xfrm>
            <a:custGeom>
              <a:rect b="b" l="l" r="r" t="t"/>
              <a:pathLst>
                <a:path extrusionOk="0" h="67483" w="44766">
                  <a:moveTo>
                    <a:pt x="0" y="1"/>
                  </a:moveTo>
                  <a:lnTo>
                    <a:pt x="0" y="67482"/>
                  </a:lnTo>
                  <a:lnTo>
                    <a:pt x="44765" y="67482"/>
                  </a:lnTo>
                  <a:lnTo>
                    <a:pt x="44765"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
            <p:cNvSpPr/>
            <p:nvPr/>
          </p:nvSpPr>
          <p:spPr>
            <a:xfrm>
              <a:off x="7010785" y="1539782"/>
              <a:ext cx="5165" cy="5143"/>
            </a:xfrm>
            <a:custGeom>
              <a:rect b="b" l="l" r="r" t="t"/>
              <a:pathLst>
                <a:path extrusionOk="0" h="234" w="235">
                  <a:moveTo>
                    <a:pt x="1" y="0"/>
                  </a:moveTo>
                  <a:lnTo>
                    <a:pt x="1" y="234"/>
                  </a:lnTo>
                  <a:lnTo>
                    <a:pt x="234" y="234"/>
                  </a:lnTo>
                  <a:lnTo>
                    <a:pt x="2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
            <p:cNvSpPr/>
            <p:nvPr/>
          </p:nvSpPr>
          <p:spPr>
            <a:xfrm>
              <a:off x="7043044" y="1539782"/>
              <a:ext cx="827695" cy="5143"/>
            </a:xfrm>
            <a:custGeom>
              <a:rect b="b" l="l" r="r" t="t"/>
              <a:pathLst>
                <a:path extrusionOk="0" h="234" w="37661">
                  <a:moveTo>
                    <a:pt x="0" y="0"/>
                  </a:moveTo>
                  <a:lnTo>
                    <a:pt x="0" y="234"/>
                  </a:lnTo>
                  <a:lnTo>
                    <a:pt x="401" y="234"/>
                  </a:lnTo>
                  <a:lnTo>
                    <a:pt x="401" y="0"/>
                  </a:lnTo>
                  <a:close/>
                  <a:moveTo>
                    <a:pt x="1702" y="0"/>
                  </a:moveTo>
                  <a:lnTo>
                    <a:pt x="1702" y="234"/>
                  </a:lnTo>
                  <a:lnTo>
                    <a:pt x="2102" y="234"/>
                  </a:lnTo>
                  <a:lnTo>
                    <a:pt x="2102" y="0"/>
                  </a:lnTo>
                  <a:close/>
                  <a:moveTo>
                    <a:pt x="3369" y="0"/>
                  </a:moveTo>
                  <a:lnTo>
                    <a:pt x="3369" y="234"/>
                  </a:lnTo>
                  <a:lnTo>
                    <a:pt x="3803" y="234"/>
                  </a:lnTo>
                  <a:lnTo>
                    <a:pt x="3803" y="0"/>
                  </a:lnTo>
                  <a:close/>
                  <a:moveTo>
                    <a:pt x="5071" y="0"/>
                  </a:moveTo>
                  <a:lnTo>
                    <a:pt x="5071" y="234"/>
                  </a:lnTo>
                  <a:lnTo>
                    <a:pt x="5504" y="234"/>
                  </a:lnTo>
                  <a:lnTo>
                    <a:pt x="5504" y="0"/>
                  </a:lnTo>
                  <a:close/>
                  <a:moveTo>
                    <a:pt x="6772" y="0"/>
                  </a:moveTo>
                  <a:lnTo>
                    <a:pt x="6772" y="234"/>
                  </a:lnTo>
                  <a:lnTo>
                    <a:pt x="7172" y="234"/>
                  </a:lnTo>
                  <a:lnTo>
                    <a:pt x="7172" y="0"/>
                  </a:lnTo>
                  <a:close/>
                  <a:moveTo>
                    <a:pt x="8473" y="0"/>
                  </a:moveTo>
                  <a:lnTo>
                    <a:pt x="8473" y="234"/>
                  </a:lnTo>
                  <a:lnTo>
                    <a:pt x="8873" y="234"/>
                  </a:lnTo>
                  <a:lnTo>
                    <a:pt x="8873" y="0"/>
                  </a:lnTo>
                  <a:close/>
                  <a:moveTo>
                    <a:pt x="10141" y="0"/>
                  </a:moveTo>
                  <a:lnTo>
                    <a:pt x="10141" y="234"/>
                  </a:lnTo>
                  <a:lnTo>
                    <a:pt x="10575" y="234"/>
                  </a:lnTo>
                  <a:lnTo>
                    <a:pt x="10575" y="0"/>
                  </a:lnTo>
                  <a:close/>
                  <a:moveTo>
                    <a:pt x="11842" y="0"/>
                  </a:moveTo>
                  <a:lnTo>
                    <a:pt x="11842" y="234"/>
                  </a:lnTo>
                  <a:lnTo>
                    <a:pt x="12276" y="234"/>
                  </a:lnTo>
                  <a:lnTo>
                    <a:pt x="12276" y="0"/>
                  </a:lnTo>
                  <a:close/>
                  <a:moveTo>
                    <a:pt x="13543" y="0"/>
                  </a:moveTo>
                  <a:lnTo>
                    <a:pt x="13543" y="234"/>
                  </a:lnTo>
                  <a:lnTo>
                    <a:pt x="13944" y="234"/>
                  </a:lnTo>
                  <a:lnTo>
                    <a:pt x="13944" y="0"/>
                  </a:lnTo>
                  <a:close/>
                  <a:moveTo>
                    <a:pt x="15245" y="0"/>
                  </a:moveTo>
                  <a:lnTo>
                    <a:pt x="15245" y="234"/>
                  </a:lnTo>
                  <a:lnTo>
                    <a:pt x="15645" y="234"/>
                  </a:lnTo>
                  <a:lnTo>
                    <a:pt x="15645" y="0"/>
                  </a:lnTo>
                  <a:close/>
                  <a:moveTo>
                    <a:pt x="16912" y="0"/>
                  </a:moveTo>
                  <a:lnTo>
                    <a:pt x="16912" y="234"/>
                  </a:lnTo>
                  <a:lnTo>
                    <a:pt x="17346" y="234"/>
                  </a:lnTo>
                  <a:lnTo>
                    <a:pt x="17346" y="0"/>
                  </a:lnTo>
                  <a:close/>
                  <a:moveTo>
                    <a:pt x="18614" y="0"/>
                  </a:moveTo>
                  <a:lnTo>
                    <a:pt x="18614" y="234"/>
                  </a:lnTo>
                  <a:lnTo>
                    <a:pt x="19047" y="234"/>
                  </a:lnTo>
                  <a:lnTo>
                    <a:pt x="19047" y="0"/>
                  </a:lnTo>
                  <a:close/>
                  <a:moveTo>
                    <a:pt x="20315" y="0"/>
                  </a:moveTo>
                  <a:lnTo>
                    <a:pt x="20315" y="234"/>
                  </a:lnTo>
                  <a:lnTo>
                    <a:pt x="20715" y="234"/>
                  </a:lnTo>
                  <a:lnTo>
                    <a:pt x="20715" y="0"/>
                  </a:lnTo>
                  <a:close/>
                  <a:moveTo>
                    <a:pt x="22016" y="0"/>
                  </a:moveTo>
                  <a:lnTo>
                    <a:pt x="22016" y="234"/>
                  </a:lnTo>
                  <a:lnTo>
                    <a:pt x="22416" y="234"/>
                  </a:lnTo>
                  <a:lnTo>
                    <a:pt x="22416" y="0"/>
                  </a:lnTo>
                  <a:close/>
                  <a:moveTo>
                    <a:pt x="23684" y="0"/>
                  </a:moveTo>
                  <a:lnTo>
                    <a:pt x="23684" y="234"/>
                  </a:lnTo>
                  <a:lnTo>
                    <a:pt x="24118" y="234"/>
                  </a:lnTo>
                  <a:lnTo>
                    <a:pt x="24118" y="0"/>
                  </a:lnTo>
                  <a:close/>
                  <a:moveTo>
                    <a:pt x="25385" y="0"/>
                  </a:moveTo>
                  <a:lnTo>
                    <a:pt x="25385" y="234"/>
                  </a:lnTo>
                  <a:lnTo>
                    <a:pt x="25819" y="234"/>
                  </a:lnTo>
                  <a:lnTo>
                    <a:pt x="25819" y="0"/>
                  </a:lnTo>
                  <a:close/>
                  <a:moveTo>
                    <a:pt x="27086" y="0"/>
                  </a:moveTo>
                  <a:lnTo>
                    <a:pt x="27086" y="234"/>
                  </a:lnTo>
                  <a:lnTo>
                    <a:pt x="27487" y="234"/>
                  </a:lnTo>
                  <a:lnTo>
                    <a:pt x="27487" y="0"/>
                  </a:lnTo>
                  <a:close/>
                  <a:moveTo>
                    <a:pt x="28788" y="0"/>
                  </a:moveTo>
                  <a:lnTo>
                    <a:pt x="28788" y="234"/>
                  </a:lnTo>
                  <a:lnTo>
                    <a:pt x="29188" y="234"/>
                  </a:lnTo>
                  <a:lnTo>
                    <a:pt x="29188" y="0"/>
                  </a:lnTo>
                  <a:close/>
                  <a:moveTo>
                    <a:pt x="30455" y="0"/>
                  </a:moveTo>
                  <a:lnTo>
                    <a:pt x="30455" y="234"/>
                  </a:lnTo>
                  <a:lnTo>
                    <a:pt x="30889" y="234"/>
                  </a:lnTo>
                  <a:lnTo>
                    <a:pt x="30889" y="0"/>
                  </a:lnTo>
                  <a:close/>
                  <a:moveTo>
                    <a:pt x="32157" y="0"/>
                  </a:moveTo>
                  <a:lnTo>
                    <a:pt x="32157" y="234"/>
                  </a:lnTo>
                  <a:lnTo>
                    <a:pt x="32590" y="234"/>
                  </a:lnTo>
                  <a:lnTo>
                    <a:pt x="32590" y="0"/>
                  </a:lnTo>
                  <a:close/>
                  <a:moveTo>
                    <a:pt x="33858" y="0"/>
                  </a:moveTo>
                  <a:lnTo>
                    <a:pt x="33858" y="234"/>
                  </a:lnTo>
                  <a:lnTo>
                    <a:pt x="34258" y="234"/>
                  </a:lnTo>
                  <a:lnTo>
                    <a:pt x="34258" y="0"/>
                  </a:lnTo>
                  <a:close/>
                  <a:moveTo>
                    <a:pt x="35559" y="0"/>
                  </a:moveTo>
                  <a:lnTo>
                    <a:pt x="35559" y="234"/>
                  </a:lnTo>
                  <a:lnTo>
                    <a:pt x="35959" y="234"/>
                  </a:lnTo>
                  <a:lnTo>
                    <a:pt x="35959" y="0"/>
                  </a:lnTo>
                  <a:close/>
                  <a:moveTo>
                    <a:pt x="37227" y="0"/>
                  </a:moveTo>
                  <a:lnTo>
                    <a:pt x="37227" y="234"/>
                  </a:lnTo>
                  <a:lnTo>
                    <a:pt x="37661" y="234"/>
                  </a:lnTo>
                  <a:lnTo>
                    <a:pt x="3766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
            <p:cNvSpPr/>
            <p:nvPr/>
          </p:nvSpPr>
          <p:spPr>
            <a:xfrm>
              <a:off x="7898492" y="1539782"/>
              <a:ext cx="4417" cy="5143"/>
            </a:xfrm>
            <a:custGeom>
              <a:rect b="b" l="l" r="r" t="t"/>
              <a:pathLst>
                <a:path extrusionOk="0" h="234" w="201">
                  <a:moveTo>
                    <a:pt x="0" y="0"/>
                  </a:moveTo>
                  <a:lnTo>
                    <a:pt x="0" y="234"/>
                  </a:lnTo>
                  <a:lnTo>
                    <a:pt x="200" y="234"/>
                  </a:lnTo>
                  <a:lnTo>
                    <a:pt x="20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2"/>
            <p:cNvSpPr/>
            <p:nvPr/>
          </p:nvSpPr>
          <p:spPr>
            <a:xfrm>
              <a:off x="7010785" y="1646799"/>
              <a:ext cx="5165" cy="4417"/>
            </a:xfrm>
            <a:custGeom>
              <a:rect b="b" l="l" r="r" t="t"/>
              <a:pathLst>
                <a:path extrusionOk="0" h="201" w="235">
                  <a:moveTo>
                    <a:pt x="1" y="1"/>
                  </a:moveTo>
                  <a:lnTo>
                    <a:pt x="1" y="201"/>
                  </a:lnTo>
                  <a:lnTo>
                    <a:pt x="234" y="201"/>
                  </a:lnTo>
                  <a:lnTo>
                    <a:pt x="2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
            <p:cNvSpPr/>
            <p:nvPr/>
          </p:nvSpPr>
          <p:spPr>
            <a:xfrm>
              <a:off x="7043044" y="1646799"/>
              <a:ext cx="827695" cy="4417"/>
            </a:xfrm>
            <a:custGeom>
              <a:rect b="b" l="l" r="r" t="t"/>
              <a:pathLst>
                <a:path extrusionOk="0" h="201" w="37661">
                  <a:moveTo>
                    <a:pt x="0" y="1"/>
                  </a:moveTo>
                  <a:lnTo>
                    <a:pt x="0" y="201"/>
                  </a:lnTo>
                  <a:lnTo>
                    <a:pt x="401" y="201"/>
                  </a:lnTo>
                  <a:lnTo>
                    <a:pt x="401" y="1"/>
                  </a:lnTo>
                  <a:close/>
                  <a:moveTo>
                    <a:pt x="1702" y="1"/>
                  </a:moveTo>
                  <a:lnTo>
                    <a:pt x="1702" y="201"/>
                  </a:lnTo>
                  <a:lnTo>
                    <a:pt x="2102" y="201"/>
                  </a:lnTo>
                  <a:lnTo>
                    <a:pt x="2102" y="1"/>
                  </a:lnTo>
                  <a:close/>
                  <a:moveTo>
                    <a:pt x="3369" y="1"/>
                  </a:moveTo>
                  <a:lnTo>
                    <a:pt x="3369" y="201"/>
                  </a:lnTo>
                  <a:lnTo>
                    <a:pt x="3803" y="201"/>
                  </a:lnTo>
                  <a:lnTo>
                    <a:pt x="3803" y="1"/>
                  </a:lnTo>
                  <a:close/>
                  <a:moveTo>
                    <a:pt x="5071" y="1"/>
                  </a:moveTo>
                  <a:lnTo>
                    <a:pt x="5071" y="201"/>
                  </a:lnTo>
                  <a:lnTo>
                    <a:pt x="5504" y="201"/>
                  </a:lnTo>
                  <a:lnTo>
                    <a:pt x="5504" y="1"/>
                  </a:lnTo>
                  <a:close/>
                  <a:moveTo>
                    <a:pt x="6772" y="1"/>
                  </a:moveTo>
                  <a:lnTo>
                    <a:pt x="6772" y="201"/>
                  </a:lnTo>
                  <a:lnTo>
                    <a:pt x="7172" y="201"/>
                  </a:lnTo>
                  <a:lnTo>
                    <a:pt x="7172" y="1"/>
                  </a:lnTo>
                  <a:close/>
                  <a:moveTo>
                    <a:pt x="8473" y="1"/>
                  </a:moveTo>
                  <a:lnTo>
                    <a:pt x="8473" y="201"/>
                  </a:lnTo>
                  <a:lnTo>
                    <a:pt x="8873" y="201"/>
                  </a:lnTo>
                  <a:lnTo>
                    <a:pt x="8873" y="1"/>
                  </a:lnTo>
                  <a:close/>
                  <a:moveTo>
                    <a:pt x="10141" y="1"/>
                  </a:moveTo>
                  <a:lnTo>
                    <a:pt x="10141" y="201"/>
                  </a:lnTo>
                  <a:lnTo>
                    <a:pt x="10575" y="201"/>
                  </a:lnTo>
                  <a:lnTo>
                    <a:pt x="10575" y="1"/>
                  </a:lnTo>
                  <a:close/>
                  <a:moveTo>
                    <a:pt x="11842" y="1"/>
                  </a:moveTo>
                  <a:lnTo>
                    <a:pt x="11842" y="201"/>
                  </a:lnTo>
                  <a:lnTo>
                    <a:pt x="12276" y="201"/>
                  </a:lnTo>
                  <a:lnTo>
                    <a:pt x="12276" y="1"/>
                  </a:lnTo>
                  <a:close/>
                  <a:moveTo>
                    <a:pt x="13543" y="1"/>
                  </a:moveTo>
                  <a:lnTo>
                    <a:pt x="13543" y="201"/>
                  </a:lnTo>
                  <a:lnTo>
                    <a:pt x="13944" y="201"/>
                  </a:lnTo>
                  <a:lnTo>
                    <a:pt x="13944" y="1"/>
                  </a:lnTo>
                  <a:close/>
                  <a:moveTo>
                    <a:pt x="15245" y="1"/>
                  </a:moveTo>
                  <a:lnTo>
                    <a:pt x="15245" y="201"/>
                  </a:lnTo>
                  <a:lnTo>
                    <a:pt x="15645" y="201"/>
                  </a:lnTo>
                  <a:lnTo>
                    <a:pt x="15645" y="1"/>
                  </a:lnTo>
                  <a:close/>
                  <a:moveTo>
                    <a:pt x="16912" y="1"/>
                  </a:moveTo>
                  <a:lnTo>
                    <a:pt x="16912" y="201"/>
                  </a:lnTo>
                  <a:lnTo>
                    <a:pt x="17346" y="201"/>
                  </a:lnTo>
                  <a:lnTo>
                    <a:pt x="17346" y="1"/>
                  </a:lnTo>
                  <a:close/>
                  <a:moveTo>
                    <a:pt x="18614" y="1"/>
                  </a:moveTo>
                  <a:lnTo>
                    <a:pt x="18614" y="201"/>
                  </a:lnTo>
                  <a:lnTo>
                    <a:pt x="19047" y="201"/>
                  </a:lnTo>
                  <a:lnTo>
                    <a:pt x="19047" y="1"/>
                  </a:lnTo>
                  <a:close/>
                  <a:moveTo>
                    <a:pt x="20315" y="1"/>
                  </a:moveTo>
                  <a:lnTo>
                    <a:pt x="20315" y="201"/>
                  </a:lnTo>
                  <a:lnTo>
                    <a:pt x="20715" y="201"/>
                  </a:lnTo>
                  <a:lnTo>
                    <a:pt x="20715" y="1"/>
                  </a:lnTo>
                  <a:close/>
                  <a:moveTo>
                    <a:pt x="22016" y="1"/>
                  </a:moveTo>
                  <a:lnTo>
                    <a:pt x="22016" y="201"/>
                  </a:lnTo>
                  <a:lnTo>
                    <a:pt x="22416" y="201"/>
                  </a:lnTo>
                  <a:lnTo>
                    <a:pt x="22416" y="1"/>
                  </a:lnTo>
                  <a:close/>
                  <a:moveTo>
                    <a:pt x="23684" y="1"/>
                  </a:moveTo>
                  <a:lnTo>
                    <a:pt x="23684" y="201"/>
                  </a:lnTo>
                  <a:lnTo>
                    <a:pt x="24118" y="201"/>
                  </a:lnTo>
                  <a:lnTo>
                    <a:pt x="24118" y="1"/>
                  </a:lnTo>
                  <a:close/>
                  <a:moveTo>
                    <a:pt x="25385" y="1"/>
                  </a:moveTo>
                  <a:lnTo>
                    <a:pt x="25385" y="201"/>
                  </a:lnTo>
                  <a:lnTo>
                    <a:pt x="25819" y="201"/>
                  </a:lnTo>
                  <a:lnTo>
                    <a:pt x="25819" y="1"/>
                  </a:lnTo>
                  <a:close/>
                  <a:moveTo>
                    <a:pt x="27086" y="1"/>
                  </a:moveTo>
                  <a:lnTo>
                    <a:pt x="27086" y="201"/>
                  </a:lnTo>
                  <a:lnTo>
                    <a:pt x="27487" y="201"/>
                  </a:lnTo>
                  <a:lnTo>
                    <a:pt x="27487" y="1"/>
                  </a:lnTo>
                  <a:close/>
                  <a:moveTo>
                    <a:pt x="28788" y="1"/>
                  </a:moveTo>
                  <a:lnTo>
                    <a:pt x="28788" y="201"/>
                  </a:lnTo>
                  <a:lnTo>
                    <a:pt x="29188" y="201"/>
                  </a:lnTo>
                  <a:lnTo>
                    <a:pt x="29188" y="1"/>
                  </a:lnTo>
                  <a:close/>
                  <a:moveTo>
                    <a:pt x="30455" y="1"/>
                  </a:moveTo>
                  <a:lnTo>
                    <a:pt x="30455" y="201"/>
                  </a:lnTo>
                  <a:lnTo>
                    <a:pt x="30889" y="201"/>
                  </a:lnTo>
                  <a:lnTo>
                    <a:pt x="30889" y="1"/>
                  </a:lnTo>
                  <a:close/>
                  <a:moveTo>
                    <a:pt x="32157" y="1"/>
                  </a:moveTo>
                  <a:lnTo>
                    <a:pt x="32157" y="201"/>
                  </a:lnTo>
                  <a:lnTo>
                    <a:pt x="32590" y="201"/>
                  </a:lnTo>
                  <a:lnTo>
                    <a:pt x="32590" y="1"/>
                  </a:lnTo>
                  <a:close/>
                  <a:moveTo>
                    <a:pt x="33858" y="1"/>
                  </a:moveTo>
                  <a:lnTo>
                    <a:pt x="33858" y="201"/>
                  </a:lnTo>
                  <a:lnTo>
                    <a:pt x="34258" y="201"/>
                  </a:lnTo>
                  <a:lnTo>
                    <a:pt x="34258" y="1"/>
                  </a:lnTo>
                  <a:close/>
                  <a:moveTo>
                    <a:pt x="35559" y="1"/>
                  </a:moveTo>
                  <a:lnTo>
                    <a:pt x="35559" y="201"/>
                  </a:lnTo>
                  <a:lnTo>
                    <a:pt x="35959" y="201"/>
                  </a:lnTo>
                  <a:lnTo>
                    <a:pt x="35959" y="1"/>
                  </a:lnTo>
                  <a:close/>
                  <a:moveTo>
                    <a:pt x="37227" y="1"/>
                  </a:moveTo>
                  <a:lnTo>
                    <a:pt x="37227" y="201"/>
                  </a:lnTo>
                  <a:lnTo>
                    <a:pt x="37661" y="201"/>
                  </a:lnTo>
                  <a:lnTo>
                    <a:pt x="3766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2"/>
            <p:cNvSpPr/>
            <p:nvPr/>
          </p:nvSpPr>
          <p:spPr>
            <a:xfrm>
              <a:off x="7898492" y="1646799"/>
              <a:ext cx="4417" cy="4417"/>
            </a:xfrm>
            <a:custGeom>
              <a:rect b="b" l="l" r="r" t="t"/>
              <a:pathLst>
                <a:path extrusionOk="0" h="201" w="201">
                  <a:moveTo>
                    <a:pt x="0" y="1"/>
                  </a:moveTo>
                  <a:lnTo>
                    <a:pt x="0" y="201"/>
                  </a:lnTo>
                  <a:lnTo>
                    <a:pt x="200" y="201"/>
                  </a:lnTo>
                  <a:lnTo>
                    <a:pt x="2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
            <p:cNvSpPr/>
            <p:nvPr/>
          </p:nvSpPr>
          <p:spPr>
            <a:xfrm>
              <a:off x="7010785" y="1753091"/>
              <a:ext cx="5165" cy="4417"/>
            </a:xfrm>
            <a:custGeom>
              <a:rect b="b" l="l" r="r" t="t"/>
              <a:pathLst>
                <a:path extrusionOk="0" h="201" w="235">
                  <a:moveTo>
                    <a:pt x="1" y="0"/>
                  </a:moveTo>
                  <a:lnTo>
                    <a:pt x="1" y="201"/>
                  </a:lnTo>
                  <a:lnTo>
                    <a:pt x="234" y="201"/>
                  </a:lnTo>
                  <a:lnTo>
                    <a:pt x="2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
            <p:cNvSpPr/>
            <p:nvPr/>
          </p:nvSpPr>
          <p:spPr>
            <a:xfrm>
              <a:off x="7043044" y="1753091"/>
              <a:ext cx="827695" cy="4417"/>
            </a:xfrm>
            <a:custGeom>
              <a:rect b="b" l="l" r="r" t="t"/>
              <a:pathLst>
                <a:path extrusionOk="0" h="201" w="37661">
                  <a:moveTo>
                    <a:pt x="0" y="0"/>
                  </a:moveTo>
                  <a:lnTo>
                    <a:pt x="0" y="201"/>
                  </a:lnTo>
                  <a:lnTo>
                    <a:pt x="401" y="201"/>
                  </a:lnTo>
                  <a:lnTo>
                    <a:pt x="401" y="0"/>
                  </a:lnTo>
                  <a:close/>
                  <a:moveTo>
                    <a:pt x="1702" y="0"/>
                  </a:moveTo>
                  <a:lnTo>
                    <a:pt x="1702" y="201"/>
                  </a:lnTo>
                  <a:lnTo>
                    <a:pt x="2102" y="201"/>
                  </a:lnTo>
                  <a:lnTo>
                    <a:pt x="2102" y="0"/>
                  </a:lnTo>
                  <a:close/>
                  <a:moveTo>
                    <a:pt x="3369" y="0"/>
                  </a:moveTo>
                  <a:lnTo>
                    <a:pt x="3369" y="201"/>
                  </a:lnTo>
                  <a:lnTo>
                    <a:pt x="3803" y="201"/>
                  </a:lnTo>
                  <a:lnTo>
                    <a:pt x="3803" y="0"/>
                  </a:lnTo>
                  <a:close/>
                  <a:moveTo>
                    <a:pt x="5071" y="0"/>
                  </a:moveTo>
                  <a:lnTo>
                    <a:pt x="5071" y="201"/>
                  </a:lnTo>
                  <a:lnTo>
                    <a:pt x="5504" y="201"/>
                  </a:lnTo>
                  <a:lnTo>
                    <a:pt x="5504" y="0"/>
                  </a:lnTo>
                  <a:close/>
                  <a:moveTo>
                    <a:pt x="6772" y="0"/>
                  </a:moveTo>
                  <a:lnTo>
                    <a:pt x="6772" y="201"/>
                  </a:lnTo>
                  <a:lnTo>
                    <a:pt x="7172" y="201"/>
                  </a:lnTo>
                  <a:lnTo>
                    <a:pt x="7172" y="0"/>
                  </a:lnTo>
                  <a:close/>
                  <a:moveTo>
                    <a:pt x="8473" y="0"/>
                  </a:moveTo>
                  <a:lnTo>
                    <a:pt x="8473" y="201"/>
                  </a:lnTo>
                  <a:lnTo>
                    <a:pt x="8873" y="201"/>
                  </a:lnTo>
                  <a:lnTo>
                    <a:pt x="8873" y="0"/>
                  </a:lnTo>
                  <a:close/>
                  <a:moveTo>
                    <a:pt x="10141" y="0"/>
                  </a:moveTo>
                  <a:lnTo>
                    <a:pt x="10141" y="201"/>
                  </a:lnTo>
                  <a:lnTo>
                    <a:pt x="10575" y="201"/>
                  </a:lnTo>
                  <a:lnTo>
                    <a:pt x="10575" y="0"/>
                  </a:lnTo>
                  <a:close/>
                  <a:moveTo>
                    <a:pt x="11842" y="0"/>
                  </a:moveTo>
                  <a:lnTo>
                    <a:pt x="11842" y="201"/>
                  </a:lnTo>
                  <a:lnTo>
                    <a:pt x="12276" y="201"/>
                  </a:lnTo>
                  <a:lnTo>
                    <a:pt x="12276" y="0"/>
                  </a:lnTo>
                  <a:close/>
                  <a:moveTo>
                    <a:pt x="13543" y="0"/>
                  </a:moveTo>
                  <a:lnTo>
                    <a:pt x="13543" y="201"/>
                  </a:lnTo>
                  <a:lnTo>
                    <a:pt x="13944" y="201"/>
                  </a:lnTo>
                  <a:lnTo>
                    <a:pt x="13944" y="0"/>
                  </a:lnTo>
                  <a:close/>
                  <a:moveTo>
                    <a:pt x="15245" y="0"/>
                  </a:moveTo>
                  <a:lnTo>
                    <a:pt x="15245" y="201"/>
                  </a:lnTo>
                  <a:lnTo>
                    <a:pt x="15645" y="201"/>
                  </a:lnTo>
                  <a:lnTo>
                    <a:pt x="15645" y="0"/>
                  </a:lnTo>
                  <a:close/>
                  <a:moveTo>
                    <a:pt x="16912" y="0"/>
                  </a:moveTo>
                  <a:lnTo>
                    <a:pt x="16912" y="201"/>
                  </a:lnTo>
                  <a:lnTo>
                    <a:pt x="17346" y="201"/>
                  </a:lnTo>
                  <a:lnTo>
                    <a:pt x="17346" y="0"/>
                  </a:lnTo>
                  <a:close/>
                  <a:moveTo>
                    <a:pt x="18614" y="0"/>
                  </a:moveTo>
                  <a:lnTo>
                    <a:pt x="18614" y="201"/>
                  </a:lnTo>
                  <a:lnTo>
                    <a:pt x="19047" y="201"/>
                  </a:lnTo>
                  <a:lnTo>
                    <a:pt x="19047" y="0"/>
                  </a:lnTo>
                  <a:close/>
                  <a:moveTo>
                    <a:pt x="20315" y="0"/>
                  </a:moveTo>
                  <a:lnTo>
                    <a:pt x="20315" y="201"/>
                  </a:lnTo>
                  <a:lnTo>
                    <a:pt x="20715" y="201"/>
                  </a:lnTo>
                  <a:lnTo>
                    <a:pt x="20715" y="0"/>
                  </a:lnTo>
                  <a:close/>
                  <a:moveTo>
                    <a:pt x="22016" y="0"/>
                  </a:moveTo>
                  <a:lnTo>
                    <a:pt x="22016" y="201"/>
                  </a:lnTo>
                  <a:lnTo>
                    <a:pt x="22416" y="201"/>
                  </a:lnTo>
                  <a:lnTo>
                    <a:pt x="22416" y="0"/>
                  </a:lnTo>
                  <a:close/>
                  <a:moveTo>
                    <a:pt x="23684" y="0"/>
                  </a:moveTo>
                  <a:lnTo>
                    <a:pt x="23684" y="201"/>
                  </a:lnTo>
                  <a:lnTo>
                    <a:pt x="24118" y="201"/>
                  </a:lnTo>
                  <a:lnTo>
                    <a:pt x="24118" y="0"/>
                  </a:lnTo>
                  <a:close/>
                  <a:moveTo>
                    <a:pt x="25385" y="0"/>
                  </a:moveTo>
                  <a:lnTo>
                    <a:pt x="25385" y="201"/>
                  </a:lnTo>
                  <a:lnTo>
                    <a:pt x="25819" y="201"/>
                  </a:lnTo>
                  <a:lnTo>
                    <a:pt x="25819" y="0"/>
                  </a:lnTo>
                  <a:close/>
                  <a:moveTo>
                    <a:pt x="27086" y="0"/>
                  </a:moveTo>
                  <a:lnTo>
                    <a:pt x="27086" y="201"/>
                  </a:lnTo>
                  <a:lnTo>
                    <a:pt x="27487" y="201"/>
                  </a:lnTo>
                  <a:lnTo>
                    <a:pt x="27487" y="0"/>
                  </a:lnTo>
                  <a:close/>
                  <a:moveTo>
                    <a:pt x="28788" y="0"/>
                  </a:moveTo>
                  <a:lnTo>
                    <a:pt x="28788" y="201"/>
                  </a:lnTo>
                  <a:lnTo>
                    <a:pt x="29188" y="201"/>
                  </a:lnTo>
                  <a:lnTo>
                    <a:pt x="29188" y="0"/>
                  </a:lnTo>
                  <a:close/>
                  <a:moveTo>
                    <a:pt x="30455" y="0"/>
                  </a:moveTo>
                  <a:lnTo>
                    <a:pt x="30455" y="201"/>
                  </a:lnTo>
                  <a:lnTo>
                    <a:pt x="30889" y="201"/>
                  </a:lnTo>
                  <a:lnTo>
                    <a:pt x="30889" y="0"/>
                  </a:lnTo>
                  <a:close/>
                  <a:moveTo>
                    <a:pt x="32157" y="0"/>
                  </a:moveTo>
                  <a:lnTo>
                    <a:pt x="32157" y="201"/>
                  </a:lnTo>
                  <a:lnTo>
                    <a:pt x="32590" y="201"/>
                  </a:lnTo>
                  <a:lnTo>
                    <a:pt x="32590" y="0"/>
                  </a:lnTo>
                  <a:close/>
                  <a:moveTo>
                    <a:pt x="33858" y="0"/>
                  </a:moveTo>
                  <a:lnTo>
                    <a:pt x="33858" y="201"/>
                  </a:lnTo>
                  <a:lnTo>
                    <a:pt x="34258" y="201"/>
                  </a:lnTo>
                  <a:lnTo>
                    <a:pt x="34258" y="0"/>
                  </a:lnTo>
                  <a:close/>
                  <a:moveTo>
                    <a:pt x="35559" y="0"/>
                  </a:moveTo>
                  <a:lnTo>
                    <a:pt x="35559" y="201"/>
                  </a:lnTo>
                  <a:lnTo>
                    <a:pt x="35959" y="201"/>
                  </a:lnTo>
                  <a:lnTo>
                    <a:pt x="35959" y="0"/>
                  </a:lnTo>
                  <a:close/>
                  <a:moveTo>
                    <a:pt x="37227" y="0"/>
                  </a:moveTo>
                  <a:lnTo>
                    <a:pt x="37227" y="201"/>
                  </a:lnTo>
                  <a:lnTo>
                    <a:pt x="37661" y="201"/>
                  </a:lnTo>
                  <a:lnTo>
                    <a:pt x="3766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
            <p:cNvSpPr/>
            <p:nvPr/>
          </p:nvSpPr>
          <p:spPr>
            <a:xfrm>
              <a:off x="7898492" y="1753091"/>
              <a:ext cx="4417" cy="4417"/>
            </a:xfrm>
            <a:custGeom>
              <a:rect b="b" l="l" r="r" t="t"/>
              <a:pathLst>
                <a:path extrusionOk="0" h="201" w="201">
                  <a:moveTo>
                    <a:pt x="0" y="0"/>
                  </a:moveTo>
                  <a:lnTo>
                    <a:pt x="0" y="201"/>
                  </a:lnTo>
                  <a:lnTo>
                    <a:pt x="200" y="201"/>
                  </a:lnTo>
                  <a:lnTo>
                    <a:pt x="20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
            <p:cNvSpPr/>
            <p:nvPr/>
          </p:nvSpPr>
          <p:spPr>
            <a:xfrm>
              <a:off x="7010785" y="1859383"/>
              <a:ext cx="5165" cy="4417"/>
            </a:xfrm>
            <a:custGeom>
              <a:rect b="b" l="l" r="r" t="t"/>
              <a:pathLst>
                <a:path extrusionOk="0" h="201" w="235">
                  <a:moveTo>
                    <a:pt x="1" y="0"/>
                  </a:moveTo>
                  <a:lnTo>
                    <a:pt x="1" y="200"/>
                  </a:lnTo>
                  <a:lnTo>
                    <a:pt x="234" y="200"/>
                  </a:lnTo>
                  <a:lnTo>
                    <a:pt x="2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
            <p:cNvSpPr/>
            <p:nvPr/>
          </p:nvSpPr>
          <p:spPr>
            <a:xfrm>
              <a:off x="7043044" y="1859383"/>
              <a:ext cx="827695" cy="4417"/>
            </a:xfrm>
            <a:custGeom>
              <a:rect b="b" l="l" r="r" t="t"/>
              <a:pathLst>
                <a:path extrusionOk="0" h="201" w="37661">
                  <a:moveTo>
                    <a:pt x="0" y="0"/>
                  </a:moveTo>
                  <a:lnTo>
                    <a:pt x="0" y="200"/>
                  </a:lnTo>
                  <a:lnTo>
                    <a:pt x="401" y="200"/>
                  </a:lnTo>
                  <a:lnTo>
                    <a:pt x="401" y="0"/>
                  </a:lnTo>
                  <a:close/>
                  <a:moveTo>
                    <a:pt x="1702" y="0"/>
                  </a:moveTo>
                  <a:lnTo>
                    <a:pt x="1702" y="200"/>
                  </a:lnTo>
                  <a:lnTo>
                    <a:pt x="2102" y="200"/>
                  </a:lnTo>
                  <a:lnTo>
                    <a:pt x="2102" y="0"/>
                  </a:lnTo>
                  <a:close/>
                  <a:moveTo>
                    <a:pt x="3369" y="0"/>
                  </a:moveTo>
                  <a:lnTo>
                    <a:pt x="3369" y="200"/>
                  </a:lnTo>
                  <a:lnTo>
                    <a:pt x="3803" y="200"/>
                  </a:lnTo>
                  <a:lnTo>
                    <a:pt x="3803" y="0"/>
                  </a:lnTo>
                  <a:close/>
                  <a:moveTo>
                    <a:pt x="5071" y="0"/>
                  </a:moveTo>
                  <a:lnTo>
                    <a:pt x="5071" y="200"/>
                  </a:lnTo>
                  <a:lnTo>
                    <a:pt x="5504" y="200"/>
                  </a:lnTo>
                  <a:lnTo>
                    <a:pt x="5504" y="0"/>
                  </a:lnTo>
                  <a:close/>
                  <a:moveTo>
                    <a:pt x="6772" y="0"/>
                  </a:moveTo>
                  <a:lnTo>
                    <a:pt x="6772" y="200"/>
                  </a:lnTo>
                  <a:lnTo>
                    <a:pt x="7172" y="200"/>
                  </a:lnTo>
                  <a:lnTo>
                    <a:pt x="7172" y="0"/>
                  </a:lnTo>
                  <a:close/>
                  <a:moveTo>
                    <a:pt x="8473" y="0"/>
                  </a:moveTo>
                  <a:lnTo>
                    <a:pt x="8473" y="200"/>
                  </a:lnTo>
                  <a:lnTo>
                    <a:pt x="8873" y="200"/>
                  </a:lnTo>
                  <a:lnTo>
                    <a:pt x="8873" y="0"/>
                  </a:lnTo>
                  <a:close/>
                  <a:moveTo>
                    <a:pt x="10141" y="0"/>
                  </a:moveTo>
                  <a:lnTo>
                    <a:pt x="10141" y="200"/>
                  </a:lnTo>
                  <a:lnTo>
                    <a:pt x="10575" y="200"/>
                  </a:lnTo>
                  <a:lnTo>
                    <a:pt x="10575" y="0"/>
                  </a:lnTo>
                  <a:close/>
                  <a:moveTo>
                    <a:pt x="11842" y="0"/>
                  </a:moveTo>
                  <a:lnTo>
                    <a:pt x="11842" y="200"/>
                  </a:lnTo>
                  <a:lnTo>
                    <a:pt x="12276" y="200"/>
                  </a:lnTo>
                  <a:lnTo>
                    <a:pt x="12276" y="0"/>
                  </a:lnTo>
                  <a:close/>
                  <a:moveTo>
                    <a:pt x="13543" y="0"/>
                  </a:moveTo>
                  <a:lnTo>
                    <a:pt x="13543" y="200"/>
                  </a:lnTo>
                  <a:lnTo>
                    <a:pt x="13944" y="200"/>
                  </a:lnTo>
                  <a:lnTo>
                    <a:pt x="13944" y="0"/>
                  </a:lnTo>
                  <a:close/>
                  <a:moveTo>
                    <a:pt x="15245" y="0"/>
                  </a:moveTo>
                  <a:lnTo>
                    <a:pt x="15245" y="200"/>
                  </a:lnTo>
                  <a:lnTo>
                    <a:pt x="15645" y="200"/>
                  </a:lnTo>
                  <a:lnTo>
                    <a:pt x="15645" y="0"/>
                  </a:lnTo>
                  <a:close/>
                  <a:moveTo>
                    <a:pt x="16912" y="0"/>
                  </a:moveTo>
                  <a:lnTo>
                    <a:pt x="16912" y="200"/>
                  </a:lnTo>
                  <a:lnTo>
                    <a:pt x="17346" y="200"/>
                  </a:lnTo>
                  <a:lnTo>
                    <a:pt x="17346" y="0"/>
                  </a:lnTo>
                  <a:close/>
                  <a:moveTo>
                    <a:pt x="18614" y="0"/>
                  </a:moveTo>
                  <a:lnTo>
                    <a:pt x="18614" y="200"/>
                  </a:lnTo>
                  <a:lnTo>
                    <a:pt x="19047" y="200"/>
                  </a:lnTo>
                  <a:lnTo>
                    <a:pt x="19047" y="0"/>
                  </a:lnTo>
                  <a:close/>
                  <a:moveTo>
                    <a:pt x="20315" y="0"/>
                  </a:moveTo>
                  <a:lnTo>
                    <a:pt x="20315" y="200"/>
                  </a:lnTo>
                  <a:lnTo>
                    <a:pt x="20715" y="200"/>
                  </a:lnTo>
                  <a:lnTo>
                    <a:pt x="20715" y="0"/>
                  </a:lnTo>
                  <a:close/>
                  <a:moveTo>
                    <a:pt x="22016" y="0"/>
                  </a:moveTo>
                  <a:lnTo>
                    <a:pt x="22016" y="200"/>
                  </a:lnTo>
                  <a:lnTo>
                    <a:pt x="22416" y="200"/>
                  </a:lnTo>
                  <a:lnTo>
                    <a:pt x="22416" y="0"/>
                  </a:lnTo>
                  <a:close/>
                  <a:moveTo>
                    <a:pt x="23684" y="0"/>
                  </a:moveTo>
                  <a:lnTo>
                    <a:pt x="23684" y="200"/>
                  </a:lnTo>
                  <a:lnTo>
                    <a:pt x="24118" y="200"/>
                  </a:lnTo>
                  <a:lnTo>
                    <a:pt x="24118" y="0"/>
                  </a:lnTo>
                  <a:close/>
                  <a:moveTo>
                    <a:pt x="25385" y="0"/>
                  </a:moveTo>
                  <a:lnTo>
                    <a:pt x="25385" y="200"/>
                  </a:lnTo>
                  <a:lnTo>
                    <a:pt x="25819" y="200"/>
                  </a:lnTo>
                  <a:lnTo>
                    <a:pt x="25819" y="0"/>
                  </a:lnTo>
                  <a:close/>
                  <a:moveTo>
                    <a:pt x="27086" y="0"/>
                  </a:moveTo>
                  <a:lnTo>
                    <a:pt x="27086" y="200"/>
                  </a:lnTo>
                  <a:lnTo>
                    <a:pt x="27487" y="200"/>
                  </a:lnTo>
                  <a:lnTo>
                    <a:pt x="27487" y="0"/>
                  </a:lnTo>
                  <a:close/>
                  <a:moveTo>
                    <a:pt x="28788" y="0"/>
                  </a:moveTo>
                  <a:lnTo>
                    <a:pt x="28788" y="200"/>
                  </a:lnTo>
                  <a:lnTo>
                    <a:pt x="29188" y="200"/>
                  </a:lnTo>
                  <a:lnTo>
                    <a:pt x="29188" y="0"/>
                  </a:lnTo>
                  <a:close/>
                  <a:moveTo>
                    <a:pt x="30455" y="0"/>
                  </a:moveTo>
                  <a:lnTo>
                    <a:pt x="30455" y="200"/>
                  </a:lnTo>
                  <a:lnTo>
                    <a:pt x="30889" y="200"/>
                  </a:lnTo>
                  <a:lnTo>
                    <a:pt x="30889" y="0"/>
                  </a:lnTo>
                  <a:close/>
                  <a:moveTo>
                    <a:pt x="32157" y="0"/>
                  </a:moveTo>
                  <a:lnTo>
                    <a:pt x="32157" y="200"/>
                  </a:lnTo>
                  <a:lnTo>
                    <a:pt x="32590" y="200"/>
                  </a:lnTo>
                  <a:lnTo>
                    <a:pt x="32590" y="0"/>
                  </a:lnTo>
                  <a:close/>
                  <a:moveTo>
                    <a:pt x="33858" y="0"/>
                  </a:moveTo>
                  <a:lnTo>
                    <a:pt x="33858" y="200"/>
                  </a:lnTo>
                  <a:lnTo>
                    <a:pt x="34258" y="200"/>
                  </a:lnTo>
                  <a:lnTo>
                    <a:pt x="34258" y="0"/>
                  </a:lnTo>
                  <a:close/>
                  <a:moveTo>
                    <a:pt x="35559" y="0"/>
                  </a:moveTo>
                  <a:lnTo>
                    <a:pt x="35559" y="200"/>
                  </a:lnTo>
                  <a:lnTo>
                    <a:pt x="35959" y="200"/>
                  </a:lnTo>
                  <a:lnTo>
                    <a:pt x="35959" y="0"/>
                  </a:lnTo>
                  <a:close/>
                  <a:moveTo>
                    <a:pt x="37227" y="0"/>
                  </a:moveTo>
                  <a:lnTo>
                    <a:pt x="37227" y="200"/>
                  </a:lnTo>
                  <a:lnTo>
                    <a:pt x="37661" y="200"/>
                  </a:lnTo>
                  <a:lnTo>
                    <a:pt x="3766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2"/>
            <p:cNvSpPr/>
            <p:nvPr/>
          </p:nvSpPr>
          <p:spPr>
            <a:xfrm>
              <a:off x="7898492" y="1859383"/>
              <a:ext cx="4417" cy="4417"/>
            </a:xfrm>
            <a:custGeom>
              <a:rect b="b" l="l" r="r" t="t"/>
              <a:pathLst>
                <a:path extrusionOk="0" h="201" w="201">
                  <a:moveTo>
                    <a:pt x="0" y="0"/>
                  </a:moveTo>
                  <a:lnTo>
                    <a:pt x="0" y="200"/>
                  </a:lnTo>
                  <a:lnTo>
                    <a:pt x="200" y="200"/>
                  </a:lnTo>
                  <a:lnTo>
                    <a:pt x="20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
            <p:cNvSpPr/>
            <p:nvPr/>
          </p:nvSpPr>
          <p:spPr>
            <a:xfrm>
              <a:off x="7010785" y="1965653"/>
              <a:ext cx="5165" cy="4439"/>
            </a:xfrm>
            <a:custGeom>
              <a:rect b="b" l="l" r="r" t="t"/>
              <a:pathLst>
                <a:path extrusionOk="0" h="202" w="235">
                  <a:moveTo>
                    <a:pt x="1" y="1"/>
                  </a:moveTo>
                  <a:lnTo>
                    <a:pt x="1" y="201"/>
                  </a:lnTo>
                  <a:lnTo>
                    <a:pt x="234" y="201"/>
                  </a:lnTo>
                  <a:lnTo>
                    <a:pt x="2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
            <p:cNvSpPr/>
            <p:nvPr/>
          </p:nvSpPr>
          <p:spPr>
            <a:xfrm>
              <a:off x="7043044" y="1965653"/>
              <a:ext cx="827695" cy="4439"/>
            </a:xfrm>
            <a:custGeom>
              <a:rect b="b" l="l" r="r" t="t"/>
              <a:pathLst>
                <a:path extrusionOk="0" h="202" w="37661">
                  <a:moveTo>
                    <a:pt x="0" y="1"/>
                  </a:moveTo>
                  <a:lnTo>
                    <a:pt x="0" y="201"/>
                  </a:lnTo>
                  <a:lnTo>
                    <a:pt x="401" y="201"/>
                  </a:lnTo>
                  <a:lnTo>
                    <a:pt x="401" y="1"/>
                  </a:lnTo>
                  <a:close/>
                  <a:moveTo>
                    <a:pt x="1702" y="1"/>
                  </a:moveTo>
                  <a:lnTo>
                    <a:pt x="1702" y="201"/>
                  </a:lnTo>
                  <a:lnTo>
                    <a:pt x="2102" y="201"/>
                  </a:lnTo>
                  <a:lnTo>
                    <a:pt x="2102" y="1"/>
                  </a:lnTo>
                  <a:close/>
                  <a:moveTo>
                    <a:pt x="3369" y="1"/>
                  </a:moveTo>
                  <a:lnTo>
                    <a:pt x="3369" y="201"/>
                  </a:lnTo>
                  <a:lnTo>
                    <a:pt x="3803" y="201"/>
                  </a:lnTo>
                  <a:lnTo>
                    <a:pt x="3803" y="1"/>
                  </a:lnTo>
                  <a:close/>
                  <a:moveTo>
                    <a:pt x="5071" y="1"/>
                  </a:moveTo>
                  <a:lnTo>
                    <a:pt x="5071" y="201"/>
                  </a:lnTo>
                  <a:lnTo>
                    <a:pt x="5504" y="201"/>
                  </a:lnTo>
                  <a:lnTo>
                    <a:pt x="5504" y="1"/>
                  </a:lnTo>
                  <a:close/>
                  <a:moveTo>
                    <a:pt x="6772" y="1"/>
                  </a:moveTo>
                  <a:lnTo>
                    <a:pt x="6772" y="201"/>
                  </a:lnTo>
                  <a:lnTo>
                    <a:pt x="7172" y="201"/>
                  </a:lnTo>
                  <a:lnTo>
                    <a:pt x="7172" y="1"/>
                  </a:lnTo>
                  <a:close/>
                  <a:moveTo>
                    <a:pt x="8473" y="1"/>
                  </a:moveTo>
                  <a:lnTo>
                    <a:pt x="8473" y="201"/>
                  </a:lnTo>
                  <a:lnTo>
                    <a:pt x="8873" y="201"/>
                  </a:lnTo>
                  <a:lnTo>
                    <a:pt x="8873" y="1"/>
                  </a:lnTo>
                  <a:close/>
                  <a:moveTo>
                    <a:pt x="10141" y="1"/>
                  </a:moveTo>
                  <a:lnTo>
                    <a:pt x="10141" y="201"/>
                  </a:lnTo>
                  <a:lnTo>
                    <a:pt x="10575" y="201"/>
                  </a:lnTo>
                  <a:lnTo>
                    <a:pt x="10575" y="1"/>
                  </a:lnTo>
                  <a:close/>
                  <a:moveTo>
                    <a:pt x="11842" y="1"/>
                  </a:moveTo>
                  <a:lnTo>
                    <a:pt x="11842" y="201"/>
                  </a:lnTo>
                  <a:lnTo>
                    <a:pt x="12276" y="201"/>
                  </a:lnTo>
                  <a:lnTo>
                    <a:pt x="12276" y="1"/>
                  </a:lnTo>
                  <a:close/>
                  <a:moveTo>
                    <a:pt x="13543" y="1"/>
                  </a:moveTo>
                  <a:lnTo>
                    <a:pt x="13543" y="201"/>
                  </a:lnTo>
                  <a:lnTo>
                    <a:pt x="13944" y="201"/>
                  </a:lnTo>
                  <a:lnTo>
                    <a:pt x="13944" y="1"/>
                  </a:lnTo>
                  <a:close/>
                  <a:moveTo>
                    <a:pt x="15245" y="1"/>
                  </a:moveTo>
                  <a:lnTo>
                    <a:pt x="15245" y="201"/>
                  </a:lnTo>
                  <a:lnTo>
                    <a:pt x="15645" y="201"/>
                  </a:lnTo>
                  <a:lnTo>
                    <a:pt x="15645" y="1"/>
                  </a:lnTo>
                  <a:close/>
                  <a:moveTo>
                    <a:pt x="16912" y="1"/>
                  </a:moveTo>
                  <a:lnTo>
                    <a:pt x="16912" y="201"/>
                  </a:lnTo>
                  <a:lnTo>
                    <a:pt x="17346" y="201"/>
                  </a:lnTo>
                  <a:lnTo>
                    <a:pt x="17346" y="1"/>
                  </a:lnTo>
                  <a:close/>
                  <a:moveTo>
                    <a:pt x="18614" y="1"/>
                  </a:moveTo>
                  <a:lnTo>
                    <a:pt x="18614" y="201"/>
                  </a:lnTo>
                  <a:lnTo>
                    <a:pt x="19047" y="201"/>
                  </a:lnTo>
                  <a:lnTo>
                    <a:pt x="19047" y="1"/>
                  </a:lnTo>
                  <a:close/>
                  <a:moveTo>
                    <a:pt x="20315" y="1"/>
                  </a:moveTo>
                  <a:lnTo>
                    <a:pt x="20315" y="201"/>
                  </a:lnTo>
                  <a:lnTo>
                    <a:pt x="20715" y="201"/>
                  </a:lnTo>
                  <a:lnTo>
                    <a:pt x="20715" y="1"/>
                  </a:lnTo>
                  <a:close/>
                  <a:moveTo>
                    <a:pt x="22016" y="1"/>
                  </a:moveTo>
                  <a:lnTo>
                    <a:pt x="22016" y="201"/>
                  </a:lnTo>
                  <a:lnTo>
                    <a:pt x="22416" y="201"/>
                  </a:lnTo>
                  <a:lnTo>
                    <a:pt x="22416" y="1"/>
                  </a:lnTo>
                  <a:close/>
                  <a:moveTo>
                    <a:pt x="23684" y="1"/>
                  </a:moveTo>
                  <a:lnTo>
                    <a:pt x="23684" y="201"/>
                  </a:lnTo>
                  <a:lnTo>
                    <a:pt x="24118" y="201"/>
                  </a:lnTo>
                  <a:lnTo>
                    <a:pt x="24118" y="1"/>
                  </a:lnTo>
                  <a:close/>
                  <a:moveTo>
                    <a:pt x="25385" y="1"/>
                  </a:moveTo>
                  <a:lnTo>
                    <a:pt x="25385" y="201"/>
                  </a:lnTo>
                  <a:lnTo>
                    <a:pt x="25819" y="201"/>
                  </a:lnTo>
                  <a:lnTo>
                    <a:pt x="25819" y="1"/>
                  </a:lnTo>
                  <a:close/>
                  <a:moveTo>
                    <a:pt x="27086" y="1"/>
                  </a:moveTo>
                  <a:lnTo>
                    <a:pt x="27086" y="201"/>
                  </a:lnTo>
                  <a:lnTo>
                    <a:pt x="27487" y="201"/>
                  </a:lnTo>
                  <a:lnTo>
                    <a:pt x="27487" y="1"/>
                  </a:lnTo>
                  <a:close/>
                  <a:moveTo>
                    <a:pt x="28788" y="1"/>
                  </a:moveTo>
                  <a:lnTo>
                    <a:pt x="28788" y="201"/>
                  </a:lnTo>
                  <a:lnTo>
                    <a:pt x="29188" y="201"/>
                  </a:lnTo>
                  <a:lnTo>
                    <a:pt x="29188" y="1"/>
                  </a:lnTo>
                  <a:close/>
                  <a:moveTo>
                    <a:pt x="30455" y="1"/>
                  </a:moveTo>
                  <a:lnTo>
                    <a:pt x="30455" y="201"/>
                  </a:lnTo>
                  <a:lnTo>
                    <a:pt x="30889" y="201"/>
                  </a:lnTo>
                  <a:lnTo>
                    <a:pt x="30889" y="1"/>
                  </a:lnTo>
                  <a:close/>
                  <a:moveTo>
                    <a:pt x="32157" y="1"/>
                  </a:moveTo>
                  <a:lnTo>
                    <a:pt x="32157" y="201"/>
                  </a:lnTo>
                  <a:lnTo>
                    <a:pt x="32590" y="201"/>
                  </a:lnTo>
                  <a:lnTo>
                    <a:pt x="32590" y="1"/>
                  </a:lnTo>
                  <a:close/>
                  <a:moveTo>
                    <a:pt x="33858" y="1"/>
                  </a:moveTo>
                  <a:lnTo>
                    <a:pt x="33858" y="201"/>
                  </a:lnTo>
                  <a:lnTo>
                    <a:pt x="34258" y="201"/>
                  </a:lnTo>
                  <a:lnTo>
                    <a:pt x="34258" y="1"/>
                  </a:lnTo>
                  <a:close/>
                  <a:moveTo>
                    <a:pt x="35559" y="1"/>
                  </a:moveTo>
                  <a:lnTo>
                    <a:pt x="35559" y="201"/>
                  </a:lnTo>
                  <a:lnTo>
                    <a:pt x="35959" y="201"/>
                  </a:lnTo>
                  <a:lnTo>
                    <a:pt x="35959" y="1"/>
                  </a:lnTo>
                  <a:close/>
                  <a:moveTo>
                    <a:pt x="37227" y="1"/>
                  </a:moveTo>
                  <a:lnTo>
                    <a:pt x="37227" y="201"/>
                  </a:lnTo>
                  <a:lnTo>
                    <a:pt x="37661" y="201"/>
                  </a:lnTo>
                  <a:lnTo>
                    <a:pt x="3766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2"/>
            <p:cNvSpPr/>
            <p:nvPr/>
          </p:nvSpPr>
          <p:spPr>
            <a:xfrm>
              <a:off x="7898492" y="1965653"/>
              <a:ext cx="4417" cy="4439"/>
            </a:xfrm>
            <a:custGeom>
              <a:rect b="b" l="l" r="r" t="t"/>
              <a:pathLst>
                <a:path extrusionOk="0" h="202" w="201">
                  <a:moveTo>
                    <a:pt x="0" y="1"/>
                  </a:moveTo>
                  <a:lnTo>
                    <a:pt x="0" y="201"/>
                  </a:lnTo>
                  <a:lnTo>
                    <a:pt x="200" y="201"/>
                  </a:lnTo>
                  <a:lnTo>
                    <a:pt x="2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
            <p:cNvSpPr/>
            <p:nvPr/>
          </p:nvSpPr>
          <p:spPr>
            <a:xfrm>
              <a:off x="7010785" y="2071944"/>
              <a:ext cx="5165" cy="4417"/>
            </a:xfrm>
            <a:custGeom>
              <a:rect b="b" l="l" r="r" t="t"/>
              <a:pathLst>
                <a:path extrusionOk="0" h="201" w="235">
                  <a:moveTo>
                    <a:pt x="1" y="1"/>
                  </a:moveTo>
                  <a:lnTo>
                    <a:pt x="1" y="201"/>
                  </a:lnTo>
                  <a:lnTo>
                    <a:pt x="234" y="201"/>
                  </a:lnTo>
                  <a:lnTo>
                    <a:pt x="2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
            <p:cNvSpPr/>
            <p:nvPr/>
          </p:nvSpPr>
          <p:spPr>
            <a:xfrm>
              <a:off x="7043044" y="2071944"/>
              <a:ext cx="827695" cy="4417"/>
            </a:xfrm>
            <a:custGeom>
              <a:rect b="b" l="l" r="r" t="t"/>
              <a:pathLst>
                <a:path extrusionOk="0" h="201" w="37661">
                  <a:moveTo>
                    <a:pt x="0" y="1"/>
                  </a:moveTo>
                  <a:lnTo>
                    <a:pt x="0" y="201"/>
                  </a:lnTo>
                  <a:lnTo>
                    <a:pt x="401" y="201"/>
                  </a:lnTo>
                  <a:lnTo>
                    <a:pt x="401" y="1"/>
                  </a:lnTo>
                  <a:close/>
                  <a:moveTo>
                    <a:pt x="1702" y="1"/>
                  </a:moveTo>
                  <a:lnTo>
                    <a:pt x="1702" y="201"/>
                  </a:lnTo>
                  <a:lnTo>
                    <a:pt x="2102" y="201"/>
                  </a:lnTo>
                  <a:lnTo>
                    <a:pt x="2102" y="1"/>
                  </a:lnTo>
                  <a:close/>
                  <a:moveTo>
                    <a:pt x="3369" y="1"/>
                  </a:moveTo>
                  <a:lnTo>
                    <a:pt x="3369" y="201"/>
                  </a:lnTo>
                  <a:lnTo>
                    <a:pt x="3803" y="201"/>
                  </a:lnTo>
                  <a:lnTo>
                    <a:pt x="3803" y="1"/>
                  </a:lnTo>
                  <a:close/>
                  <a:moveTo>
                    <a:pt x="5071" y="1"/>
                  </a:moveTo>
                  <a:lnTo>
                    <a:pt x="5071" y="201"/>
                  </a:lnTo>
                  <a:lnTo>
                    <a:pt x="5504" y="201"/>
                  </a:lnTo>
                  <a:lnTo>
                    <a:pt x="5504" y="1"/>
                  </a:lnTo>
                  <a:close/>
                  <a:moveTo>
                    <a:pt x="6772" y="1"/>
                  </a:moveTo>
                  <a:lnTo>
                    <a:pt x="6772" y="201"/>
                  </a:lnTo>
                  <a:lnTo>
                    <a:pt x="7172" y="201"/>
                  </a:lnTo>
                  <a:lnTo>
                    <a:pt x="7172" y="1"/>
                  </a:lnTo>
                  <a:close/>
                  <a:moveTo>
                    <a:pt x="8473" y="1"/>
                  </a:moveTo>
                  <a:lnTo>
                    <a:pt x="8473" y="201"/>
                  </a:lnTo>
                  <a:lnTo>
                    <a:pt x="8873" y="201"/>
                  </a:lnTo>
                  <a:lnTo>
                    <a:pt x="8873" y="1"/>
                  </a:lnTo>
                  <a:close/>
                  <a:moveTo>
                    <a:pt x="10141" y="1"/>
                  </a:moveTo>
                  <a:lnTo>
                    <a:pt x="10141" y="201"/>
                  </a:lnTo>
                  <a:lnTo>
                    <a:pt x="10575" y="201"/>
                  </a:lnTo>
                  <a:lnTo>
                    <a:pt x="10575" y="1"/>
                  </a:lnTo>
                  <a:close/>
                  <a:moveTo>
                    <a:pt x="11842" y="1"/>
                  </a:moveTo>
                  <a:lnTo>
                    <a:pt x="11842" y="201"/>
                  </a:lnTo>
                  <a:lnTo>
                    <a:pt x="12276" y="201"/>
                  </a:lnTo>
                  <a:lnTo>
                    <a:pt x="12276" y="1"/>
                  </a:lnTo>
                  <a:close/>
                  <a:moveTo>
                    <a:pt x="13543" y="1"/>
                  </a:moveTo>
                  <a:lnTo>
                    <a:pt x="13543" y="201"/>
                  </a:lnTo>
                  <a:lnTo>
                    <a:pt x="13944" y="201"/>
                  </a:lnTo>
                  <a:lnTo>
                    <a:pt x="13944" y="1"/>
                  </a:lnTo>
                  <a:close/>
                  <a:moveTo>
                    <a:pt x="15245" y="1"/>
                  </a:moveTo>
                  <a:lnTo>
                    <a:pt x="15245" y="201"/>
                  </a:lnTo>
                  <a:lnTo>
                    <a:pt x="15645" y="201"/>
                  </a:lnTo>
                  <a:lnTo>
                    <a:pt x="15645" y="1"/>
                  </a:lnTo>
                  <a:close/>
                  <a:moveTo>
                    <a:pt x="16912" y="1"/>
                  </a:moveTo>
                  <a:lnTo>
                    <a:pt x="16912" y="201"/>
                  </a:lnTo>
                  <a:lnTo>
                    <a:pt x="17346" y="201"/>
                  </a:lnTo>
                  <a:lnTo>
                    <a:pt x="17346" y="1"/>
                  </a:lnTo>
                  <a:close/>
                  <a:moveTo>
                    <a:pt x="18614" y="1"/>
                  </a:moveTo>
                  <a:lnTo>
                    <a:pt x="18614" y="201"/>
                  </a:lnTo>
                  <a:lnTo>
                    <a:pt x="19047" y="201"/>
                  </a:lnTo>
                  <a:lnTo>
                    <a:pt x="19047" y="1"/>
                  </a:lnTo>
                  <a:close/>
                  <a:moveTo>
                    <a:pt x="20315" y="1"/>
                  </a:moveTo>
                  <a:lnTo>
                    <a:pt x="20315" y="201"/>
                  </a:lnTo>
                  <a:lnTo>
                    <a:pt x="20715" y="201"/>
                  </a:lnTo>
                  <a:lnTo>
                    <a:pt x="20715" y="1"/>
                  </a:lnTo>
                  <a:close/>
                  <a:moveTo>
                    <a:pt x="22016" y="1"/>
                  </a:moveTo>
                  <a:lnTo>
                    <a:pt x="22016" y="201"/>
                  </a:lnTo>
                  <a:lnTo>
                    <a:pt x="22416" y="201"/>
                  </a:lnTo>
                  <a:lnTo>
                    <a:pt x="22416" y="1"/>
                  </a:lnTo>
                  <a:close/>
                  <a:moveTo>
                    <a:pt x="23684" y="1"/>
                  </a:moveTo>
                  <a:lnTo>
                    <a:pt x="23684" y="201"/>
                  </a:lnTo>
                  <a:lnTo>
                    <a:pt x="24118" y="201"/>
                  </a:lnTo>
                  <a:lnTo>
                    <a:pt x="24118" y="1"/>
                  </a:lnTo>
                  <a:close/>
                  <a:moveTo>
                    <a:pt x="25385" y="1"/>
                  </a:moveTo>
                  <a:lnTo>
                    <a:pt x="25385" y="201"/>
                  </a:lnTo>
                  <a:lnTo>
                    <a:pt x="25819" y="201"/>
                  </a:lnTo>
                  <a:lnTo>
                    <a:pt x="25819" y="1"/>
                  </a:lnTo>
                  <a:close/>
                  <a:moveTo>
                    <a:pt x="27086" y="1"/>
                  </a:moveTo>
                  <a:lnTo>
                    <a:pt x="27086" y="201"/>
                  </a:lnTo>
                  <a:lnTo>
                    <a:pt x="27487" y="201"/>
                  </a:lnTo>
                  <a:lnTo>
                    <a:pt x="27487" y="1"/>
                  </a:lnTo>
                  <a:close/>
                  <a:moveTo>
                    <a:pt x="28788" y="1"/>
                  </a:moveTo>
                  <a:lnTo>
                    <a:pt x="28788" y="201"/>
                  </a:lnTo>
                  <a:lnTo>
                    <a:pt x="29188" y="201"/>
                  </a:lnTo>
                  <a:lnTo>
                    <a:pt x="29188" y="1"/>
                  </a:lnTo>
                  <a:close/>
                  <a:moveTo>
                    <a:pt x="30455" y="1"/>
                  </a:moveTo>
                  <a:lnTo>
                    <a:pt x="30455" y="201"/>
                  </a:lnTo>
                  <a:lnTo>
                    <a:pt x="30889" y="201"/>
                  </a:lnTo>
                  <a:lnTo>
                    <a:pt x="30889" y="1"/>
                  </a:lnTo>
                  <a:close/>
                  <a:moveTo>
                    <a:pt x="32157" y="1"/>
                  </a:moveTo>
                  <a:lnTo>
                    <a:pt x="32157" y="201"/>
                  </a:lnTo>
                  <a:lnTo>
                    <a:pt x="32590" y="201"/>
                  </a:lnTo>
                  <a:lnTo>
                    <a:pt x="32590" y="1"/>
                  </a:lnTo>
                  <a:close/>
                  <a:moveTo>
                    <a:pt x="33858" y="1"/>
                  </a:moveTo>
                  <a:lnTo>
                    <a:pt x="33858" y="201"/>
                  </a:lnTo>
                  <a:lnTo>
                    <a:pt x="34258" y="201"/>
                  </a:lnTo>
                  <a:lnTo>
                    <a:pt x="34258" y="1"/>
                  </a:lnTo>
                  <a:close/>
                  <a:moveTo>
                    <a:pt x="35559" y="1"/>
                  </a:moveTo>
                  <a:lnTo>
                    <a:pt x="35559" y="201"/>
                  </a:lnTo>
                  <a:lnTo>
                    <a:pt x="35959" y="201"/>
                  </a:lnTo>
                  <a:lnTo>
                    <a:pt x="35959" y="1"/>
                  </a:lnTo>
                  <a:close/>
                  <a:moveTo>
                    <a:pt x="37227" y="1"/>
                  </a:moveTo>
                  <a:lnTo>
                    <a:pt x="37227" y="201"/>
                  </a:lnTo>
                  <a:lnTo>
                    <a:pt x="37661" y="201"/>
                  </a:lnTo>
                  <a:lnTo>
                    <a:pt x="3766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
            <p:cNvSpPr/>
            <p:nvPr/>
          </p:nvSpPr>
          <p:spPr>
            <a:xfrm>
              <a:off x="7898492" y="2071944"/>
              <a:ext cx="4417" cy="4417"/>
            </a:xfrm>
            <a:custGeom>
              <a:rect b="b" l="l" r="r" t="t"/>
              <a:pathLst>
                <a:path extrusionOk="0" h="201" w="201">
                  <a:moveTo>
                    <a:pt x="0" y="1"/>
                  </a:moveTo>
                  <a:lnTo>
                    <a:pt x="0" y="201"/>
                  </a:lnTo>
                  <a:lnTo>
                    <a:pt x="200" y="201"/>
                  </a:lnTo>
                  <a:lnTo>
                    <a:pt x="2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
            <p:cNvSpPr/>
            <p:nvPr/>
          </p:nvSpPr>
          <p:spPr>
            <a:xfrm>
              <a:off x="7010785" y="2178236"/>
              <a:ext cx="5165" cy="4417"/>
            </a:xfrm>
            <a:custGeom>
              <a:rect b="b" l="l" r="r" t="t"/>
              <a:pathLst>
                <a:path extrusionOk="0" h="201" w="235">
                  <a:moveTo>
                    <a:pt x="1" y="1"/>
                  </a:moveTo>
                  <a:lnTo>
                    <a:pt x="1" y="201"/>
                  </a:lnTo>
                  <a:lnTo>
                    <a:pt x="234" y="201"/>
                  </a:lnTo>
                  <a:lnTo>
                    <a:pt x="2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
            <p:cNvSpPr/>
            <p:nvPr/>
          </p:nvSpPr>
          <p:spPr>
            <a:xfrm>
              <a:off x="7043044" y="2178236"/>
              <a:ext cx="827695" cy="4417"/>
            </a:xfrm>
            <a:custGeom>
              <a:rect b="b" l="l" r="r" t="t"/>
              <a:pathLst>
                <a:path extrusionOk="0" h="201" w="37661">
                  <a:moveTo>
                    <a:pt x="0" y="1"/>
                  </a:moveTo>
                  <a:lnTo>
                    <a:pt x="0" y="201"/>
                  </a:lnTo>
                  <a:lnTo>
                    <a:pt x="401" y="201"/>
                  </a:lnTo>
                  <a:lnTo>
                    <a:pt x="401" y="1"/>
                  </a:lnTo>
                  <a:close/>
                  <a:moveTo>
                    <a:pt x="1702" y="1"/>
                  </a:moveTo>
                  <a:lnTo>
                    <a:pt x="1702" y="201"/>
                  </a:lnTo>
                  <a:lnTo>
                    <a:pt x="2102" y="201"/>
                  </a:lnTo>
                  <a:lnTo>
                    <a:pt x="2102" y="1"/>
                  </a:lnTo>
                  <a:close/>
                  <a:moveTo>
                    <a:pt x="3369" y="1"/>
                  </a:moveTo>
                  <a:lnTo>
                    <a:pt x="3369" y="201"/>
                  </a:lnTo>
                  <a:lnTo>
                    <a:pt x="3803" y="201"/>
                  </a:lnTo>
                  <a:lnTo>
                    <a:pt x="3803" y="1"/>
                  </a:lnTo>
                  <a:close/>
                  <a:moveTo>
                    <a:pt x="5071" y="1"/>
                  </a:moveTo>
                  <a:lnTo>
                    <a:pt x="5071" y="201"/>
                  </a:lnTo>
                  <a:lnTo>
                    <a:pt x="5504" y="201"/>
                  </a:lnTo>
                  <a:lnTo>
                    <a:pt x="5504" y="1"/>
                  </a:lnTo>
                  <a:close/>
                  <a:moveTo>
                    <a:pt x="6772" y="1"/>
                  </a:moveTo>
                  <a:lnTo>
                    <a:pt x="6772" y="201"/>
                  </a:lnTo>
                  <a:lnTo>
                    <a:pt x="7172" y="201"/>
                  </a:lnTo>
                  <a:lnTo>
                    <a:pt x="7172" y="1"/>
                  </a:lnTo>
                  <a:close/>
                  <a:moveTo>
                    <a:pt x="8473" y="1"/>
                  </a:moveTo>
                  <a:lnTo>
                    <a:pt x="8473" y="201"/>
                  </a:lnTo>
                  <a:lnTo>
                    <a:pt x="8873" y="201"/>
                  </a:lnTo>
                  <a:lnTo>
                    <a:pt x="8873" y="1"/>
                  </a:lnTo>
                  <a:close/>
                  <a:moveTo>
                    <a:pt x="10141" y="1"/>
                  </a:moveTo>
                  <a:lnTo>
                    <a:pt x="10141" y="201"/>
                  </a:lnTo>
                  <a:lnTo>
                    <a:pt x="10575" y="201"/>
                  </a:lnTo>
                  <a:lnTo>
                    <a:pt x="10575" y="1"/>
                  </a:lnTo>
                  <a:close/>
                  <a:moveTo>
                    <a:pt x="11842" y="1"/>
                  </a:moveTo>
                  <a:lnTo>
                    <a:pt x="11842" y="201"/>
                  </a:lnTo>
                  <a:lnTo>
                    <a:pt x="12276" y="201"/>
                  </a:lnTo>
                  <a:lnTo>
                    <a:pt x="12276" y="1"/>
                  </a:lnTo>
                  <a:close/>
                  <a:moveTo>
                    <a:pt x="13543" y="1"/>
                  </a:moveTo>
                  <a:lnTo>
                    <a:pt x="13543" y="201"/>
                  </a:lnTo>
                  <a:lnTo>
                    <a:pt x="13944" y="201"/>
                  </a:lnTo>
                  <a:lnTo>
                    <a:pt x="13944" y="1"/>
                  </a:lnTo>
                  <a:close/>
                  <a:moveTo>
                    <a:pt x="15245" y="1"/>
                  </a:moveTo>
                  <a:lnTo>
                    <a:pt x="15245" y="201"/>
                  </a:lnTo>
                  <a:lnTo>
                    <a:pt x="15645" y="201"/>
                  </a:lnTo>
                  <a:lnTo>
                    <a:pt x="15645" y="1"/>
                  </a:lnTo>
                  <a:close/>
                  <a:moveTo>
                    <a:pt x="16912" y="1"/>
                  </a:moveTo>
                  <a:lnTo>
                    <a:pt x="16912" y="201"/>
                  </a:lnTo>
                  <a:lnTo>
                    <a:pt x="17346" y="201"/>
                  </a:lnTo>
                  <a:lnTo>
                    <a:pt x="17346" y="1"/>
                  </a:lnTo>
                  <a:close/>
                  <a:moveTo>
                    <a:pt x="18614" y="1"/>
                  </a:moveTo>
                  <a:lnTo>
                    <a:pt x="18614" y="201"/>
                  </a:lnTo>
                  <a:lnTo>
                    <a:pt x="19047" y="201"/>
                  </a:lnTo>
                  <a:lnTo>
                    <a:pt x="19047" y="1"/>
                  </a:lnTo>
                  <a:close/>
                  <a:moveTo>
                    <a:pt x="20315" y="1"/>
                  </a:moveTo>
                  <a:lnTo>
                    <a:pt x="20315" y="201"/>
                  </a:lnTo>
                  <a:lnTo>
                    <a:pt x="20715" y="201"/>
                  </a:lnTo>
                  <a:lnTo>
                    <a:pt x="20715" y="1"/>
                  </a:lnTo>
                  <a:close/>
                  <a:moveTo>
                    <a:pt x="22016" y="1"/>
                  </a:moveTo>
                  <a:lnTo>
                    <a:pt x="22016" y="201"/>
                  </a:lnTo>
                  <a:lnTo>
                    <a:pt x="22416" y="201"/>
                  </a:lnTo>
                  <a:lnTo>
                    <a:pt x="22416" y="1"/>
                  </a:lnTo>
                  <a:close/>
                  <a:moveTo>
                    <a:pt x="23684" y="1"/>
                  </a:moveTo>
                  <a:lnTo>
                    <a:pt x="23684" y="201"/>
                  </a:lnTo>
                  <a:lnTo>
                    <a:pt x="24118" y="201"/>
                  </a:lnTo>
                  <a:lnTo>
                    <a:pt x="24118" y="1"/>
                  </a:lnTo>
                  <a:close/>
                  <a:moveTo>
                    <a:pt x="25385" y="1"/>
                  </a:moveTo>
                  <a:lnTo>
                    <a:pt x="25385" y="201"/>
                  </a:lnTo>
                  <a:lnTo>
                    <a:pt x="25819" y="201"/>
                  </a:lnTo>
                  <a:lnTo>
                    <a:pt x="25819" y="1"/>
                  </a:lnTo>
                  <a:close/>
                  <a:moveTo>
                    <a:pt x="27086" y="1"/>
                  </a:moveTo>
                  <a:lnTo>
                    <a:pt x="27086" y="201"/>
                  </a:lnTo>
                  <a:lnTo>
                    <a:pt x="27487" y="201"/>
                  </a:lnTo>
                  <a:lnTo>
                    <a:pt x="27487" y="1"/>
                  </a:lnTo>
                  <a:close/>
                  <a:moveTo>
                    <a:pt x="28788" y="1"/>
                  </a:moveTo>
                  <a:lnTo>
                    <a:pt x="28788" y="201"/>
                  </a:lnTo>
                  <a:lnTo>
                    <a:pt x="29188" y="201"/>
                  </a:lnTo>
                  <a:lnTo>
                    <a:pt x="29188" y="1"/>
                  </a:lnTo>
                  <a:close/>
                  <a:moveTo>
                    <a:pt x="30455" y="1"/>
                  </a:moveTo>
                  <a:lnTo>
                    <a:pt x="30455" y="201"/>
                  </a:lnTo>
                  <a:lnTo>
                    <a:pt x="30889" y="201"/>
                  </a:lnTo>
                  <a:lnTo>
                    <a:pt x="30889" y="1"/>
                  </a:lnTo>
                  <a:close/>
                  <a:moveTo>
                    <a:pt x="32157" y="1"/>
                  </a:moveTo>
                  <a:lnTo>
                    <a:pt x="32157" y="201"/>
                  </a:lnTo>
                  <a:lnTo>
                    <a:pt x="32590" y="201"/>
                  </a:lnTo>
                  <a:lnTo>
                    <a:pt x="32590" y="1"/>
                  </a:lnTo>
                  <a:close/>
                  <a:moveTo>
                    <a:pt x="33858" y="1"/>
                  </a:moveTo>
                  <a:lnTo>
                    <a:pt x="33858" y="201"/>
                  </a:lnTo>
                  <a:lnTo>
                    <a:pt x="34258" y="201"/>
                  </a:lnTo>
                  <a:lnTo>
                    <a:pt x="34258" y="1"/>
                  </a:lnTo>
                  <a:close/>
                  <a:moveTo>
                    <a:pt x="35559" y="1"/>
                  </a:moveTo>
                  <a:lnTo>
                    <a:pt x="35559" y="201"/>
                  </a:lnTo>
                  <a:lnTo>
                    <a:pt x="35959" y="201"/>
                  </a:lnTo>
                  <a:lnTo>
                    <a:pt x="35959" y="1"/>
                  </a:lnTo>
                  <a:close/>
                  <a:moveTo>
                    <a:pt x="37227" y="1"/>
                  </a:moveTo>
                  <a:lnTo>
                    <a:pt x="37227" y="201"/>
                  </a:lnTo>
                  <a:lnTo>
                    <a:pt x="37661" y="201"/>
                  </a:lnTo>
                  <a:lnTo>
                    <a:pt x="3766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
            <p:cNvSpPr/>
            <p:nvPr/>
          </p:nvSpPr>
          <p:spPr>
            <a:xfrm>
              <a:off x="7898492" y="2178236"/>
              <a:ext cx="4417" cy="4417"/>
            </a:xfrm>
            <a:custGeom>
              <a:rect b="b" l="l" r="r" t="t"/>
              <a:pathLst>
                <a:path extrusionOk="0" h="201" w="201">
                  <a:moveTo>
                    <a:pt x="0" y="1"/>
                  </a:moveTo>
                  <a:lnTo>
                    <a:pt x="0" y="201"/>
                  </a:lnTo>
                  <a:lnTo>
                    <a:pt x="200" y="201"/>
                  </a:lnTo>
                  <a:lnTo>
                    <a:pt x="2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
            <p:cNvSpPr/>
            <p:nvPr/>
          </p:nvSpPr>
          <p:spPr>
            <a:xfrm>
              <a:off x="7010785" y="2284528"/>
              <a:ext cx="5165" cy="5143"/>
            </a:xfrm>
            <a:custGeom>
              <a:rect b="b" l="l" r="r" t="t"/>
              <a:pathLst>
                <a:path extrusionOk="0" h="234" w="235">
                  <a:moveTo>
                    <a:pt x="1" y="0"/>
                  </a:moveTo>
                  <a:lnTo>
                    <a:pt x="1" y="234"/>
                  </a:lnTo>
                  <a:lnTo>
                    <a:pt x="234" y="234"/>
                  </a:lnTo>
                  <a:lnTo>
                    <a:pt x="2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2"/>
            <p:cNvSpPr/>
            <p:nvPr/>
          </p:nvSpPr>
          <p:spPr>
            <a:xfrm>
              <a:off x="7043044" y="2284528"/>
              <a:ext cx="827695" cy="5143"/>
            </a:xfrm>
            <a:custGeom>
              <a:rect b="b" l="l" r="r" t="t"/>
              <a:pathLst>
                <a:path extrusionOk="0" h="234" w="37661">
                  <a:moveTo>
                    <a:pt x="0" y="0"/>
                  </a:moveTo>
                  <a:lnTo>
                    <a:pt x="0" y="234"/>
                  </a:lnTo>
                  <a:lnTo>
                    <a:pt x="401" y="234"/>
                  </a:lnTo>
                  <a:lnTo>
                    <a:pt x="401" y="0"/>
                  </a:lnTo>
                  <a:close/>
                  <a:moveTo>
                    <a:pt x="1702" y="0"/>
                  </a:moveTo>
                  <a:lnTo>
                    <a:pt x="1702" y="234"/>
                  </a:lnTo>
                  <a:lnTo>
                    <a:pt x="2102" y="234"/>
                  </a:lnTo>
                  <a:lnTo>
                    <a:pt x="2102" y="0"/>
                  </a:lnTo>
                  <a:close/>
                  <a:moveTo>
                    <a:pt x="3369" y="0"/>
                  </a:moveTo>
                  <a:lnTo>
                    <a:pt x="3369" y="234"/>
                  </a:lnTo>
                  <a:lnTo>
                    <a:pt x="3803" y="234"/>
                  </a:lnTo>
                  <a:lnTo>
                    <a:pt x="3803" y="0"/>
                  </a:lnTo>
                  <a:close/>
                  <a:moveTo>
                    <a:pt x="5071" y="0"/>
                  </a:moveTo>
                  <a:lnTo>
                    <a:pt x="5071" y="234"/>
                  </a:lnTo>
                  <a:lnTo>
                    <a:pt x="5504" y="234"/>
                  </a:lnTo>
                  <a:lnTo>
                    <a:pt x="5504" y="0"/>
                  </a:lnTo>
                  <a:close/>
                  <a:moveTo>
                    <a:pt x="6772" y="0"/>
                  </a:moveTo>
                  <a:lnTo>
                    <a:pt x="6772" y="234"/>
                  </a:lnTo>
                  <a:lnTo>
                    <a:pt x="7172" y="234"/>
                  </a:lnTo>
                  <a:lnTo>
                    <a:pt x="7172" y="0"/>
                  </a:lnTo>
                  <a:close/>
                  <a:moveTo>
                    <a:pt x="8473" y="0"/>
                  </a:moveTo>
                  <a:lnTo>
                    <a:pt x="8473" y="234"/>
                  </a:lnTo>
                  <a:lnTo>
                    <a:pt x="8873" y="234"/>
                  </a:lnTo>
                  <a:lnTo>
                    <a:pt x="8873" y="0"/>
                  </a:lnTo>
                  <a:close/>
                  <a:moveTo>
                    <a:pt x="10141" y="0"/>
                  </a:moveTo>
                  <a:lnTo>
                    <a:pt x="10141" y="234"/>
                  </a:lnTo>
                  <a:lnTo>
                    <a:pt x="10575" y="234"/>
                  </a:lnTo>
                  <a:lnTo>
                    <a:pt x="10575" y="0"/>
                  </a:lnTo>
                  <a:close/>
                  <a:moveTo>
                    <a:pt x="11842" y="0"/>
                  </a:moveTo>
                  <a:lnTo>
                    <a:pt x="11842" y="234"/>
                  </a:lnTo>
                  <a:lnTo>
                    <a:pt x="12276" y="234"/>
                  </a:lnTo>
                  <a:lnTo>
                    <a:pt x="12276" y="0"/>
                  </a:lnTo>
                  <a:close/>
                  <a:moveTo>
                    <a:pt x="13543" y="0"/>
                  </a:moveTo>
                  <a:lnTo>
                    <a:pt x="13543" y="234"/>
                  </a:lnTo>
                  <a:lnTo>
                    <a:pt x="13944" y="234"/>
                  </a:lnTo>
                  <a:lnTo>
                    <a:pt x="13944" y="0"/>
                  </a:lnTo>
                  <a:close/>
                  <a:moveTo>
                    <a:pt x="15245" y="0"/>
                  </a:moveTo>
                  <a:lnTo>
                    <a:pt x="15245" y="234"/>
                  </a:lnTo>
                  <a:lnTo>
                    <a:pt x="15645" y="234"/>
                  </a:lnTo>
                  <a:lnTo>
                    <a:pt x="15645" y="0"/>
                  </a:lnTo>
                  <a:close/>
                  <a:moveTo>
                    <a:pt x="16912" y="0"/>
                  </a:moveTo>
                  <a:lnTo>
                    <a:pt x="16912" y="234"/>
                  </a:lnTo>
                  <a:lnTo>
                    <a:pt x="17346" y="234"/>
                  </a:lnTo>
                  <a:lnTo>
                    <a:pt x="17346" y="0"/>
                  </a:lnTo>
                  <a:close/>
                  <a:moveTo>
                    <a:pt x="18614" y="0"/>
                  </a:moveTo>
                  <a:lnTo>
                    <a:pt x="18614" y="234"/>
                  </a:lnTo>
                  <a:lnTo>
                    <a:pt x="19047" y="234"/>
                  </a:lnTo>
                  <a:lnTo>
                    <a:pt x="19047" y="0"/>
                  </a:lnTo>
                  <a:close/>
                  <a:moveTo>
                    <a:pt x="20315" y="0"/>
                  </a:moveTo>
                  <a:lnTo>
                    <a:pt x="20315" y="234"/>
                  </a:lnTo>
                  <a:lnTo>
                    <a:pt x="20715" y="234"/>
                  </a:lnTo>
                  <a:lnTo>
                    <a:pt x="20715" y="0"/>
                  </a:lnTo>
                  <a:close/>
                  <a:moveTo>
                    <a:pt x="22016" y="0"/>
                  </a:moveTo>
                  <a:lnTo>
                    <a:pt x="22016" y="234"/>
                  </a:lnTo>
                  <a:lnTo>
                    <a:pt x="22416" y="234"/>
                  </a:lnTo>
                  <a:lnTo>
                    <a:pt x="22416" y="0"/>
                  </a:lnTo>
                  <a:close/>
                  <a:moveTo>
                    <a:pt x="23684" y="0"/>
                  </a:moveTo>
                  <a:lnTo>
                    <a:pt x="23684" y="234"/>
                  </a:lnTo>
                  <a:lnTo>
                    <a:pt x="24118" y="234"/>
                  </a:lnTo>
                  <a:lnTo>
                    <a:pt x="24118" y="0"/>
                  </a:lnTo>
                  <a:close/>
                  <a:moveTo>
                    <a:pt x="25385" y="0"/>
                  </a:moveTo>
                  <a:lnTo>
                    <a:pt x="25385" y="234"/>
                  </a:lnTo>
                  <a:lnTo>
                    <a:pt x="25819" y="234"/>
                  </a:lnTo>
                  <a:lnTo>
                    <a:pt x="25819" y="0"/>
                  </a:lnTo>
                  <a:close/>
                  <a:moveTo>
                    <a:pt x="27086" y="0"/>
                  </a:moveTo>
                  <a:lnTo>
                    <a:pt x="27086" y="234"/>
                  </a:lnTo>
                  <a:lnTo>
                    <a:pt x="27487" y="234"/>
                  </a:lnTo>
                  <a:lnTo>
                    <a:pt x="27487" y="0"/>
                  </a:lnTo>
                  <a:close/>
                  <a:moveTo>
                    <a:pt x="28788" y="0"/>
                  </a:moveTo>
                  <a:lnTo>
                    <a:pt x="28788" y="234"/>
                  </a:lnTo>
                  <a:lnTo>
                    <a:pt x="29188" y="234"/>
                  </a:lnTo>
                  <a:lnTo>
                    <a:pt x="29188" y="0"/>
                  </a:lnTo>
                  <a:close/>
                  <a:moveTo>
                    <a:pt x="30455" y="0"/>
                  </a:moveTo>
                  <a:lnTo>
                    <a:pt x="30455" y="234"/>
                  </a:lnTo>
                  <a:lnTo>
                    <a:pt x="30889" y="234"/>
                  </a:lnTo>
                  <a:lnTo>
                    <a:pt x="30889" y="0"/>
                  </a:lnTo>
                  <a:close/>
                  <a:moveTo>
                    <a:pt x="32157" y="0"/>
                  </a:moveTo>
                  <a:lnTo>
                    <a:pt x="32157" y="234"/>
                  </a:lnTo>
                  <a:lnTo>
                    <a:pt x="32590" y="234"/>
                  </a:lnTo>
                  <a:lnTo>
                    <a:pt x="32590" y="0"/>
                  </a:lnTo>
                  <a:close/>
                  <a:moveTo>
                    <a:pt x="33858" y="0"/>
                  </a:moveTo>
                  <a:lnTo>
                    <a:pt x="33858" y="234"/>
                  </a:lnTo>
                  <a:lnTo>
                    <a:pt x="34258" y="234"/>
                  </a:lnTo>
                  <a:lnTo>
                    <a:pt x="34258" y="0"/>
                  </a:lnTo>
                  <a:close/>
                  <a:moveTo>
                    <a:pt x="35559" y="0"/>
                  </a:moveTo>
                  <a:lnTo>
                    <a:pt x="35559" y="234"/>
                  </a:lnTo>
                  <a:lnTo>
                    <a:pt x="35959" y="234"/>
                  </a:lnTo>
                  <a:lnTo>
                    <a:pt x="35959" y="0"/>
                  </a:lnTo>
                  <a:close/>
                  <a:moveTo>
                    <a:pt x="37227" y="0"/>
                  </a:moveTo>
                  <a:lnTo>
                    <a:pt x="37227" y="234"/>
                  </a:lnTo>
                  <a:lnTo>
                    <a:pt x="37661" y="234"/>
                  </a:lnTo>
                  <a:lnTo>
                    <a:pt x="3766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2"/>
            <p:cNvSpPr/>
            <p:nvPr/>
          </p:nvSpPr>
          <p:spPr>
            <a:xfrm>
              <a:off x="7898492" y="2284528"/>
              <a:ext cx="4417" cy="5143"/>
            </a:xfrm>
            <a:custGeom>
              <a:rect b="b" l="l" r="r" t="t"/>
              <a:pathLst>
                <a:path extrusionOk="0" h="234" w="201">
                  <a:moveTo>
                    <a:pt x="0" y="0"/>
                  </a:moveTo>
                  <a:lnTo>
                    <a:pt x="0" y="234"/>
                  </a:lnTo>
                  <a:lnTo>
                    <a:pt x="200" y="234"/>
                  </a:lnTo>
                  <a:lnTo>
                    <a:pt x="20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2"/>
            <p:cNvSpPr/>
            <p:nvPr/>
          </p:nvSpPr>
          <p:spPr>
            <a:xfrm>
              <a:off x="7010785" y="2390820"/>
              <a:ext cx="5165" cy="5143"/>
            </a:xfrm>
            <a:custGeom>
              <a:rect b="b" l="l" r="r" t="t"/>
              <a:pathLst>
                <a:path extrusionOk="0" h="234" w="235">
                  <a:moveTo>
                    <a:pt x="1" y="0"/>
                  </a:moveTo>
                  <a:lnTo>
                    <a:pt x="1" y="234"/>
                  </a:lnTo>
                  <a:lnTo>
                    <a:pt x="234" y="234"/>
                  </a:lnTo>
                  <a:lnTo>
                    <a:pt x="2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
            <p:cNvSpPr/>
            <p:nvPr/>
          </p:nvSpPr>
          <p:spPr>
            <a:xfrm>
              <a:off x="7043044" y="2390820"/>
              <a:ext cx="827695" cy="5143"/>
            </a:xfrm>
            <a:custGeom>
              <a:rect b="b" l="l" r="r" t="t"/>
              <a:pathLst>
                <a:path extrusionOk="0" h="234" w="37661">
                  <a:moveTo>
                    <a:pt x="0" y="0"/>
                  </a:moveTo>
                  <a:lnTo>
                    <a:pt x="0" y="234"/>
                  </a:lnTo>
                  <a:lnTo>
                    <a:pt x="401" y="234"/>
                  </a:lnTo>
                  <a:lnTo>
                    <a:pt x="401" y="0"/>
                  </a:lnTo>
                  <a:close/>
                  <a:moveTo>
                    <a:pt x="1702" y="0"/>
                  </a:moveTo>
                  <a:lnTo>
                    <a:pt x="1702" y="234"/>
                  </a:lnTo>
                  <a:lnTo>
                    <a:pt x="2102" y="234"/>
                  </a:lnTo>
                  <a:lnTo>
                    <a:pt x="2102" y="0"/>
                  </a:lnTo>
                  <a:close/>
                  <a:moveTo>
                    <a:pt x="3369" y="0"/>
                  </a:moveTo>
                  <a:lnTo>
                    <a:pt x="3369" y="234"/>
                  </a:lnTo>
                  <a:lnTo>
                    <a:pt x="3803" y="234"/>
                  </a:lnTo>
                  <a:lnTo>
                    <a:pt x="3803" y="0"/>
                  </a:lnTo>
                  <a:close/>
                  <a:moveTo>
                    <a:pt x="5071" y="0"/>
                  </a:moveTo>
                  <a:lnTo>
                    <a:pt x="5071" y="234"/>
                  </a:lnTo>
                  <a:lnTo>
                    <a:pt x="5504" y="234"/>
                  </a:lnTo>
                  <a:lnTo>
                    <a:pt x="5504" y="0"/>
                  </a:lnTo>
                  <a:close/>
                  <a:moveTo>
                    <a:pt x="6772" y="0"/>
                  </a:moveTo>
                  <a:lnTo>
                    <a:pt x="6772" y="234"/>
                  </a:lnTo>
                  <a:lnTo>
                    <a:pt x="7172" y="234"/>
                  </a:lnTo>
                  <a:lnTo>
                    <a:pt x="7172" y="0"/>
                  </a:lnTo>
                  <a:close/>
                  <a:moveTo>
                    <a:pt x="8473" y="0"/>
                  </a:moveTo>
                  <a:lnTo>
                    <a:pt x="8473" y="234"/>
                  </a:lnTo>
                  <a:lnTo>
                    <a:pt x="8873" y="234"/>
                  </a:lnTo>
                  <a:lnTo>
                    <a:pt x="8873" y="0"/>
                  </a:lnTo>
                  <a:close/>
                  <a:moveTo>
                    <a:pt x="10141" y="0"/>
                  </a:moveTo>
                  <a:lnTo>
                    <a:pt x="10141" y="234"/>
                  </a:lnTo>
                  <a:lnTo>
                    <a:pt x="10575" y="234"/>
                  </a:lnTo>
                  <a:lnTo>
                    <a:pt x="10575" y="0"/>
                  </a:lnTo>
                  <a:close/>
                  <a:moveTo>
                    <a:pt x="11842" y="0"/>
                  </a:moveTo>
                  <a:lnTo>
                    <a:pt x="11842" y="234"/>
                  </a:lnTo>
                  <a:lnTo>
                    <a:pt x="12276" y="234"/>
                  </a:lnTo>
                  <a:lnTo>
                    <a:pt x="12276" y="0"/>
                  </a:lnTo>
                  <a:close/>
                  <a:moveTo>
                    <a:pt x="13543" y="0"/>
                  </a:moveTo>
                  <a:lnTo>
                    <a:pt x="13543" y="234"/>
                  </a:lnTo>
                  <a:lnTo>
                    <a:pt x="13944" y="234"/>
                  </a:lnTo>
                  <a:lnTo>
                    <a:pt x="13944" y="0"/>
                  </a:lnTo>
                  <a:close/>
                  <a:moveTo>
                    <a:pt x="15245" y="0"/>
                  </a:moveTo>
                  <a:lnTo>
                    <a:pt x="15245" y="234"/>
                  </a:lnTo>
                  <a:lnTo>
                    <a:pt x="15645" y="234"/>
                  </a:lnTo>
                  <a:lnTo>
                    <a:pt x="15645" y="0"/>
                  </a:lnTo>
                  <a:close/>
                  <a:moveTo>
                    <a:pt x="16912" y="0"/>
                  </a:moveTo>
                  <a:lnTo>
                    <a:pt x="16912" y="234"/>
                  </a:lnTo>
                  <a:lnTo>
                    <a:pt x="17346" y="234"/>
                  </a:lnTo>
                  <a:lnTo>
                    <a:pt x="17346" y="0"/>
                  </a:lnTo>
                  <a:close/>
                  <a:moveTo>
                    <a:pt x="18614" y="0"/>
                  </a:moveTo>
                  <a:lnTo>
                    <a:pt x="18614" y="234"/>
                  </a:lnTo>
                  <a:lnTo>
                    <a:pt x="19047" y="234"/>
                  </a:lnTo>
                  <a:lnTo>
                    <a:pt x="19047" y="0"/>
                  </a:lnTo>
                  <a:close/>
                  <a:moveTo>
                    <a:pt x="20315" y="0"/>
                  </a:moveTo>
                  <a:lnTo>
                    <a:pt x="20315" y="234"/>
                  </a:lnTo>
                  <a:lnTo>
                    <a:pt x="20715" y="234"/>
                  </a:lnTo>
                  <a:lnTo>
                    <a:pt x="20715" y="0"/>
                  </a:lnTo>
                  <a:close/>
                  <a:moveTo>
                    <a:pt x="22016" y="0"/>
                  </a:moveTo>
                  <a:lnTo>
                    <a:pt x="22016" y="234"/>
                  </a:lnTo>
                  <a:lnTo>
                    <a:pt x="22416" y="234"/>
                  </a:lnTo>
                  <a:lnTo>
                    <a:pt x="22416" y="0"/>
                  </a:lnTo>
                  <a:close/>
                  <a:moveTo>
                    <a:pt x="23684" y="0"/>
                  </a:moveTo>
                  <a:lnTo>
                    <a:pt x="23684" y="234"/>
                  </a:lnTo>
                  <a:lnTo>
                    <a:pt x="24118" y="234"/>
                  </a:lnTo>
                  <a:lnTo>
                    <a:pt x="24118" y="0"/>
                  </a:lnTo>
                  <a:close/>
                  <a:moveTo>
                    <a:pt x="25385" y="0"/>
                  </a:moveTo>
                  <a:lnTo>
                    <a:pt x="25385" y="234"/>
                  </a:lnTo>
                  <a:lnTo>
                    <a:pt x="25819" y="234"/>
                  </a:lnTo>
                  <a:lnTo>
                    <a:pt x="25819" y="0"/>
                  </a:lnTo>
                  <a:close/>
                  <a:moveTo>
                    <a:pt x="27086" y="0"/>
                  </a:moveTo>
                  <a:lnTo>
                    <a:pt x="27086" y="234"/>
                  </a:lnTo>
                  <a:lnTo>
                    <a:pt x="27487" y="234"/>
                  </a:lnTo>
                  <a:lnTo>
                    <a:pt x="27487" y="0"/>
                  </a:lnTo>
                  <a:close/>
                  <a:moveTo>
                    <a:pt x="28788" y="0"/>
                  </a:moveTo>
                  <a:lnTo>
                    <a:pt x="28788" y="234"/>
                  </a:lnTo>
                  <a:lnTo>
                    <a:pt x="29188" y="234"/>
                  </a:lnTo>
                  <a:lnTo>
                    <a:pt x="29188" y="0"/>
                  </a:lnTo>
                  <a:close/>
                  <a:moveTo>
                    <a:pt x="30455" y="0"/>
                  </a:moveTo>
                  <a:lnTo>
                    <a:pt x="30455" y="234"/>
                  </a:lnTo>
                  <a:lnTo>
                    <a:pt x="30889" y="234"/>
                  </a:lnTo>
                  <a:lnTo>
                    <a:pt x="30889" y="0"/>
                  </a:lnTo>
                  <a:close/>
                  <a:moveTo>
                    <a:pt x="32157" y="0"/>
                  </a:moveTo>
                  <a:lnTo>
                    <a:pt x="32157" y="234"/>
                  </a:lnTo>
                  <a:lnTo>
                    <a:pt x="32590" y="234"/>
                  </a:lnTo>
                  <a:lnTo>
                    <a:pt x="32590" y="0"/>
                  </a:lnTo>
                  <a:close/>
                  <a:moveTo>
                    <a:pt x="33858" y="0"/>
                  </a:moveTo>
                  <a:lnTo>
                    <a:pt x="33858" y="234"/>
                  </a:lnTo>
                  <a:lnTo>
                    <a:pt x="34258" y="234"/>
                  </a:lnTo>
                  <a:lnTo>
                    <a:pt x="34258" y="0"/>
                  </a:lnTo>
                  <a:close/>
                  <a:moveTo>
                    <a:pt x="35559" y="0"/>
                  </a:moveTo>
                  <a:lnTo>
                    <a:pt x="35559" y="234"/>
                  </a:lnTo>
                  <a:lnTo>
                    <a:pt x="35959" y="234"/>
                  </a:lnTo>
                  <a:lnTo>
                    <a:pt x="35959" y="0"/>
                  </a:lnTo>
                  <a:close/>
                  <a:moveTo>
                    <a:pt x="37227" y="0"/>
                  </a:moveTo>
                  <a:lnTo>
                    <a:pt x="37227" y="234"/>
                  </a:lnTo>
                  <a:lnTo>
                    <a:pt x="37661" y="234"/>
                  </a:lnTo>
                  <a:lnTo>
                    <a:pt x="3766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2"/>
            <p:cNvSpPr/>
            <p:nvPr/>
          </p:nvSpPr>
          <p:spPr>
            <a:xfrm>
              <a:off x="7898492" y="2390820"/>
              <a:ext cx="4417" cy="5143"/>
            </a:xfrm>
            <a:custGeom>
              <a:rect b="b" l="l" r="r" t="t"/>
              <a:pathLst>
                <a:path extrusionOk="0" h="234" w="201">
                  <a:moveTo>
                    <a:pt x="0" y="0"/>
                  </a:moveTo>
                  <a:lnTo>
                    <a:pt x="0" y="234"/>
                  </a:lnTo>
                  <a:lnTo>
                    <a:pt x="200" y="234"/>
                  </a:lnTo>
                  <a:lnTo>
                    <a:pt x="20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2"/>
            <p:cNvSpPr/>
            <p:nvPr/>
          </p:nvSpPr>
          <p:spPr>
            <a:xfrm>
              <a:off x="6919171" y="1185000"/>
              <a:ext cx="983845" cy="1483108"/>
            </a:xfrm>
            <a:custGeom>
              <a:rect b="b" l="l" r="r" t="t"/>
              <a:pathLst>
                <a:path extrusionOk="0" h="67483" w="44766">
                  <a:moveTo>
                    <a:pt x="3669" y="1"/>
                  </a:moveTo>
                  <a:lnTo>
                    <a:pt x="3669" y="10375"/>
                  </a:lnTo>
                  <a:lnTo>
                    <a:pt x="0" y="10375"/>
                  </a:lnTo>
                  <a:lnTo>
                    <a:pt x="0" y="10808"/>
                  </a:lnTo>
                  <a:lnTo>
                    <a:pt x="3669" y="10808"/>
                  </a:lnTo>
                  <a:lnTo>
                    <a:pt x="3669" y="11309"/>
                  </a:lnTo>
                  <a:lnTo>
                    <a:pt x="0" y="11309"/>
                  </a:lnTo>
                  <a:lnTo>
                    <a:pt x="0" y="11542"/>
                  </a:lnTo>
                  <a:lnTo>
                    <a:pt x="3669" y="11542"/>
                  </a:lnTo>
                  <a:lnTo>
                    <a:pt x="3669" y="59743"/>
                  </a:lnTo>
                  <a:lnTo>
                    <a:pt x="0" y="59743"/>
                  </a:lnTo>
                  <a:lnTo>
                    <a:pt x="0" y="59943"/>
                  </a:lnTo>
                  <a:lnTo>
                    <a:pt x="3669" y="59943"/>
                  </a:lnTo>
                  <a:lnTo>
                    <a:pt x="3669" y="60444"/>
                  </a:lnTo>
                  <a:lnTo>
                    <a:pt x="0" y="60444"/>
                  </a:lnTo>
                  <a:lnTo>
                    <a:pt x="0" y="60877"/>
                  </a:lnTo>
                  <a:lnTo>
                    <a:pt x="3669" y="60877"/>
                  </a:lnTo>
                  <a:lnTo>
                    <a:pt x="3669" y="67482"/>
                  </a:lnTo>
                  <a:lnTo>
                    <a:pt x="3869" y="67482"/>
                  </a:lnTo>
                  <a:lnTo>
                    <a:pt x="3869" y="60877"/>
                  </a:lnTo>
                  <a:lnTo>
                    <a:pt x="44765" y="60877"/>
                  </a:lnTo>
                  <a:lnTo>
                    <a:pt x="44765" y="60444"/>
                  </a:lnTo>
                  <a:lnTo>
                    <a:pt x="3869" y="60444"/>
                  </a:lnTo>
                  <a:lnTo>
                    <a:pt x="3869" y="59943"/>
                  </a:lnTo>
                  <a:lnTo>
                    <a:pt x="44765" y="59943"/>
                  </a:lnTo>
                  <a:lnTo>
                    <a:pt x="44765" y="59743"/>
                  </a:lnTo>
                  <a:lnTo>
                    <a:pt x="3869" y="59743"/>
                  </a:lnTo>
                  <a:lnTo>
                    <a:pt x="3869" y="11542"/>
                  </a:lnTo>
                  <a:lnTo>
                    <a:pt x="44765" y="11542"/>
                  </a:lnTo>
                  <a:lnTo>
                    <a:pt x="44765" y="11309"/>
                  </a:lnTo>
                  <a:lnTo>
                    <a:pt x="3869" y="11309"/>
                  </a:lnTo>
                  <a:lnTo>
                    <a:pt x="3869" y="10808"/>
                  </a:lnTo>
                  <a:lnTo>
                    <a:pt x="44765" y="10808"/>
                  </a:lnTo>
                  <a:lnTo>
                    <a:pt x="44765" y="10375"/>
                  </a:lnTo>
                  <a:lnTo>
                    <a:pt x="3869" y="10375"/>
                  </a:lnTo>
                  <a:lnTo>
                    <a:pt x="3869"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9" name="Google Shape;339;p2"/>
          <p:cNvSpPr txBox="1"/>
          <p:nvPr>
            <p:ph idx="4294967295" type="body"/>
          </p:nvPr>
        </p:nvSpPr>
        <p:spPr>
          <a:xfrm>
            <a:off x="1902025" y="1828813"/>
            <a:ext cx="5188800" cy="28980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SzPts val="1800"/>
              <a:buNone/>
            </a:pPr>
            <a:r>
              <a:rPr lang="en" sz="1500">
                <a:solidFill>
                  <a:srgbClr val="000000"/>
                </a:solidFill>
              </a:rPr>
              <a:t>El procesamiento de transacciones en línea, conocido en breve como OLTP, admite aplicaciones orientadas a transacciones en una arquitectura de 3 niveles. OLTP administra las transacciones diarias de una organización.</a:t>
            </a:r>
            <a:endParaRPr sz="1500">
              <a:solidFill>
                <a:srgbClr val="000000"/>
              </a:solidFill>
            </a:endParaRPr>
          </a:p>
          <a:p>
            <a:pPr indent="0" lvl="0" marL="457200" rtl="0" algn="just">
              <a:lnSpc>
                <a:spcPct val="115000"/>
              </a:lnSpc>
              <a:spcBef>
                <a:spcPts val="1600"/>
              </a:spcBef>
              <a:spcAft>
                <a:spcPts val="1600"/>
              </a:spcAft>
              <a:buSzPts val="1800"/>
              <a:buNone/>
            </a:pPr>
            <a:r>
              <a:rPr b="1" lang="en" sz="1500">
                <a:solidFill>
                  <a:srgbClr val="000000"/>
                </a:solidFill>
              </a:rPr>
              <a:t>El objetivo principal es el procesamiento de datos y no el análisis de datos.</a:t>
            </a:r>
            <a:endParaRPr b="1" sz="15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grpSp>
        <p:nvGrpSpPr>
          <p:cNvPr id="344" name="Google Shape;344;p3"/>
          <p:cNvGrpSpPr/>
          <p:nvPr/>
        </p:nvGrpSpPr>
        <p:grpSpPr>
          <a:xfrm flipH="1" rot="-2849289">
            <a:off x="7231371" y="3958705"/>
            <a:ext cx="3081811" cy="1994931"/>
            <a:chOff x="3476322" y="3871854"/>
            <a:chExt cx="3081550" cy="1994762"/>
          </a:xfrm>
        </p:grpSpPr>
        <p:sp>
          <p:nvSpPr>
            <p:cNvPr id="345" name="Google Shape;345;p3"/>
            <p:cNvSpPr/>
            <p:nvPr/>
          </p:nvSpPr>
          <p:spPr>
            <a:xfrm>
              <a:off x="3476322" y="4434043"/>
              <a:ext cx="929647" cy="290128"/>
            </a:xfrm>
            <a:custGeom>
              <a:rect b="b" l="l" r="r" t="t"/>
              <a:pathLst>
                <a:path extrusionOk="0" h="6198" w="19860">
                  <a:moveTo>
                    <a:pt x="6608" y="1035"/>
                  </a:moveTo>
                  <a:cubicBezTo>
                    <a:pt x="7486" y="1035"/>
                    <a:pt x="8379" y="1187"/>
                    <a:pt x="9261" y="1326"/>
                  </a:cubicBezTo>
                  <a:cubicBezTo>
                    <a:pt x="12072" y="1780"/>
                    <a:pt x="14828" y="2557"/>
                    <a:pt x="17467" y="3645"/>
                  </a:cubicBezTo>
                  <a:lnTo>
                    <a:pt x="17467" y="3645"/>
                  </a:lnTo>
                  <a:cubicBezTo>
                    <a:pt x="14865" y="4468"/>
                    <a:pt x="11720" y="5184"/>
                    <a:pt x="8737" y="5184"/>
                  </a:cubicBezTo>
                  <a:cubicBezTo>
                    <a:pt x="5937" y="5184"/>
                    <a:pt x="3279" y="4553"/>
                    <a:pt x="1344" y="2789"/>
                  </a:cubicBezTo>
                  <a:lnTo>
                    <a:pt x="1344" y="2789"/>
                  </a:lnTo>
                  <a:cubicBezTo>
                    <a:pt x="2403" y="2486"/>
                    <a:pt x="3279" y="1996"/>
                    <a:pt x="4326" y="1506"/>
                  </a:cubicBezTo>
                  <a:cubicBezTo>
                    <a:pt x="5062" y="1154"/>
                    <a:pt x="5829" y="1035"/>
                    <a:pt x="6608" y="1035"/>
                  </a:cubicBezTo>
                  <a:close/>
                  <a:moveTo>
                    <a:pt x="6415" y="0"/>
                  </a:moveTo>
                  <a:cubicBezTo>
                    <a:pt x="5956" y="0"/>
                    <a:pt x="5504" y="42"/>
                    <a:pt x="5074" y="148"/>
                  </a:cubicBezTo>
                  <a:cubicBezTo>
                    <a:pt x="3425" y="550"/>
                    <a:pt x="2136" y="1673"/>
                    <a:pt x="403" y="1978"/>
                  </a:cubicBezTo>
                  <a:cubicBezTo>
                    <a:pt x="1" y="2047"/>
                    <a:pt x="70" y="2657"/>
                    <a:pt x="264" y="2879"/>
                  </a:cubicBezTo>
                  <a:cubicBezTo>
                    <a:pt x="2368" y="5345"/>
                    <a:pt x="5497" y="6197"/>
                    <a:pt x="8802" y="6197"/>
                  </a:cubicBezTo>
                  <a:cubicBezTo>
                    <a:pt x="12288" y="6197"/>
                    <a:pt x="15970" y="5250"/>
                    <a:pt x="18853" y="4249"/>
                  </a:cubicBezTo>
                  <a:lnTo>
                    <a:pt x="18853" y="4249"/>
                  </a:lnTo>
                  <a:cubicBezTo>
                    <a:pt x="18973" y="4304"/>
                    <a:pt x="19093" y="4360"/>
                    <a:pt x="19214" y="4417"/>
                  </a:cubicBezTo>
                  <a:cubicBezTo>
                    <a:pt x="19268" y="4443"/>
                    <a:pt x="19319" y="4454"/>
                    <a:pt x="19364" y="4454"/>
                  </a:cubicBezTo>
                  <a:cubicBezTo>
                    <a:pt x="19595" y="4454"/>
                    <a:pt x="19704" y="4164"/>
                    <a:pt x="19678" y="3896"/>
                  </a:cubicBezTo>
                  <a:lnTo>
                    <a:pt x="19678" y="3896"/>
                  </a:lnTo>
                  <a:cubicBezTo>
                    <a:pt x="19860" y="3628"/>
                    <a:pt x="19684" y="3026"/>
                    <a:pt x="19337" y="3026"/>
                  </a:cubicBezTo>
                  <a:cubicBezTo>
                    <a:pt x="19302" y="3026"/>
                    <a:pt x="19265" y="3032"/>
                    <a:pt x="19227" y="3045"/>
                  </a:cubicBezTo>
                  <a:cubicBezTo>
                    <a:pt x="19092" y="3095"/>
                    <a:pt x="18953" y="3144"/>
                    <a:pt x="18813" y="3194"/>
                  </a:cubicBezTo>
                  <a:lnTo>
                    <a:pt x="18813" y="3194"/>
                  </a:lnTo>
                  <a:cubicBezTo>
                    <a:pt x="15785" y="1826"/>
                    <a:pt x="12593" y="859"/>
                    <a:pt x="9316" y="328"/>
                  </a:cubicBezTo>
                  <a:cubicBezTo>
                    <a:pt x="8402" y="187"/>
                    <a:pt x="7391" y="0"/>
                    <a:pt x="6415"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3"/>
            <p:cNvSpPr/>
            <p:nvPr/>
          </p:nvSpPr>
          <p:spPr>
            <a:xfrm>
              <a:off x="4004947" y="3918711"/>
              <a:ext cx="455087" cy="710295"/>
            </a:xfrm>
            <a:custGeom>
              <a:rect b="b" l="l" r="r" t="t"/>
              <a:pathLst>
                <a:path extrusionOk="0" h="15174" w="9722">
                  <a:moveTo>
                    <a:pt x="874" y="1348"/>
                  </a:moveTo>
                  <a:cubicBezTo>
                    <a:pt x="5425" y="4019"/>
                    <a:pt x="8499" y="8812"/>
                    <a:pt x="8729" y="14137"/>
                  </a:cubicBezTo>
                  <a:lnTo>
                    <a:pt x="8729" y="14137"/>
                  </a:lnTo>
                  <a:cubicBezTo>
                    <a:pt x="5366" y="13902"/>
                    <a:pt x="2812" y="10016"/>
                    <a:pt x="2015" y="7040"/>
                  </a:cubicBezTo>
                  <a:cubicBezTo>
                    <a:pt x="1512" y="5116"/>
                    <a:pt x="1532" y="3166"/>
                    <a:pt x="874" y="1348"/>
                  </a:cubicBezTo>
                  <a:close/>
                  <a:moveTo>
                    <a:pt x="187" y="1"/>
                  </a:moveTo>
                  <a:cubicBezTo>
                    <a:pt x="1" y="1"/>
                    <a:pt x="175" y="863"/>
                    <a:pt x="227" y="955"/>
                  </a:cubicBezTo>
                  <a:cubicBezTo>
                    <a:pt x="1239" y="2632"/>
                    <a:pt x="1211" y="4559"/>
                    <a:pt x="1558" y="6430"/>
                  </a:cubicBezTo>
                  <a:cubicBezTo>
                    <a:pt x="1794" y="7705"/>
                    <a:pt x="2237" y="8939"/>
                    <a:pt x="2875" y="10076"/>
                  </a:cubicBezTo>
                  <a:cubicBezTo>
                    <a:pt x="4238" y="12509"/>
                    <a:pt x="6144" y="15174"/>
                    <a:pt x="9162" y="15174"/>
                  </a:cubicBezTo>
                  <a:cubicBezTo>
                    <a:pt x="9274" y="15174"/>
                    <a:pt x="9386" y="15170"/>
                    <a:pt x="9501" y="15163"/>
                  </a:cubicBezTo>
                  <a:cubicBezTo>
                    <a:pt x="9721" y="15149"/>
                    <a:pt x="9613" y="14137"/>
                    <a:pt x="9381" y="14137"/>
                  </a:cubicBezTo>
                  <a:cubicBezTo>
                    <a:pt x="9379" y="14137"/>
                    <a:pt x="9378" y="14137"/>
                    <a:pt x="9376" y="14137"/>
                  </a:cubicBezTo>
                  <a:lnTo>
                    <a:pt x="9362" y="14137"/>
                  </a:lnTo>
                  <a:cubicBezTo>
                    <a:pt x="9263" y="14144"/>
                    <a:pt x="9164" y="14147"/>
                    <a:pt x="9065" y="14148"/>
                  </a:cubicBezTo>
                  <a:lnTo>
                    <a:pt x="9065" y="14148"/>
                  </a:lnTo>
                  <a:cubicBezTo>
                    <a:pt x="8749" y="8254"/>
                    <a:pt x="5484" y="2816"/>
                    <a:pt x="227" y="12"/>
                  </a:cubicBezTo>
                  <a:cubicBezTo>
                    <a:pt x="212" y="4"/>
                    <a:pt x="199" y="1"/>
                    <a:pt x="187"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3"/>
            <p:cNvSpPr/>
            <p:nvPr/>
          </p:nvSpPr>
          <p:spPr>
            <a:xfrm>
              <a:off x="4030506" y="4569183"/>
              <a:ext cx="505314" cy="499510"/>
            </a:xfrm>
            <a:custGeom>
              <a:rect b="b" l="l" r="r" t="t"/>
              <a:pathLst>
                <a:path extrusionOk="0" h="10671" w="10795">
                  <a:moveTo>
                    <a:pt x="8981" y="1117"/>
                  </a:moveTo>
                  <a:lnTo>
                    <a:pt x="8981" y="1117"/>
                  </a:lnTo>
                  <a:cubicBezTo>
                    <a:pt x="10794" y="3933"/>
                    <a:pt x="6112" y="5715"/>
                    <a:pt x="4394" y="6479"/>
                  </a:cubicBezTo>
                  <a:cubicBezTo>
                    <a:pt x="3107" y="7051"/>
                    <a:pt x="1960" y="7754"/>
                    <a:pt x="1195" y="8872"/>
                  </a:cubicBezTo>
                  <a:lnTo>
                    <a:pt x="1195" y="8872"/>
                  </a:lnTo>
                  <a:cubicBezTo>
                    <a:pt x="1602" y="5274"/>
                    <a:pt x="5680" y="2100"/>
                    <a:pt x="8981" y="1117"/>
                  </a:cubicBezTo>
                  <a:close/>
                  <a:moveTo>
                    <a:pt x="9246" y="1"/>
                  </a:moveTo>
                  <a:cubicBezTo>
                    <a:pt x="9233" y="1"/>
                    <a:pt x="9219" y="2"/>
                    <a:pt x="9204" y="6"/>
                  </a:cubicBezTo>
                  <a:cubicBezTo>
                    <a:pt x="4879" y="1101"/>
                    <a:pt x="0" y="5384"/>
                    <a:pt x="638" y="10194"/>
                  </a:cubicBezTo>
                  <a:cubicBezTo>
                    <a:pt x="667" y="10372"/>
                    <a:pt x="831" y="10670"/>
                    <a:pt x="988" y="10670"/>
                  </a:cubicBezTo>
                  <a:cubicBezTo>
                    <a:pt x="1051" y="10670"/>
                    <a:pt x="1113" y="10622"/>
                    <a:pt x="1164" y="10499"/>
                  </a:cubicBezTo>
                  <a:cubicBezTo>
                    <a:pt x="2481" y="7228"/>
                    <a:pt x="6612" y="7491"/>
                    <a:pt x="8761" y="5079"/>
                  </a:cubicBezTo>
                  <a:cubicBezTo>
                    <a:pt x="9811" y="3896"/>
                    <a:pt x="10178" y="2229"/>
                    <a:pt x="9531" y="820"/>
                  </a:cubicBezTo>
                  <a:lnTo>
                    <a:pt x="9531" y="820"/>
                  </a:lnTo>
                  <a:cubicBezTo>
                    <a:pt x="9634" y="521"/>
                    <a:pt x="9495" y="1"/>
                    <a:pt x="9246"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3"/>
            <p:cNvSpPr/>
            <p:nvPr/>
          </p:nvSpPr>
          <p:spPr>
            <a:xfrm>
              <a:off x="4372453" y="3871854"/>
              <a:ext cx="492909" cy="779948"/>
            </a:xfrm>
            <a:custGeom>
              <a:rect b="b" l="l" r="r" t="t"/>
              <a:pathLst>
                <a:path extrusionOk="0" h="16662" w="10530">
                  <a:moveTo>
                    <a:pt x="544" y="1158"/>
                  </a:moveTo>
                  <a:cubicBezTo>
                    <a:pt x="3120" y="2433"/>
                    <a:pt x="5658" y="3812"/>
                    <a:pt x="7181" y="6336"/>
                  </a:cubicBezTo>
                  <a:cubicBezTo>
                    <a:pt x="8807" y="9012"/>
                    <a:pt x="9569" y="12196"/>
                    <a:pt x="9665" y="15320"/>
                  </a:cubicBezTo>
                  <a:lnTo>
                    <a:pt x="9665" y="15320"/>
                  </a:lnTo>
                  <a:cubicBezTo>
                    <a:pt x="6997" y="14430"/>
                    <a:pt x="5201" y="12193"/>
                    <a:pt x="3687" y="9871"/>
                  </a:cubicBezTo>
                  <a:cubicBezTo>
                    <a:pt x="1869" y="7078"/>
                    <a:pt x="939" y="4383"/>
                    <a:pt x="544" y="1158"/>
                  </a:cubicBezTo>
                  <a:close/>
                  <a:moveTo>
                    <a:pt x="178" y="0"/>
                  </a:moveTo>
                  <a:cubicBezTo>
                    <a:pt x="0" y="0"/>
                    <a:pt x="1" y="466"/>
                    <a:pt x="14" y="542"/>
                  </a:cubicBezTo>
                  <a:cubicBezTo>
                    <a:pt x="374" y="4146"/>
                    <a:pt x="1206" y="7084"/>
                    <a:pt x="3175" y="10162"/>
                  </a:cubicBezTo>
                  <a:cubicBezTo>
                    <a:pt x="4807" y="12729"/>
                    <a:pt x="6740" y="15334"/>
                    <a:pt x="9710" y="16314"/>
                  </a:cubicBezTo>
                  <a:lnTo>
                    <a:pt x="9710" y="16314"/>
                  </a:lnTo>
                  <a:cubicBezTo>
                    <a:pt x="9769" y="16509"/>
                    <a:pt x="9897" y="16662"/>
                    <a:pt x="9999" y="16662"/>
                  </a:cubicBezTo>
                  <a:cubicBezTo>
                    <a:pt x="10064" y="16662"/>
                    <a:pt x="10119" y="16599"/>
                    <a:pt x="10139" y="16442"/>
                  </a:cubicBezTo>
                  <a:lnTo>
                    <a:pt x="10139" y="16442"/>
                  </a:lnTo>
                  <a:cubicBezTo>
                    <a:pt x="10156" y="16446"/>
                    <a:pt x="10172" y="16451"/>
                    <a:pt x="10189" y="16455"/>
                  </a:cubicBezTo>
                  <a:cubicBezTo>
                    <a:pt x="10203" y="16458"/>
                    <a:pt x="10216" y="16460"/>
                    <a:pt x="10228" y="16460"/>
                  </a:cubicBezTo>
                  <a:cubicBezTo>
                    <a:pt x="10529" y="16460"/>
                    <a:pt x="10455" y="15537"/>
                    <a:pt x="10189" y="15457"/>
                  </a:cubicBezTo>
                  <a:lnTo>
                    <a:pt x="10175" y="15471"/>
                  </a:lnTo>
                  <a:cubicBezTo>
                    <a:pt x="10161" y="15467"/>
                    <a:pt x="10147" y="15464"/>
                    <a:pt x="10133" y="15460"/>
                  </a:cubicBezTo>
                  <a:lnTo>
                    <a:pt x="10133" y="15460"/>
                  </a:lnTo>
                  <a:cubicBezTo>
                    <a:pt x="10025" y="12335"/>
                    <a:pt x="9312" y="9245"/>
                    <a:pt x="7888" y="6447"/>
                  </a:cubicBezTo>
                  <a:cubicBezTo>
                    <a:pt x="6238" y="3231"/>
                    <a:pt x="3382" y="1567"/>
                    <a:pt x="236" y="15"/>
                  </a:cubicBezTo>
                  <a:cubicBezTo>
                    <a:pt x="215" y="5"/>
                    <a:pt x="195" y="0"/>
                    <a:pt x="178"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3"/>
            <p:cNvSpPr/>
            <p:nvPr/>
          </p:nvSpPr>
          <p:spPr>
            <a:xfrm>
              <a:off x="4457506" y="4634436"/>
              <a:ext cx="618454" cy="527502"/>
            </a:xfrm>
            <a:custGeom>
              <a:rect b="b" l="l" r="r" t="t"/>
              <a:pathLst>
                <a:path extrusionOk="0" h="11269" w="13212">
                  <a:moveTo>
                    <a:pt x="12024" y="1585"/>
                  </a:moveTo>
                  <a:cubicBezTo>
                    <a:pt x="11178" y="4141"/>
                    <a:pt x="9966" y="6447"/>
                    <a:pt x="7235" y="7483"/>
                  </a:cubicBezTo>
                  <a:cubicBezTo>
                    <a:pt x="5987" y="7941"/>
                    <a:pt x="4671" y="8176"/>
                    <a:pt x="3451" y="8675"/>
                  </a:cubicBezTo>
                  <a:cubicBezTo>
                    <a:pt x="2565" y="9039"/>
                    <a:pt x="1744" y="9783"/>
                    <a:pt x="836" y="10109"/>
                  </a:cubicBezTo>
                  <a:lnTo>
                    <a:pt x="836" y="10109"/>
                  </a:lnTo>
                  <a:cubicBezTo>
                    <a:pt x="1925" y="7923"/>
                    <a:pt x="5278" y="6758"/>
                    <a:pt x="7124" y="5626"/>
                  </a:cubicBezTo>
                  <a:cubicBezTo>
                    <a:pt x="8122" y="5016"/>
                    <a:pt x="8815" y="4032"/>
                    <a:pt x="9702" y="3269"/>
                  </a:cubicBezTo>
                  <a:cubicBezTo>
                    <a:pt x="10425" y="2647"/>
                    <a:pt x="11220" y="2105"/>
                    <a:pt x="12024" y="1585"/>
                  </a:cubicBezTo>
                  <a:close/>
                  <a:moveTo>
                    <a:pt x="12779" y="0"/>
                  </a:moveTo>
                  <a:cubicBezTo>
                    <a:pt x="12753" y="0"/>
                    <a:pt x="12725" y="8"/>
                    <a:pt x="12697" y="25"/>
                  </a:cubicBezTo>
                  <a:lnTo>
                    <a:pt x="12697" y="39"/>
                  </a:lnTo>
                  <a:cubicBezTo>
                    <a:pt x="12680" y="49"/>
                    <a:pt x="12664" y="60"/>
                    <a:pt x="12648" y="70"/>
                  </a:cubicBezTo>
                  <a:lnTo>
                    <a:pt x="12648" y="70"/>
                  </a:lnTo>
                  <a:cubicBezTo>
                    <a:pt x="12623" y="49"/>
                    <a:pt x="12598" y="36"/>
                    <a:pt x="12574" y="36"/>
                  </a:cubicBezTo>
                  <a:cubicBezTo>
                    <a:pt x="12527" y="36"/>
                    <a:pt x="12483" y="83"/>
                    <a:pt x="12449" y="198"/>
                  </a:cubicBezTo>
                  <a:lnTo>
                    <a:pt x="12449" y="198"/>
                  </a:lnTo>
                  <a:cubicBezTo>
                    <a:pt x="9948" y="1836"/>
                    <a:pt x="7966" y="4062"/>
                    <a:pt x="5322" y="5432"/>
                  </a:cubicBezTo>
                  <a:cubicBezTo>
                    <a:pt x="3284" y="6471"/>
                    <a:pt x="484" y="8107"/>
                    <a:pt x="41" y="10533"/>
                  </a:cubicBezTo>
                  <a:cubicBezTo>
                    <a:pt x="0" y="10709"/>
                    <a:pt x="52" y="11268"/>
                    <a:pt x="326" y="11268"/>
                  </a:cubicBezTo>
                  <a:cubicBezTo>
                    <a:pt x="332" y="11268"/>
                    <a:pt x="339" y="11268"/>
                    <a:pt x="346" y="11267"/>
                  </a:cubicBezTo>
                  <a:cubicBezTo>
                    <a:pt x="1760" y="11129"/>
                    <a:pt x="2952" y="9895"/>
                    <a:pt x="4282" y="9438"/>
                  </a:cubicBezTo>
                  <a:cubicBezTo>
                    <a:pt x="5613" y="8980"/>
                    <a:pt x="7055" y="8731"/>
                    <a:pt x="8330" y="8079"/>
                  </a:cubicBezTo>
                  <a:cubicBezTo>
                    <a:pt x="11037" y="6726"/>
                    <a:pt x="12040" y="3799"/>
                    <a:pt x="12834" y="1067"/>
                  </a:cubicBezTo>
                  <a:lnTo>
                    <a:pt x="12834" y="1067"/>
                  </a:lnTo>
                  <a:cubicBezTo>
                    <a:pt x="12871" y="1043"/>
                    <a:pt x="12909" y="1020"/>
                    <a:pt x="12946" y="996"/>
                  </a:cubicBezTo>
                  <a:cubicBezTo>
                    <a:pt x="13211" y="832"/>
                    <a:pt x="13051" y="0"/>
                    <a:pt x="12779"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3"/>
            <p:cNvSpPr/>
            <p:nvPr/>
          </p:nvSpPr>
          <p:spPr>
            <a:xfrm>
              <a:off x="4909223" y="4048609"/>
              <a:ext cx="492769" cy="773769"/>
            </a:xfrm>
            <a:custGeom>
              <a:rect b="b" l="l" r="r" t="t"/>
              <a:pathLst>
                <a:path extrusionOk="0" h="16530" w="10527">
                  <a:moveTo>
                    <a:pt x="998" y="2026"/>
                  </a:moveTo>
                  <a:cubicBezTo>
                    <a:pt x="2422" y="3663"/>
                    <a:pt x="4410" y="4787"/>
                    <a:pt x="5639" y="6635"/>
                  </a:cubicBezTo>
                  <a:cubicBezTo>
                    <a:pt x="7250" y="9064"/>
                    <a:pt x="8314" y="11806"/>
                    <a:pt x="8893" y="14646"/>
                  </a:cubicBezTo>
                  <a:lnTo>
                    <a:pt x="8893" y="14646"/>
                  </a:lnTo>
                  <a:cubicBezTo>
                    <a:pt x="6728" y="13121"/>
                    <a:pt x="5485" y="11122"/>
                    <a:pt x="4045" y="8756"/>
                  </a:cubicBezTo>
                  <a:cubicBezTo>
                    <a:pt x="3268" y="7495"/>
                    <a:pt x="2312" y="6441"/>
                    <a:pt x="1771" y="5027"/>
                  </a:cubicBezTo>
                  <a:cubicBezTo>
                    <a:pt x="1405" y="4057"/>
                    <a:pt x="1178" y="3045"/>
                    <a:pt x="998" y="2026"/>
                  </a:cubicBezTo>
                  <a:close/>
                  <a:moveTo>
                    <a:pt x="387" y="0"/>
                  </a:moveTo>
                  <a:cubicBezTo>
                    <a:pt x="183" y="0"/>
                    <a:pt x="1" y="275"/>
                    <a:pt x="39" y="550"/>
                  </a:cubicBezTo>
                  <a:cubicBezTo>
                    <a:pt x="288" y="2186"/>
                    <a:pt x="551" y="3849"/>
                    <a:pt x="1120" y="5388"/>
                  </a:cubicBezTo>
                  <a:cubicBezTo>
                    <a:pt x="1688" y="6899"/>
                    <a:pt x="2672" y="8008"/>
                    <a:pt x="3504" y="9352"/>
                  </a:cubicBezTo>
                  <a:cubicBezTo>
                    <a:pt x="5129" y="12022"/>
                    <a:pt x="6513" y="14246"/>
                    <a:pt x="9112" y="15878"/>
                  </a:cubicBezTo>
                  <a:lnTo>
                    <a:pt x="9112" y="15878"/>
                  </a:lnTo>
                  <a:cubicBezTo>
                    <a:pt x="9124" y="15953"/>
                    <a:pt x="9135" y="16028"/>
                    <a:pt x="9146" y="16103"/>
                  </a:cubicBezTo>
                  <a:cubicBezTo>
                    <a:pt x="9184" y="16393"/>
                    <a:pt x="9358" y="16530"/>
                    <a:pt x="9522" y="16530"/>
                  </a:cubicBezTo>
                  <a:cubicBezTo>
                    <a:pt x="9649" y="16530"/>
                    <a:pt x="9771" y="16448"/>
                    <a:pt x="9823" y="16292"/>
                  </a:cubicBezTo>
                  <a:lnTo>
                    <a:pt x="9823" y="16292"/>
                  </a:lnTo>
                  <a:cubicBezTo>
                    <a:pt x="9860" y="16312"/>
                    <a:pt x="9898" y="16332"/>
                    <a:pt x="9936" y="16352"/>
                  </a:cubicBezTo>
                  <a:cubicBezTo>
                    <a:pt x="9998" y="16386"/>
                    <a:pt x="10055" y="16401"/>
                    <a:pt x="10106" y="16401"/>
                  </a:cubicBezTo>
                  <a:cubicBezTo>
                    <a:pt x="10472" y="16401"/>
                    <a:pt x="10526" y="15620"/>
                    <a:pt x="10185" y="15438"/>
                  </a:cubicBezTo>
                  <a:cubicBezTo>
                    <a:pt x="10023" y="15352"/>
                    <a:pt x="9865" y="15263"/>
                    <a:pt x="9712" y="15173"/>
                  </a:cubicBezTo>
                  <a:lnTo>
                    <a:pt x="9712" y="15173"/>
                  </a:lnTo>
                  <a:cubicBezTo>
                    <a:pt x="9222" y="12298"/>
                    <a:pt x="8230" y="9537"/>
                    <a:pt x="6775" y="6996"/>
                  </a:cubicBezTo>
                  <a:cubicBezTo>
                    <a:pt x="6068" y="5790"/>
                    <a:pt x="5264" y="4667"/>
                    <a:pt x="4225" y="3724"/>
                  </a:cubicBezTo>
                  <a:cubicBezTo>
                    <a:pt x="2963" y="2601"/>
                    <a:pt x="1508" y="1714"/>
                    <a:pt x="662" y="203"/>
                  </a:cubicBezTo>
                  <a:cubicBezTo>
                    <a:pt x="579" y="59"/>
                    <a:pt x="481" y="0"/>
                    <a:pt x="387"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3"/>
            <p:cNvSpPr/>
            <p:nvPr/>
          </p:nvSpPr>
          <p:spPr>
            <a:xfrm>
              <a:off x="5240638" y="4745142"/>
              <a:ext cx="283669" cy="702244"/>
            </a:xfrm>
            <a:custGeom>
              <a:rect b="b" l="l" r="r" t="t"/>
              <a:pathLst>
                <a:path extrusionOk="0" h="15002" w="6060">
                  <a:moveTo>
                    <a:pt x="3267" y="2027"/>
                  </a:moveTo>
                  <a:cubicBezTo>
                    <a:pt x="6059" y="5201"/>
                    <a:pt x="2295" y="9735"/>
                    <a:pt x="3139" y="13734"/>
                  </a:cubicBezTo>
                  <a:lnTo>
                    <a:pt x="3139" y="13734"/>
                  </a:lnTo>
                  <a:cubicBezTo>
                    <a:pt x="2071" y="13222"/>
                    <a:pt x="1249" y="12274"/>
                    <a:pt x="888" y="11120"/>
                  </a:cubicBezTo>
                  <a:cubicBezTo>
                    <a:pt x="430" y="9568"/>
                    <a:pt x="1179" y="8209"/>
                    <a:pt x="1941" y="6892"/>
                  </a:cubicBezTo>
                  <a:cubicBezTo>
                    <a:pt x="2949" y="5159"/>
                    <a:pt x="3085" y="3840"/>
                    <a:pt x="3267" y="2027"/>
                  </a:cubicBezTo>
                  <a:close/>
                  <a:moveTo>
                    <a:pt x="2090" y="1"/>
                  </a:moveTo>
                  <a:cubicBezTo>
                    <a:pt x="1758" y="1"/>
                    <a:pt x="1687" y="771"/>
                    <a:pt x="2024" y="987"/>
                  </a:cubicBezTo>
                  <a:cubicBezTo>
                    <a:pt x="2231" y="1119"/>
                    <a:pt x="2421" y="1254"/>
                    <a:pt x="2595" y="1392"/>
                  </a:cubicBezTo>
                  <a:lnTo>
                    <a:pt x="2595" y="1392"/>
                  </a:lnTo>
                  <a:cubicBezTo>
                    <a:pt x="2517" y="2325"/>
                    <a:pt x="2542" y="3236"/>
                    <a:pt x="2301" y="4148"/>
                  </a:cubicBezTo>
                  <a:cubicBezTo>
                    <a:pt x="2038" y="5104"/>
                    <a:pt x="1553" y="5853"/>
                    <a:pt x="1068" y="6712"/>
                  </a:cubicBezTo>
                  <a:cubicBezTo>
                    <a:pt x="486" y="7724"/>
                    <a:pt x="0" y="8764"/>
                    <a:pt x="14" y="9956"/>
                  </a:cubicBezTo>
                  <a:cubicBezTo>
                    <a:pt x="28" y="12257"/>
                    <a:pt x="1525" y="14281"/>
                    <a:pt x="3715" y="14988"/>
                  </a:cubicBezTo>
                  <a:cubicBezTo>
                    <a:pt x="3745" y="14997"/>
                    <a:pt x="3773" y="15002"/>
                    <a:pt x="3799" y="15002"/>
                  </a:cubicBezTo>
                  <a:cubicBezTo>
                    <a:pt x="4077" y="15002"/>
                    <a:pt x="4152" y="14498"/>
                    <a:pt x="4076" y="14295"/>
                  </a:cubicBezTo>
                  <a:cubicBezTo>
                    <a:pt x="2828" y="11287"/>
                    <a:pt x="4991" y="8306"/>
                    <a:pt x="5143" y="5284"/>
                  </a:cubicBezTo>
                  <a:cubicBezTo>
                    <a:pt x="5254" y="2956"/>
                    <a:pt x="4187" y="1278"/>
                    <a:pt x="2260" y="59"/>
                  </a:cubicBezTo>
                  <a:cubicBezTo>
                    <a:pt x="2198" y="18"/>
                    <a:pt x="2141" y="1"/>
                    <a:pt x="2090"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3"/>
            <p:cNvSpPr/>
            <p:nvPr/>
          </p:nvSpPr>
          <p:spPr>
            <a:xfrm>
              <a:off x="5079705" y="4761057"/>
              <a:ext cx="316389" cy="256940"/>
            </a:xfrm>
            <a:custGeom>
              <a:rect b="b" l="l" r="r" t="t"/>
              <a:pathLst>
                <a:path extrusionOk="0" h="5489" w="6759">
                  <a:moveTo>
                    <a:pt x="5210" y="1481"/>
                  </a:moveTo>
                  <a:lnTo>
                    <a:pt x="5210" y="1481"/>
                  </a:lnTo>
                  <a:cubicBezTo>
                    <a:pt x="4494" y="3011"/>
                    <a:pt x="2644" y="3866"/>
                    <a:pt x="1046" y="4367"/>
                  </a:cubicBezTo>
                  <a:lnTo>
                    <a:pt x="1046" y="4367"/>
                  </a:lnTo>
                  <a:cubicBezTo>
                    <a:pt x="1443" y="3742"/>
                    <a:pt x="3028" y="2673"/>
                    <a:pt x="3327" y="2477"/>
                  </a:cubicBezTo>
                  <a:cubicBezTo>
                    <a:pt x="3929" y="2085"/>
                    <a:pt x="4558" y="1753"/>
                    <a:pt x="5210" y="1481"/>
                  </a:cubicBezTo>
                  <a:close/>
                  <a:moveTo>
                    <a:pt x="5735" y="1"/>
                  </a:moveTo>
                  <a:cubicBezTo>
                    <a:pt x="5636" y="1"/>
                    <a:pt x="5546" y="85"/>
                    <a:pt x="5513" y="292"/>
                  </a:cubicBezTo>
                  <a:lnTo>
                    <a:pt x="5513" y="292"/>
                  </a:lnTo>
                  <a:cubicBezTo>
                    <a:pt x="4180" y="768"/>
                    <a:pt x="2947" y="1484"/>
                    <a:pt x="1872" y="2408"/>
                  </a:cubicBezTo>
                  <a:cubicBezTo>
                    <a:pt x="999" y="3156"/>
                    <a:pt x="1" y="4043"/>
                    <a:pt x="555" y="5263"/>
                  </a:cubicBezTo>
                  <a:cubicBezTo>
                    <a:pt x="594" y="5340"/>
                    <a:pt x="691" y="5488"/>
                    <a:pt x="804" y="5488"/>
                  </a:cubicBezTo>
                  <a:cubicBezTo>
                    <a:pt x="814" y="5488"/>
                    <a:pt x="823" y="5487"/>
                    <a:pt x="832" y="5485"/>
                  </a:cubicBezTo>
                  <a:cubicBezTo>
                    <a:pt x="3150" y="4819"/>
                    <a:pt x="5468" y="3609"/>
                    <a:pt x="5994" y="1188"/>
                  </a:cubicBezTo>
                  <a:lnTo>
                    <a:pt x="5994" y="1188"/>
                  </a:lnTo>
                  <a:cubicBezTo>
                    <a:pt x="6125" y="1144"/>
                    <a:pt x="6258" y="1102"/>
                    <a:pt x="6391" y="1063"/>
                  </a:cubicBezTo>
                  <a:cubicBezTo>
                    <a:pt x="6759" y="958"/>
                    <a:pt x="6628" y="43"/>
                    <a:pt x="6319" y="43"/>
                  </a:cubicBezTo>
                  <a:cubicBezTo>
                    <a:pt x="6302" y="43"/>
                    <a:pt x="6284" y="45"/>
                    <a:pt x="6266" y="51"/>
                  </a:cubicBezTo>
                  <a:cubicBezTo>
                    <a:pt x="6165" y="80"/>
                    <a:pt x="6065" y="109"/>
                    <a:pt x="5965" y="140"/>
                  </a:cubicBezTo>
                  <a:lnTo>
                    <a:pt x="5965" y="140"/>
                  </a:lnTo>
                  <a:cubicBezTo>
                    <a:pt x="5899" y="54"/>
                    <a:pt x="5814" y="1"/>
                    <a:pt x="5735"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3"/>
            <p:cNvSpPr/>
            <p:nvPr/>
          </p:nvSpPr>
          <p:spPr>
            <a:xfrm>
              <a:off x="5298167" y="4327316"/>
              <a:ext cx="161494" cy="493190"/>
            </a:xfrm>
            <a:custGeom>
              <a:rect b="b" l="l" r="r" t="t"/>
              <a:pathLst>
                <a:path extrusionOk="0" h="10536" w="3450">
                  <a:moveTo>
                    <a:pt x="1879" y="1457"/>
                  </a:moveTo>
                  <a:lnTo>
                    <a:pt x="1879" y="1457"/>
                  </a:lnTo>
                  <a:cubicBezTo>
                    <a:pt x="2497" y="3576"/>
                    <a:pt x="1842" y="5762"/>
                    <a:pt x="1188" y="7869"/>
                  </a:cubicBezTo>
                  <a:lnTo>
                    <a:pt x="1188" y="7869"/>
                  </a:lnTo>
                  <a:cubicBezTo>
                    <a:pt x="819" y="5718"/>
                    <a:pt x="1052" y="3495"/>
                    <a:pt x="1879" y="1457"/>
                  </a:cubicBezTo>
                  <a:close/>
                  <a:moveTo>
                    <a:pt x="1842" y="1"/>
                  </a:moveTo>
                  <a:cubicBezTo>
                    <a:pt x="1749" y="1"/>
                    <a:pt x="1656" y="54"/>
                    <a:pt x="1599" y="168"/>
                  </a:cubicBezTo>
                  <a:cubicBezTo>
                    <a:pt x="287" y="2980"/>
                    <a:pt x="0" y="6163"/>
                    <a:pt x="799" y="9149"/>
                  </a:cubicBezTo>
                  <a:lnTo>
                    <a:pt x="799" y="9149"/>
                  </a:lnTo>
                  <a:cubicBezTo>
                    <a:pt x="734" y="9373"/>
                    <a:pt x="672" y="9595"/>
                    <a:pt x="615" y="9816"/>
                  </a:cubicBezTo>
                  <a:cubicBezTo>
                    <a:pt x="538" y="10125"/>
                    <a:pt x="790" y="10535"/>
                    <a:pt x="1007" y="10535"/>
                  </a:cubicBezTo>
                  <a:cubicBezTo>
                    <a:pt x="1087" y="10535"/>
                    <a:pt x="1163" y="10478"/>
                    <a:pt x="1215" y="10338"/>
                  </a:cubicBezTo>
                  <a:lnTo>
                    <a:pt x="1215" y="10338"/>
                  </a:lnTo>
                  <a:cubicBezTo>
                    <a:pt x="1270" y="10401"/>
                    <a:pt x="1333" y="10429"/>
                    <a:pt x="1394" y="10429"/>
                  </a:cubicBezTo>
                  <a:cubicBezTo>
                    <a:pt x="1603" y="10429"/>
                    <a:pt x="1800" y="10111"/>
                    <a:pt x="1682" y="9775"/>
                  </a:cubicBezTo>
                  <a:cubicBezTo>
                    <a:pt x="1622" y="9603"/>
                    <a:pt x="1566" y="9430"/>
                    <a:pt x="1514" y="9257"/>
                  </a:cubicBezTo>
                  <a:lnTo>
                    <a:pt x="1514" y="9257"/>
                  </a:lnTo>
                  <a:cubicBezTo>
                    <a:pt x="2378" y="6239"/>
                    <a:pt x="3449" y="3281"/>
                    <a:pt x="2126" y="210"/>
                  </a:cubicBezTo>
                  <a:cubicBezTo>
                    <a:pt x="2066" y="75"/>
                    <a:pt x="1953" y="1"/>
                    <a:pt x="1842"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3"/>
            <p:cNvSpPr/>
            <p:nvPr/>
          </p:nvSpPr>
          <p:spPr>
            <a:xfrm>
              <a:off x="5480726" y="4575643"/>
              <a:ext cx="279877" cy="360577"/>
            </a:xfrm>
            <a:custGeom>
              <a:rect b="b" l="l" r="r" t="t"/>
              <a:pathLst>
                <a:path extrusionOk="0" h="7703" w="5979">
                  <a:moveTo>
                    <a:pt x="700" y="1392"/>
                  </a:moveTo>
                  <a:cubicBezTo>
                    <a:pt x="2354" y="2800"/>
                    <a:pt x="3992" y="4302"/>
                    <a:pt x="4924" y="6259"/>
                  </a:cubicBezTo>
                  <a:lnTo>
                    <a:pt x="4924" y="6259"/>
                  </a:lnTo>
                  <a:cubicBezTo>
                    <a:pt x="3103" y="5234"/>
                    <a:pt x="1166" y="3405"/>
                    <a:pt x="700" y="1392"/>
                  </a:cubicBezTo>
                  <a:close/>
                  <a:moveTo>
                    <a:pt x="254" y="1"/>
                  </a:moveTo>
                  <a:cubicBezTo>
                    <a:pt x="96" y="1"/>
                    <a:pt x="0" y="268"/>
                    <a:pt x="0" y="422"/>
                  </a:cubicBezTo>
                  <a:cubicBezTo>
                    <a:pt x="95" y="3526"/>
                    <a:pt x="2708" y="6219"/>
                    <a:pt x="5416" y="7529"/>
                  </a:cubicBezTo>
                  <a:lnTo>
                    <a:pt x="5416" y="7529"/>
                  </a:lnTo>
                  <a:cubicBezTo>
                    <a:pt x="5476" y="7651"/>
                    <a:pt x="5550" y="7702"/>
                    <a:pt x="5622" y="7702"/>
                  </a:cubicBezTo>
                  <a:cubicBezTo>
                    <a:pt x="5806" y="7702"/>
                    <a:pt x="5979" y="7369"/>
                    <a:pt x="5878" y="7048"/>
                  </a:cubicBezTo>
                  <a:cubicBezTo>
                    <a:pt x="5868" y="7016"/>
                    <a:pt x="5858" y="6985"/>
                    <a:pt x="5849" y="6953"/>
                  </a:cubicBezTo>
                  <a:lnTo>
                    <a:pt x="5849" y="6953"/>
                  </a:lnTo>
                  <a:cubicBezTo>
                    <a:pt x="5839" y="6913"/>
                    <a:pt x="5826" y="6874"/>
                    <a:pt x="5811" y="6838"/>
                  </a:cubicBezTo>
                  <a:lnTo>
                    <a:pt x="5811" y="6838"/>
                  </a:lnTo>
                  <a:cubicBezTo>
                    <a:pt x="4868" y="3970"/>
                    <a:pt x="2635" y="1956"/>
                    <a:pt x="388" y="62"/>
                  </a:cubicBezTo>
                  <a:cubicBezTo>
                    <a:pt x="340" y="19"/>
                    <a:pt x="295" y="1"/>
                    <a:pt x="254"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3"/>
            <p:cNvSpPr/>
            <p:nvPr/>
          </p:nvSpPr>
          <p:spPr>
            <a:xfrm>
              <a:off x="5613105" y="4879206"/>
              <a:ext cx="204981" cy="386791"/>
            </a:xfrm>
            <a:custGeom>
              <a:rect b="b" l="l" r="r" t="t"/>
              <a:pathLst>
                <a:path extrusionOk="0" h="8263" w="4379">
                  <a:moveTo>
                    <a:pt x="2715" y="1208"/>
                  </a:moveTo>
                  <a:cubicBezTo>
                    <a:pt x="3852" y="2990"/>
                    <a:pt x="1762" y="5607"/>
                    <a:pt x="450" y="6919"/>
                  </a:cubicBezTo>
                  <a:lnTo>
                    <a:pt x="450" y="6919"/>
                  </a:lnTo>
                  <a:cubicBezTo>
                    <a:pt x="528" y="4744"/>
                    <a:pt x="885" y="2544"/>
                    <a:pt x="2715" y="1208"/>
                  </a:cubicBezTo>
                  <a:close/>
                  <a:moveTo>
                    <a:pt x="2538" y="1"/>
                  </a:moveTo>
                  <a:cubicBezTo>
                    <a:pt x="2468" y="1"/>
                    <a:pt x="2427" y="127"/>
                    <a:pt x="2413" y="289"/>
                  </a:cubicBezTo>
                  <a:lnTo>
                    <a:pt x="2413" y="289"/>
                  </a:lnTo>
                  <a:cubicBezTo>
                    <a:pt x="165" y="1987"/>
                    <a:pt x="26" y="4991"/>
                    <a:pt x="0" y="7633"/>
                  </a:cubicBezTo>
                  <a:cubicBezTo>
                    <a:pt x="0" y="7706"/>
                    <a:pt x="86" y="8262"/>
                    <a:pt x="258" y="8262"/>
                  </a:cubicBezTo>
                  <a:cubicBezTo>
                    <a:pt x="281" y="8262"/>
                    <a:pt x="306" y="8252"/>
                    <a:pt x="333" y="8229"/>
                  </a:cubicBezTo>
                  <a:cubicBezTo>
                    <a:pt x="2128" y="6559"/>
                    <a:pt x="4378" y="3320"/>
                    <a:pt x="3129" y="808"/>
                  </a:cubicBezTo>
                  <a:lnTo>
                    <a:pt x="3129" y="808"/>
                  </a:lnTo>
                  <a:cubicBezTo>
                    <a:pt x="3177" y="513"/>
                    <a:pt x="3038" y="4"/>
                    <a:pt x="2849" y="4"/>
                  </a:cubicBezTo>
                  <a:cubicBezTo>
                    <a:pt x="2829" y="4"/>
                    <a:pt x="2808" y="9"/>
                    <a:pt x="2786" y="22"/>
                  </a:cubicBezTo>
                  <a:lnTo>
                    <a:pt x="2800" y="22"/>
                  </a:lnTo>
                  <a:cubicBezTo>
                    <a:pt x="2756" y="50"/>
                    <a:pt x="2712" y="79"/>
                    <a:pt x="2668" y="107"/>
                  </a:cubicBezTo>
                  <a:lnTo>
                    <a:pt x="2668" y="107"/>
                  </a:lnTo>
                  <a:cubicBezTo>
                    <a:pt x="2653" y="88"/>
                    <a:pt x="2636" y="69"/>
                    <a:pt x="2620" y="50"/>
                  </a:cubicBezTo>
                  <a:cubicBezTo>
                    <a:pt x="2589" y="16"/>
                    <a:pt x="2562" y="1"/>
                    <a:pt x="2538"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3"/>
            <p:cNvSpPr/>
            <p:nvPr/>
          </p:nvSpPr>
          <p:spPr>
            <a:xfrm>
              <a:off x="4890218" y="5336539"/>
              <a:ext cx="812294" cy="395498"/>
            </a:xfrm>
            <a:custGeom>
              <a:rect b="b" l="l" r="r" t="t"/>
              <a:pathLst>
                <a:path extrusionOk="0" h="8449" w="17353">
                  <a:moveTo>
                    <a:pt x="15694" y="983"/>
                  </a:moveTo>
                  <a:cubicBezTo>
                    <a:pt x="15952" y="983"/>
                    <a:pt x="16214" y="1003"/>
                    <a:pt x="16483" y="1046"/>
                  </a:cubicBezTo>
                  <a:lnTo>
                    <a:pt x="16483" y="1046"/>
                  </a:lnTo>
                  <a:cubicBezTo>
                    <a:pt x="14749" y="3243"/>
                    <a:pt x="12597" y="5980"/>
                    <a:pt x="10079" y="7025"/>
                  </a:cubicBezTo>
                  <a:cubicBezTo>
                    <a:pt x="9485" y="7274"/>
                    <a:pt x="8869" y="7363"/>
                    <a:pt x="8248" y="7363"/>
                  </a:cubicBezTo>
                  <a:cubicBezTo>
                    <a:pt x="7448" y="7363"/>
                    <a:pt x="6639" y="7215"/>
                    <a:pt x="5851" y="7067"/>
                  </a:cubicBezTo>
                  <a:cubicBezTo>
                    <a:pt x="4604" y="6839"/>
                    <a:pt x="3374" y="6528"/>
                    <a:pt x="2171" y="6141"/>
                  </a:cubicBezTo>
                  <a:lnTo>
                    <a:pt x="2171" y="6141"/>
                  </a:lnTo>
                  <a:cubicBezTo>
                    <a:pt x="4467" y="5683"/>
                    <a:pt x="6852" y="5055"/>
                    <a:pt x="8873" y="4045"/>
                  </a:cubicBezTo>
                  <a:cubicBezTo>
                    <a:pt x="11116" y="2935"/>
                    <a:pt x="13154" y="983"/>
                    <a:pt x="15694" y="983"/>
                  </a:cubicBezTo>
                  <a:close/>
                  <a:moveTo>
                    <a:pt x="15587" y="1"/>
                  </a:moveTo>
                  <a:cubicBezTo>
                    <a:pt x="13408" y="1"/>
                    <a:pt x="11599" y="1374"/>
                    <a:pt x="9704" y="2506"/>
                  </a:cubicBezTo>
                  <a:cubicBezTo>
                    <a:pt x="6932" y="4156"/>
                    <a:pt x="3411" y="4918"/>
                    <a:pt x="264" y="5459"/>
                  </a:cubicBezTo>
                  <a:cubicBezTo>
                    <a:pt x="1" y="5514"/>
                    <a:pt x="153" y="6388"/>
                    <a:pt x="348" y="6471"/>
                  </a:cubicBezTo>
                  <a:cubicBezTo>
                    <a:pt x="2395" y="7263"/>
                    <a:pt x="5384" y="8448"/>
                    <a:pt x="7954" y="8448"/>
                  </a:cubicBezTo>
                  <a:cubicBezTo>
                    <a:pt x="8759" y="8448"/>
                    <a:pt x="9522" y="8332"/>
                    <a:pt x="10203" y="8051"/>
                  </a:cubicBezTo>
                  <a:cubicBezTo>
                    <a:pt x="13031" y="6887"/>
                    <a:pt x="15374" y="3685"/>
                    <a:pt x="17217" y="1370"/>
                  </a:cubicBezTo>
                  <a:cubicBezTo>
                    <a:pt x="17352" y="1193"/>
                    <a:pt x="17223" y="653"/>
                    <a:pt x="17103" y="455"/>
                  </a:cubicBezTo>
                  <a:lnTo>
                    <a:pt x="17103" y="455"/>
                  </a:lnTo>
                  <a:cubicBezTo>
                    <a:pt x="17068" y="306"/>
                    <a:pt x="17007" y="186"/>
                    <a:pt x="16926" y="164"/>
                  </a:cubicBezTo>
                  <a:lnTo>
                    <a:pt x="16926" y="164"/>
                  </a:lnTo>
                  <a:lnTo>
                    <a:pt x="16940" y="177"/>
                  </a:lnTo>
                  <a:cubicBezTo>
                    <a:pt x="16472" y="55"/>
                    <a:pt x="16022" y="1"/>
                    <a:pt x="15587"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3"/>
            <p:cNvSpPr/>
            <p:nvPr/>
          </p:nvSpPr>
          <p:spPr>
            <a:xfrm>
              <a:off x="5534183" y="5339395"/>
              <a:ext cx="231195" cy="527221"/>
            </a:xfrm>
            <a:custGeom>
              <a:rect b="b" l="l" r="r" t="t"/>
              <a:pathLst>
                <a:path extrusionOk="0" h="11263" w="4939">
                  <a:moveTo>
                    <a:pt x="3101" y="1446"/>
                  </a:moveTo>
                  <a:cubicBezTo>
                    <a:pt x="3902" y="3185"/>
                    <a:pt x="4440" y="4880"/>
                    <a:pt x="3502" y="6742"/>
                  </a:cubicBezTo>
                  <a:cubicBezTo>
                    <a:pt x="2953" y="7818"/>
                    <a:pt x="2225" y="8808"/>
                    <a:pt x="1527" y="9806"/>
                  </a:cubicBezTo>
                  <a:lnTo>
                    <a:pt x="1527" y="9806"/>
                  </a:lnTo>
                  <a:cubicBezTo>
                    <a:pt x="1043" y="7245"/>
                    <a:pt x="1040" y="3176"/>
                    <a:pt x="3101" y="1446"/>
                  </a:cubicBezTo>
                  <a:close/>
                  <a:moveTo>
                    <a:pt x="3661" y="1"/>
                  </a:moveTo>
                  <a:cubicBezTo>
                    <a:pt x="3619" y="1"/>
                    <a:pt x="3576" y="11"/>
                    <a:pt x="3530" y="33"/>
                  </a:cubicBezTo>
                  <a:cubicBezTo>
                    <a:pt x="3410" y="89"/>
                    <a:pt x="3294" y="150"/>
                    <a:pt x="3183" y="216"/>
                  </a:cubicBezTo>
                  <a:lnTo>
                    <a:pt x="3183" y="216"/>
                  </a:lnTo>
                  <a:cubicBezTo>
                    <a:pt x="3109" y="217"/>
                    <a:pt x="3037" y="267"/>
                    <a:pt x="2980" y="345"/>
                  </a:cubicBezTo>
                  <a:lnTo>
                    <a:pt x="2980" y="345"/>
                  </a:lnTo>
                  <a:cubicBezTo>
                    <a:pt x="1" y="2359"/>
                    <a:pt x="302" y="8007"/>
                    <a:pt x="1062" y="10943"/>
                  </a:cubicBezTo>
                  <a:cubicBezTo>
                    <a:pt x="1112" y="11143"/>
                    <a:pt x="1253" y="11263"/>
                    <a:pt x="1399" y="11263"/>
                  </a:cubicBezTo>
                  <a:cubicBezTo>
                    <a:pt x="1496" y="11263"/>
                    <a:pt x="1595" y="11211"/>
                    <a:pt x="1672" y="11095"/>
                  </a:cubicBezTo>
                  <a:cubicBezTo>
                    <a:pt x="2795" y="9418"/>
                    <a:pt x="4417" y="7602"/>
                    <a:pt x="4708" y="5536"/>
                  </a:cubicBezTo>
                  <a:cubicBezTo>
                    <a:pt x="4939" y="3958"/>
                    <a:pt x="4372" y="2455"/>
                    <a:pt x="3716" y="1035"/>
                  </a:cubicBezTo>
                  <a:lnTo>
                    <a:pt x="3716" y="1035"/>
                  </a:lnTo>
                  <a:cubicBezTo>
                    <a:pt x="3755" y="1015"/>
                    <a:pt x="3794" y="995"/>
                    <a:pt x="3835" y="976"/>
                  </a:cubicBezTo>
                  <a:cubicBezTo>
                    <a:pt x="4196" y="814"/>
                    <a:pt x="4031" y="1"/>
                    <a:pt x="3661"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3"/>
            <p:cNvSpPr/>
            <p:nvPr/>
          </p:nvSpPr>
          <p:spPr>
            <a:xfrm>
              <a:off x="5796085" y="5147146"/>
              <a:ext cx="238169" cy="643263"/>
            </a:xfrm>
            <a:custGeom>
              <a:rect b="b" l="l" r="r" t="t"/>
              <a:pathLst>
                <a:path extrusionOk="0" h="13742" w="5088">
                  <a:moveTo>
                    <a:pt x="2060" y="1144"/>
                  </a:moveTo>
                  <a:cubicBezTo>
                    <a:pt x="4316" y="2145"/>
                    <a:pt x="4369" y="4916"/>
                    <a:pt x="4422" y="7134"/>
                  </a:cubicBezTo>
                  <a:cubicBezTo>
                    <a:pt x="4470" y="8833"/>
                    <a:pt x="4353" y="10541"/>
                    <a:pt x="4088" y="12225"/>
                  </a:cubicBezTo>
                  <a:lnTo>
                    <a:pt x="4088" y="12225"/>
                  </a:lnTo>
                  <a:lnTo>
                    <a:pt x="2357" y="8008"/>
                  </a:lnTo>
                  <a:cubicBezTo>
                    <a:pt x="1497" y="5928"/>
                    <a:pt x="0" y="3198"/>
                    <a:pt x="1982" y="1285"/>
                  </a:cubicBezTo>
                  <a:cubicBezTo>
                    <a:pt x="2018" y="1251"/>
                    <a:pt x="2044" y="1202"/>
                    <a:pt x="2060" y="1144"/>
                  </a:cubicBezTo>
                  <a:close/>
                  <a:moveTo>
                    <a:pt x="1652" y="1"/>
                  </a:moveTo>
                  <a:cubicBezTo>
                    <a:pt x="1475" y="1"/>
                    <a:pt x="1415" y="311"/>
                    <a:pt x="1459" y="588"/>
                  </a:cubicBezTo>
                  <a:lnTo>
                    <a:pt x="1459" y="588"/>
                  </a:lnTo>
                  <a:cubicBezTo>
                    <a:pt x="371" y="1840"/>
                    <a:pt x="264" y="3506"/>
                    <a:pt x="665" y="5111"/>
                  </a:cubicBezTo>
                  <a:cubicBezTo>
                    <a:pt x="1400" y="7994"/>
                    <a:pt x="2883" y="10794"/>
                    <a:pt x="4020" y="13539"/>
                  </a:cubicBezTo>
                  <a:cubicBezTo>
                    <a:pt x="4077" y="13677"/>
                    <a:pt x="4159" y="13742"/>
                    <a:pt x="4238" y="13742"/>
                  </a:cubicBezTo>
                  <a:cubicBezTo>
                    <a:pt x="4332" y="13742"/>
                    <a:pt x="4420" y="13649"/>
                    <a:pt x="4450" y="13483"/>
                  </a:cubicBezTo>
                  <a:cubicBezTo>
                    <a:pt x="4990" y="10572"/>
                    <a:pt x="5087" y="7606"/>
                    <a:pt x="4755" y="4667"/>
                  </a:cubicBezTo>
                  <a:cubicBezTo>
                    <a:pt x="4491" y="2574"/>
                    <a:pt x="3868" y="730"/>
                    <a:pt x="1705" y="9"/>
                  </a:cubicBezTo>
                  <a:cubicBezTo>
                    <a:pt x="1686" y="4"/>
                    <a:pt x="1669" y="1"/>
                    <a:pt x="1652"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3"/>
            <p:cNvSpPr/>
            <p:nvPr/>
          </p:nvSpPr>
          <p:spPr>
            <a:xfrm>
              <a:off x="5934502" y="5169521"/>
              <a:ext cx="555916" cy="238637"/>
            </a:xfrm>
            <a:custGeom>
              <a:rect b="b" l="l" r="r" t="t"/>
              <a:pathLst>
                <a:path extrusionOk="0" h="5098" w="11876">
                  <a:moveTo>
                    <a:pt x="5316" y="1005"/>
                  </a:moveTo>
                  <a:cubicBezTo>
                    <a:pt x="7219" y="1005"/>
                    <a:pt x="9118" y="1332"/>
                    <a:pt x="10924" y="1982"/>
                  </a:cubicBezTo>
                  <a:lnTo>
                    <a:pt x="10924" y="1982"/>
                  </a:lnTo>
                  <a:cubicBezTo>
                    <a:pt x="9545" y="3193"/>
                    <a:pt x="7109" y="4103"/>
                    <a:pt x="4956" y="4103"/>
                  </a:cubicBezTo>
                  <a:cubicBezTo>
                    <a:pt x="3075" y="4103"/>
                    <a:pt x="1411" y="3409"/>
                    <a:pt x="855" y="1615"/>
                  </a:cubicBezTo>
                  <a:lnTo>
                    <a:pt x="855" y="1615"/>
                  </a:lnTo>
                  <a:cubicBezTo>
                    <a:pt x="2315" y="1208"/>
                    <a:pt x="3817" y="1005"/>
                    <a:pt x="5316" y="1005"/>
                  </a:cubicBezTo>
                  <a:close/>
                  <a:moveTo>
                    <a:pt x="5167" y="1"/>
                  </a:moveTo>
                  <a:cubicBezTo>
                    <a:pt x="3503" y="1"/>
                    <a:pt x="1835" y="250"/>
                    <a:pt x="217" y="751"/>
                  </a:cubicBezTo>
                  <a:cubicBezTo>
                    <a:pt x="0" y="819"/>
                    <a:pt x="195" y="1765"/>
                    <a:pt x="347" y="1765"/>
                  </a:cubicBezTo>
                  <a:cubicBezTo>
                    <a:pt x="350" y="1765"/>
                    <a:pt x="353" y="1764"/>
                    <a:pt x="356" y="1763"/>
                  </a:cubicBezTo>
                  <a:cubicBezTo>
                    <a:pt x="427" y="1741"/>
                    <a:pt x="497" y="1720"/>
                    <a:pt x="568" y="1698"/>
                  </a:cubicBezTo>
                  <a:lnTo>
                    <a:pt x="568" y="1698"/>
                  </a:lnTo>
                  <a:cubicBezTo>
                    <a:pt x="1130" y="4101"/>
                    <a:pt x="3217" y="5098"/>
                    <a:pt x="5494" y="5098"/>
                  </a:cubicBezTo>
                  <a:cubicBezTo>
                    <a:pt x="7884" y="5098"/>
                    <a:pt x="10485" y="3999"/>
                    <a:pt x="11751" y="2276"/>
                  </a:cubicBezTo>
                  <a:cubicBezTo>
                    <a:pt x="11875" y="2124"/>
                    <a:pt x="11834" y="1389"/>
                    <a:pt x="11626" y="1306"/>
                  </a:cubicBezTo>
                  <a:cubicBezTo>
                    <a:pt x="9565" y="437"/>
                    <a:pt x="7370" y="1"/>
                    <a:pt x="5167"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3"/>
            <p:cNvSpPr/>
            <p:nvPr/>
          </p:nvSpPr>
          <p:spPr>
            <a:xfrm>
              <a:off x="5634684" y="4349176"/>
              <a:ext cx="798859" cy="664936"/>
            </a:xfrm>
            <a:custGeom>
              <a:rect b="b" l="l" r="r" t="t"/>
              <a:pathLst>
                <a:path extrusionOk="0" h="14205" w="17066">
                  <a:moveTo>
                    <a:pt x="1102" y="1153"/>
                  </a:moveTo>
                  <a:lnTo>
                    <a:pt x="1102" y="1153"/>
                  </a:lnTo>
                  <a:cubicBezTo>
                    <a:pt x="7219" y="2771"/>
                    <a:pt x="10583" y="8977"/>
                    <a:pt x="15820" y="12197"/>
                  </a:cubicBezTo>
                  <a:lnTo>
                    <a:pt x="15820" y="12197"/>
                  </a:lnTo>
                  <a:cubicBezTo>
                    <a:pt x="14994" y="12891"/>
                    <a:pt x="13822" y="13142"/>
                    <a:pt x="12687" y="13142"/>
                  </a:cubicBezTo>
                  <a:cubicBezTo>
                    <a:pt x="12272" y="13142"/>
                    <a:pt x="11861" y="13109"/>
                    <a:pt x="11474" y="13050"/>
                  </a:cubicBezTo>
                  <a:cubicBezTo>
                    <a:pt x="9381" y="12745"/>
                    <a:pt x="7662" y="11609"/>
                    <a:pt x="6359" y="9959"/>
                  </a:cubicBezTo>
                  <a:cubicBezTo>
                    <a:pt x="4275" y="7316"/>
                    <a:pt x="2734" y="4129"/>
                    <a:pt x="1102" y="1153"/>
                  </a:cubicBezTo>
                  <a:close/>
                  <a:moveTo>
                    <a:pt x="341" y="0"/>
                  </a:moveTo>
                  <a:cubicBezTo>
                    <a:pt x="0" y="0"/>
                    <a:pt x="168" y="722"/>
                    <a:pt x="260" y="880"/>
                  </a:cubicBezTo>
                  <a:lnTo>
                    <a:pt x="4072" y="7547"/>
                  </a:lnTo>
                  <a:cubicBezTo>
                    <a:pt x="5056" y="9266"/>
                    <a:pt x="6082" y="11040"/>
                    <a:pt x="7621" y="12330"/>
                  </a:cubicBezTo>
                  <a:cubicBezTo>
                    <a:pt x="8874" y="13373"/>
                    <a:pt x="11026" y="14205"/>
                    <a:pt x="12995" y="14205"/>
                  </a:cubicBezTo>
                  <a:cubicBezTo>
                    <a:pt x="14663" y="14205"/>
                    <a:pt x="16200" y="13608"/>
                    <a:pt x="16950" y="12038"/>
                  </a:cubicBezTo>
                  <a:cubicBezTo>
                    <a:pt x="17065" y="11807"/>
                    <a:pt x="16863" y="11114"/>
                    <a:pt x="16688" y="11114"/>
                  </a:cubicBezTo>
                  <a:cubicBezTo>
                    <a:pt x="16653" y="11114"/>
                    <a:pt x="16619" y="11142"/>
                    <a:pt x="16589" y="11207"/>
                  </a:cubicBezTo>
                  <a:cubicBezTo>
                    <a:pt x="16533" y="11324"/>
                    <a:pt x="16470" y="11435"/>
                    <a:pt x="16402" y="11540"/>
                  </a:cubicBezTo>
                  <a:lnTo>
                    <a:pt x="16402" y="11540"/>
                  </a:lnTo>
                  <a:cubicBezTo>
                    <a:pt x="10610" y="8326"/>
                    <a:pt x="7227" y="1347"/>
                    <a:pt x="399" y="6"/>
                  </a:cubicBezTo>
                  <a:cubicBezTo>
                    <a:pt x="378" y="2"/>
                    <a:pt x="359" y="0"/>
                    <a:pt x="341"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3"/>
            <p:cNvSpPr/>
            <p:nvPr/>
          </p:nvSpPr>
          <p:spPr>
            <a:xfrm>
              <a:off x="6250283" y="4140544"/>
              <a:ext cx="307589" cy="788280"/>
            </a:xfrm>
            <a:custGeom>
              <a:rect b="b" l="l" r="r" t="t"/>
              <a:pathLst>
                <a:path extrusionOk="0" h="16840" w="6571">
                  <a:moveTo>
                    <a:pt x="1791" y="1772"/>
                  </a:moveTo>
                  <a:cubicBezTo>
                    <a:pt x="2583" y="3771"/>
                    <a:pt x="4241" y="5340"/>
                    <a:pt x="5074" y="7347"/>
                  </a:cubicBezTo>
                  <a:cubicBezTo>
                    <a:pt x="5476" y="8303"/>
                    <a:pt x="5725" y="9301"/>
                    <a:pt x="5836" y="10313"/>
                  </a:cubicBezTo>
                  <a:cubicBezTo>
                    <a:pt x="5947" y="11353"/>
                    <a:pt x="6086" y="13876"/>
                    <a:pt x="5088" y="14610"/>
                  </a:cubicBezTo>
                  <a:cubicBezTo>
                    <a:pt x="4444" y="15073"/>
                    <a:pt x="3718" y="15040"/>
                    <a:pt x="3194" y="15505"/>
                  </a:cubicBezTo>
                  <a:lnTo>
                    <a:pt x="3194" y="15505"/>
                  </a:lnTo>
                  <a:cubicBezTo>
                    <a:pt x="424" y="15125"/>
                    <a:pt x="703" y="9534"/>
                    <a:pt x="943" y="7638"/>
                  </a:cubicBezTo>
                  <a:cubicBezTo>
                    <a:pt x="1174" y="5675"/>
                    <a:pt x="1587" y="3741"/>
                    <a:pt x="1791" y="1772"/>
                  </a:cubicBezTo>
                  <a:close/>
                  <a:moveTo>
                    <a:pt x="1636" y="0"/>
                  </a:moveTo>
                  <a:cubicBezTo>
                    <a:pt x="1531" y="0"/>
                    <a:pt x="1429" y="140"/>
                    <a:pt x="1414" y="374"/>
                  </a:cubicBezTo>
                  <a:cubicBezTo>
                    <a:pt x="1220" y="3992"/>
                    <a:pt x="0" y="7541"/>
                    <a:pt x="389" y="11200"/>
                  </a:cubicBezTo>
                  <a:cubicBezTo>
                    <a:pt x="559" y="12772"/>
                    <a:pt x="1147" y="15714"/>
                    <a:pt x="2868" y="16394"/>
                  </a:cubicBezTo>
                  <a:lnTo>
                    <a:pt x="2868" y="16394"/>
                  </a:lnTo>
                  <a:cubicBezTo>
                    <a:pt x="2919" y="16624"/>
                    <a:pt x="3021" y="16840"/>
                    <a:pt x="3120" y="16840"/>
                  </a:cubicBezTo>
                  <a:cubicBezTo>
                    <a:pt x="3153" y="16840"/>
                    <a:pt x="3186" y="16815"/>
                    <a:pt x="3216" y="16759"/>
                  </a:cubicBezTo>
                  <a:cubicBezTo>
                    <a:pt x="3266" y="16672"/>
                    <a:pt x="3321" y="16593"/>
                    <a:pt x="3381" y="16523"/>
                  </a:cubicBezTo>
                  <a:lnTo>
                    <a:pt x="3381" y="16523"/>
                  </a:lnTo>
                  <a:cubicBezTo>
                    <a:pt x="3463" y="16532"/>
                    <a:pt x="3547" y="16537"/>
                    <a:pt x="3633" y="16537"/>
                  </a:cubicBezTo>
                  <a:cubicBezTo>
                    <a:pt x="3637" y="16537"/>
                    <a:pt x="3642" y="16537"/>
                    <a:pt x="3646" y="16537"/>
                  </a:cubicBezTo>
                  <a:cubicBezTo>
                    <a:pt x="3774" y="16537"/>
                    <a:pt x="3833" y="16360"/>
                    <a:pt x="3834" y="16154"/>
                  </a:cubicBezTo>
                  <a:lnTo>
                    <a:pt x="3834" y="16154"/>
                  </a:lnTo>
                  <a:cubicBezTo>
                    <a:pt x="4546" y="15739"/>
                    <a:pt x="5500" y="15680"/>
                    <a:pt x="5933" y="14763"/>
                  </a:cubicBezTo>
                  <a:cubicBezTo>
                    <a:pt x="6571" y="13418"/>
                    <a:pt x="6446" y="11380"/>
                    <a:pt x="6252" y="9953"/>
                  </a:cubicBezTo>
                  <a:cubicBezTo>
                    <a:pt x="6044" y="8442"/>
                    <a:pt x="5573" y="6972"/>
                    <a:pt x="4838" y="5628"/>
                  </a:cubicBezTo>
                  <a:cubicBezTo>
                    <a:pt x="3882" y="3826"/>
                    <a:pt x="2260" y="2356"/>
                    <a:pt x="1858" y="319"/>
                  </a:cubicBezTo>
                  <a:cubicBezTo>
                    <a:pt x="1814" y="98"/>
                    <a:pt x="1724" y="0"/>
                    <a:pt x="1636"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3"/>
            <p:cNvSpPr/>
            <p:nvPr/>
          </p:nvSpPr>
          <p:spPr>
            <a:xfrm>
              <a:off x="5685754" y="4989209"/>
              <a:ext cx="540468" cy="406779"/>
            </a:xfrm>
            <a:custGeom>
              <a:rect b="b" l="l" r="r" t="t"/>
              <a:pathLst>
                <a:path extrusionOk="0" h="8690" w="11546">
                  <a:moveTo>
                    <a:pt x="11235" y="1"/>
                  </a:moveTo>
                  <a:cubicBezTo>
                    <a:pt x="11233" y="1"/>
                    <a:pt x="11231" y="1"/>
                    <a:pt x="11229" y="1"/>
                  </a:cubicBezTo>
                  <a:cubicBezTo>
                    <a:pt x="6322" y="459"/>
                    <a:pt x="2468" y="3855"/>
                    <a:pt x="84" y="7999"/>
                  </a:cubicBezTo>
                  <a:cubicBezTo>
                    <a:pt x="1" y="8142"/>
                    <a:pt x="141" y="8689"/>
                    <a:pt x="270" y="8689"/>
                  </a:cubicBezTo>
                  <a:cubicBezTo>
                    <a:pt x="292" y="8689"/>
                    <a:pt x="313" y="8673"/>
                    <a:pt x="333" y="8637"/>
                  </a:cubicBezTo>
                  <a:cubicBezTo>
                    <a:pt x="2690" y="4548"/>
                    <a:pt x="6488" y="1207"/>
                    <a:pt x="11326" y="764"/>
                  </a:cubicBezTo>
                  <a:cubicBezTo>
                    <a:pt x="11546" y="750"/>
                    <a:pt x="11452" y="1"/>
                    <a:pt x="11235"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3"/>
            <p:cNvSpPr/>
            <p:nvPr/>
          </p:nvSpPr>
          <p:spPr>
            <a:xfrm>
              <a:off x="4348907" y="4556966"/>
              <a:ext cx="1894167" cy="458410"/>
            </a:xfrm>
            <a:custGeom>
              <a:rect b="b" l="l" r="r" t="t"/>
              <a:pathLst>
                <a:path extrusionOk="0" h="9793" w="40465">
                  <a:moveTo>
                    <a:pt x="3992" y="0"/>
                  </a:moveTo>
                  <a:cubicBezTo>
                    <a:pt x="2789" y="0"/>
                    <a:pt x="1566" y="209"/>
                    <a:pt x="254" y="710"/>
                  </a:cubicBezTo>
                  <a:cubicBezTo>
                    <a:pt x="0" y="812"/>
                    <a:pt x="118" y="1434"/>
                    <a:pt x="394" y="1434"/>
                  </a:cubicBezTo>
                  <a:cubicBezTo>
                    <a:pt x="420" y="1434"/>
                    <a:pt x="447" y="1429"/>
                    <a:pt x="475" y="1417"/>
                  </a:cubicBezTo>
                  <a:lnTo>
                    <a:pt x="489" y="1431"/>
                  </a:lnTo>
                  <a:cubicBezTo>
                    <a:pt x="1723" y="934"/>
                    <a:pt x="3042" y="681"/>
                    <a:pt x="4365" y="681"/>
                  </a:cubicBezTo>
                  <a:cubicBezTo>
                    <a:pt x="4960" y="681"/>
                    <a:pt x="5556" y="732"/>
                    <a:pt x="6145" y="835"/>
                  </a:cubicBezTo>
                  <a:cubicBezTo>
                    <a:pt x="7739" y="1126"/>
                    <a:pt x="9195" y="1916"/>
                    <a:pt x="10789" y="2235"/>
                  </a:cubicBezTo>
                  <a:cubicBezTo>
                    <a:pt x="11491" y="2383"/>
                    <a:pt x="12202" y="2396"/>
                    <a:pt x="12911" y="2396"/>
                  </a:cubicBezTo>
                  <a:cubicBezTo>
                    <a:pt x="13072" y="2396"/>
                    <a:pt x="13233" y="2396"/>
                    <a:pt x="13394" y="2396"/>
                  </a:cubicBezTo>
                  <a:cubicBezTo>
                    <a:pt x="14118" y="2396"/>
                    <a:pt x="14838" y="2410"/>
                    <a:pt x="15543" y="2568"/>
                  </a:cubicBezTo>
                  <a:cubicBezTo>
                    <a:pt x="17234" y="2928"/>
                    <a:pt x="18260" y="4273"/>
                    <a:pt x="19813" y="4924"/>
                  </a:cubicBezTo>
                  <a:cubicBezTo>
                    <a:pt x="21324" y="5562"/>
                    <a:pt x="22959" y="5728"/>
                    <a:pt x="24484" y="6393"/>
                  </a:cubicBezTo>
                  <a:cubicBezTo>
                    <a:pt x="26051" y="7073"/>
                    <a:pt x="27548" y="7627"/>
                    <a:pt x="29225" y="7960"/>
                  </a:cubicBezTo>
                  <a:cubicBezTo>
                    <a:pt x="32829" y="8653"/>
                    <a:pt x="36489" y="9180"/>
                    <a:pt x="40107" y="9790"/>
                  </a:cubicBezTo>
                  <a:cubicBezTo>
                    <a:pt x="40119" y="9792"/>
                    <a:pt x="40132" y="9793"/>
                    <a:pt x="40144" y="9793"/>
                  </a:cubicBezTo>
                  <a:cubicBezTo>
                    <a:pt x="40465" y="9793"/>
                    <a:pt x="40428" y="9094"/>
                    <a:pt x="40134" y="9027"/>
                  </a:cubicBezTo>
                  <a:cubicBezTo>
                    <a:pt x="36419" y="8417"/>
                    <a:pt x="32649" y="7904"/>
                    <a:pt x="28948" y="7142"/>
                  </a:cubicBezTo>
                  <a:cubicBezTo>
                    <a:pt x="27160" y="6782"/>
                    <a:pt x="25621" y="6089"/>
                    <a:pt x="23957" y="5395"/>
                  </a:cubicBezTo>
                  <a:cubicBezTo>
                    <a:pt x="22072" y="4619"/>
                    <a:pt x="20104" y="4536"/>
                    <a:pt x="18413" y="3302"/>
                  </a:cubicBezTo>
                  <a:cubicBezTo>
                    <a:pt x="17276" y="2471"/>
                    <a:pt x="16361" y="1875"/>
                    <a:pt x="14920" y="1722"/>
                  </a:cubicBezTo>
                  <a:cubicBezTo>
                    <a:pt x="13007" y="1528"/>
                    <a:pt x="11232" y="1694"/>
                    <a:pt x="9347" y="1071"/>
                  </a:cubicBezTo>
                  <a:cubicBezTo>
                    <a:pt x="7463" y="445"/>
                    <a:pt x="5749" y="0"/>
                    <a:pt x="3992"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4" name="Google Shape;364;p3"/>
          <p:cNvGrpSpPr/>
          <p:nvPr/>
        </p:nvGrpSpPr>
        <p:grpSpPr>
          <a:xfrm rot="2213250">
            <a:off x="-86676" y="4197289"/>
            <a:ext cx="1748535" cy="1517775"/>
            <a:chOff x="972034" y="4038077"/>
            <a:chExt cx="1579697" cy="1371393"/>
          </a:xfrm>
        </p:grpSpPr>
        <p:sp>
          <p:nvSpPr>
            <p:cNvPr id="365" name="Google Shape;365;p3"/>
            <p:cNvSpPr/>
            <p:nvPr/>
          </p:nvSpPr>
          <p:spPr>
            <a:xfrm>
              <a:off x="1874296" y="5118358"/>
              <a:ext cx="279690" cy="109723"/>
            </a:xfrm>
            <a:custGeom>
              <a:rect b="b" l="l" r="r" t="t"/>
              <a:pathLst>
                <a:path extrusionOk="0" h="2344" w="5975">
                  <a:moveTo>
                    <a:pt x="5614" y="1"/>
                  </a:moveTo>
                  <a:cubicBezTo>
                    <a:pt x="3909" y="999"/>
                    <a:pt x="1982" y="1553"/>
                    <a:pt x="0" y="1623"/>
                  </a:cubicBezTo>
                  <a:lnTo>
                    <a:pt x="28" y="2343"/>
                  </a:lnTo>
                  <a:cubicBezTo>
                    <a:pt x="2121" y="2260"/>
                    <a:pt x="4172" y="1678"/>
                    <a:pt x="5975" y="624"/>
                  </a:cubicBezTo>
                  <a:lnTo>
                    <a:pt x="5614" y="1"/>
                  </a:ln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3"/>
            <p:cNvSpPr/>
            <p:nvPr/>
          </p:nvSpPr>
          <p:spPr>
            <a:xfrm>
              <a:off x="1854168" y="4845830"/>
              <a:ext cx="70121" cy="200581"/>
            </a:xfrm>
            <a:custGeom>
              <a:rect b="b" l="l" r="r" t="t"/>
              <a:pathLst>
                <a:path extrusionOk="0" h="4285" w="1498">
                  <a:moveTo>
                    <a:pt x="790" y="1"/>
                  </a:moveTo>
                  <a:lnTo>
                    <a:pt x="0" y="4145"/>
                  </a:lnTo>
                  <a:lnTo>
                    <a:pt x="707" y="4284"/>
                  </a:lnTo>
                  <a:lnTo>
                    <a:pt x="1497" y="125"/>
                  </a:lnTo>
                  <a:lnTo>
                    <a:pt x="790" y="1"/>
                  </a:ln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7" name="Google Shape;367;p3"/>
            <p:cNvGrpSpPr/>
            <p:nvPr/>
          </p:nvGrpSpPr>
          <p:grpSpPr>
            <a:xfrm>
              <a:off x="972034" y="4038077"/>
              <a:ext cx="1579697" cy="1371393"/>
              <a:chOff x="972034" y="4038077"/>
              <a:chExt cx="1579697" cy="1371393"/>
            </a:xfrm>
          </p:grpSpPr>
          <p:sp>
            <p:nvSpPr>
              <p:cNvPr id="368" name="Google Shape;368;p3"/>
              <p:cNvSpPr/>
              <p:nvPr/>
            </p:nvSpPr>
            <p:spPr>
              <a:xfrm>
                <a:off x="1241613" y="4544093"/>
                <a:ext cx="1310118" cy="646540"/>
              </a:xfrm>
              <a:custGeom>
                <a:rect b="b" l="l" r="r" t="t"/>
                <a:pathLst>
                  <a:path extrusionOk="0" h="13812" w="27988">
                    <a:moveTo>
                      <a:pt x="583" y="1"/>
                    </a:moveTo>
                    <a:lnTo>
                      <a:pt x="1" y="431"/>
                    </a:lnTo>
                    <a:lnTo>
                      <a:pt x="15" y="431"/>
                    </a:lnTo>
                    <a:cubicBezTo>
                      <a:pt x="6389" y="8881"/>
                      <a:pt x="16334" y="13812"/>
                      <a:pt x="26875" y="13812"/>
                    </a:cubicBezTo>
                    <a:cubicBezTo>
                      <a:pt x="27245" y="13812"/>
                      <a:pt x="27616" y="13806"/>
                      <a:pt x="27988" y="13793"/>
                    </a:cubicBezTo>
                    <a:lnTo>
                      <a:pt x="27960" y="13087"/>
                    </a:lnTo>
                    <a:cubicBezTo>
                      <a:pt x="27603" y="13098"/>
                      <a:pt x="27247" y="13104"/>
                      <a:pt x="26891" y="13104"/>
                    </a:cubicBezTo>
                    <a:cubicBezTo>
                      <a:pt x="16568" y="13104"/>
                      <a:pt x="6814" y="8269"/>
                      <a:pt x="583" y="1"/>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3"/>
              <p:cNvSpPr/>
              <p:nvPr/>
            </p:nvSpPr>
            <p:spPr>
              <a:xfrm>
                <a:off x="972034" y="4261454"/>
                <a:ext cx="564248" cy="538689"/>
              </a:xfrm>
              <a:custGeom>
                <a:rect b="b" l="l" r="r" t="t"/>
                <a:pathLst>
                  <a:path extrusionOk="0" h="11508" w="12054">
                    <a:moveTo>
                      <a:pt x="549" y="0"/>
                    </a:moveTo>
                    <a:cubicBezTo>
                      <a:pt x="211" y="0"/>
                      <a:pt x="1" y="472"/>
                      <a:pt x="173" y="771"/>
                    </a:cubicBezTo>
                    <a:cubicBezTo>
                      <a:pt x="2294" y="4500"/>
                      <a:pt x="4387" y="8687"/>
                      <a:pt x="8283" y="10863"/>
                    </a:cubicBezTo>
                    <a:lnTo>
                      <a:pt x="8338" y="10891"/>
                    </a:lnTo>
                    <a:cubicBezTo>
                      <a:pt x="8722" y="11092"/>
                      <a:pt x="9693" y="11507"/>
                      <a:pt x="10359" y="11507"/>
                    </a:cubicBezTo>
                    <a:cubicBezTo>
                      <a:pt x="10653" y="11507"/>
                      <a:pt x="10888" y="11426"/>
                      <a:pt x="10986" y="11209"/>
                    </a:cubicBezTo>
                    <a:cubicBezTo>
                      <a:pt x="12053" y="8881"/>
                      <a:pt x="11332" y="6330"/>
                      <a:pt x="9516" y="4583"/>
                    </a:cubicBezTo>
                    <a:cubicBezTo>
                      <a:pt x="7090" y="2255"/>
                      <a:pt x="3597" y="1700"/>
                      <a:pt x="769" y="64"/>
                    </a:cubicBezTo>
                    <a:cubicBezTo>
                      <a:pt x="692" y="20"/>
                      <a:pt x="618" y="0"/>
                      <a:pt x="549"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3"/>
              <p:cNvSpPr/>
              <p:nvPr/>
            </p:nvSpPr>
            <p:spPr>
              <a:xfrm>
                <a:off x="1741262" y="4038077"/>
                <a:ext cx="382204" cy="890747"/>
              </a:xfrm>
              <a:custGeom>
                <a:rect b="b" l="l" r="r" t="t"/>
                <a:pathLst>
                  <a:path extrusionOk="0" h="19029" w="8165">
                    <a:moveTo>
                      <a:pt x="2211" y="0"/>
                    </a:moveTo>
                    <a:cubicBezTo>
                      <a:pt x="1998" y="0"/>
                      <a:pt x="1785" y="133"/>
                      <a:pt x="1733" y="387"/>
                    </a:cubicBezTo>
                    <a:cubicBezTo>
                      <a:pt x="818" y="3589"/>
                      <a:pt x="0" y="6833"/>
                      <a:pt x="291" y="10187"/>
                    </a:cubicBezTo>
                    <a:cubicBezTo>
                      <a:pt x="569" y="13140"/>
                      <a:pt x="1442" y="16023"/>
                      <a:pt x="2842" y="18629"/>
                    </a:cubicBezTo>
                    <a:cubicBezTo>
                      <a:pt x="2919" y="18770"/>
                      <a:pt x="3056" y="18852"/>
                      <a:pt x="3208" y="18852"/>
                    </a:cubicBezTo>
                    <a:cubicBezTo>
                      <a:pt x="3220" y="18852"/>
                      <a:pt x="3232" y="18852"/>
                      <a:pt x="3244" y="18851"/>
                    </a:cubicBezTo>
                    <a:cubicBezTo>
                      <a:pt x="3311" y="18969"/>
                      <a:pt x="3432" y="19028"/>
                      <a:pt x="3552" y="19028"/>
                    </a:cubicBezTo>
                    <a:cubicBezTo>
                      <a:pt x="3658" y="19028"/>
                      <a:pt x="3762" y="18983"/>
                      <a:pt x="3826" y="18892"/>
                    </a:cubicBezTo>
                    <a:cubicBezTo>
                      <a:pt x="8165" y="13140"/>
                      <a:pt x="5601" y="6001"/>
                      <a:pt x="2662" y="304"/>
                    </a:cubicBezTo>
                    <a:cubicBezTo>
                      <a:pt x="2579" y="99"/>
                      <a:pt x="2395" y="0"/>
                      <a:pt x="2211"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3"/>
              <p:cNvSpPr/>
              <p:nvPr/>
            </p:nvSpPr>
            <p:spPr>
              <a:xfrm>
                <a:off x="1106659" y="5137878"/>
                <a:ext cx="920144" cy="271592"/>
              </a:xfrm>
              <a:custGeom>
                <a:rect b="b" l="l" r="r" t="t"/>
                <a:pathLst>
                  <a:path extrusionOk="0" h="5802" w="19657">
                    <a:moveTo>
                      <a:pt x="15184" y="1"/>
                    </a:moveTo>
                    <a:cubicBezTo>
                      <a:pt x="13482" y="1"/>
                      <a:pt x="11759" y="296"/>
                      <a:pt x="10161" y="651"/>
                    </a:cubicBezTo>
                    <a:cubicBezTo>
                      <a:pt x="8567" y="1011"/>
                      <a:pt x="7001" y="1483"/>
                      <a:pt x="5462" y="2037"/>
                    </a:cubicBezTo>
                    <a:cubicBezTo>
                      <a:pt x="4506" y="2384"/>
                      <a:pt x="3577" y="2841"/>
                      <a:pt x="2606" y="3215"/>
                    </a:cubicBezTo>
                    <a:cubicBezTo>
                      <a:pt x="1789" y="3520"/>
                      <a:pt x="749" y="3645"/>
                      <a:pt x="222" y="4435"/>
                    </a:cubicBezTo>
                    <a:cubicBezTo>
                      <a:pt x="0" y="4782"/>
                      <a:pt x="181" y="4990"/>
                      <a:pt x="499" y="5115"/>
                    </a:cubicBezTo>
                    <a:cubicBezTo>
                      <a:pt x="901" y="5267"/>
                      <a:pt x="1553" y="5281"/>
                      <a:pt x="1789" y="5323"/>
                    </a:cubicBezTo>
                    <a:cubicBezTo>
                      <a:pt x="2690" y="5461"/>
                      <a:pt x="3591" y="5572"/>
                      <a:pt x="4492" y="5655"/>
                    </a:cubicBezTo>
                    <a:cubicBezTo>
                      <a:pt x="5475" y="5753"/>
                      <a:pt x="6459" y="5802"/>
                      <a:pt x="7443" y="5802"/>
                    </a:cubicBezTo>
                    <a:cubicBezTo>
                      <a:pt x="8275" y="5802"/>
                      <a:pt x="9107" y="5767"/>
                      <a:pt x="9939" y="5697"/>
                    </a:cubicBezTo>
                    <a:cubicBezTo>
                      <a:pt x="13502" y="5364"/>
                      <a:pt x="17009" y="4117"/>
                      <a:pt x="19449" y="1400"/>
                    </a:cubicBezTo>
                    <a:cubicBezTo>
                      <a:pt x="19657" y="1178"/>
                      <a:pt x="19490" y="845"/>
                      <a:pt x="19255" y="748"/>
                    </a:cubicBezTo>
                    <a:cubicBezTo>
                      <a:pt x="19213" y="720"/>
                      <a:pt x="19171" y="693"/>
                      <a:pt x="19130" y="679"/>
                    </a:cubicBezTo>
                    <a:cubicBezTo>
                      <a:pt x="17877" y="188"/>
                      <a:pt x="16537" y="1"/>
                      <a:pt x="15184" y="1"/>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72" name="Google Shape;372;p3"/>
          <p:cNvGrpSpPr/>
          <p:nvPr/>
        </p:nvGrpSpPr>
        <p:grpSpPr>
          <a:xfrm rot="-7926131">
            <a:off x="-916569" y="-1300627"/>
            <a:ext cx="3774778" cy="1979962"/>
            <a:chOff x="6797960" y="203729"/>
            <a:chExt cx="3774524" cy="1979829"/>
          </a:xfrm>
        </p:grpSpPr>
        <p:sp>
          <p:nvSpPr>
            <p:cNvPr id="373" name="Google Shape;373;p3"/>
            <p:cNvSpPr/>
            <p:nvPr/>
          </p:nvSpPr>
          <p:spPr>
            <a:xfrm>
              <a:off x="7296299" y="282183"/>
              <a:ext cx="3276185" cy="1482192"/>
            </a:xfrm>
            <a:custGeom>
              <a:rect b="b" l="l" r="r" t="t"/>
              <a:pathLst>
                <a:path extrusionOk="0" h="31664" w="69989">
                  <a:moveTo>
                    <a:pt x="63720" y="0"/>
                  </a:moveTo>
                  <a:cubicBezTo>
                    <a:pt x="56473" y="0"/>
                    <a:pt x="49100" y="1157"/>
                    <a:pt x="42085" y="3413"/>
                  </a:cubicBezTo>
                  <a:cubicBezTo>
                    <a:pt x="33047" y="6338"/>
                    <a:pt x="24591" y="11093"/>
                    <a:pt x="17605" y="17178"/>
                  </a:cubicBezTo>
                  <a:cubicBezTo>
                    <a:pt x="16108" y="18481"/>
                    <a:pt x="14638" y="19881"/>
                    <a:pt x="13211" y="21240"/>
                  </a:cubicBezTo>
                  <a:cubicBezTo>
                    <a:pt x="9205" y="25052"/>
                    <a:pt x="5060" y="28974"/>
                    <a:pt x="0" y="31248"/>
                  </a:cubicBezTo>
                  <a:lnTo>
                    <a:pt x="180" y="31664"/>
                  </a:lnTo>
                  <a:cubicBezTo>
                    <a:pt x="5323" y="29363"/>
                    <a:pt x="9496" y="25398"/>
                    <a:pt x="13529" y="21572"/>
                  </a:cubicBezTo>
                  <a:cubicBezTo>
                    <a:pt x="14943" y="20228"/>
                    <a:pt x="16427" y="18828"/>
                    <a:pt x="17910" y="17525"/>
                  </a:cubicBezTo>
                  <a:cubicBezTo>
                    <a:pt x="30400" y="6625"/>
                    <a:pt x="47167" y="463"/>
                    <a:pt x="63772" y="463"/>
                  </a:cubicBezTo>
                  <a:cubicBezTo>
                    <a:pt x="65836" y="463"/>
                    <a:pt x="67897" y="559"/>
                    <a:pt x="69947" y="752"/>
                  </a:cubicBezTo>
                  <a:lnTo>
                    <a:pt x="69989" y="294"/>
                  </a:lnTo>
                  <a:cubicBezTo>
                    <a:pt x="67918" y="98"/>
                    <a:pt x="65824" y="0"/>
                    <a:pt x="63720"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3"/>
            <p:cNvSpPr/>
            <p:nvPr/>
          </p:nvSpPr>
          <p:spPr>
            <a:xfrm>
              <a:off x="6797960" y="1254052"/>
              <a:ext cx="1174557" cy="929506"/>
            </a:xfrm>
            <a:custGeom>
              <a:rect b="b" l="l" r="r" t="t"/>
              <a:pathLst>
                <a:path extrusionOk="0" h="19857" w="25092">
                  <a:moveTo>
                    <a:pt x="24242" y="0"/>
                  </a:moveTo>
                  <a:cubicBezTo>
                    <a:pt x="23656" y="0"/>
                    <a:pt x="22776" y="419"/>
                    <a:pt x="21888" y="824"/>
                  </a:cubicBezTo>
                  <a:cubicBezTo>
                    <a:pt x="17744" y="2695"/>
                    <a:pt x="13848" y="5274"/>
                    <a:pt x="10369" y="8185"/>
                  </a:cubicBezTo>
                  <a:cubicBezTo>
                    <a:pt x="6363" y="11539"/>
                    <a:pt x="2870" y="15476"/>
                    <a:pt x="0" y="19856"/>
                  </a:cubicBezTo>
                  <a:cubicBezTo>
                    <a:pt x="416" y="19219"/>
                    <a:pt x="5088" y="18595"/>
                    <a:pt x="6030" y="18235"/>
                  </a:cubicBezTo>
                  <a:cubicBezTo>
                    <a:pt x="7985" y="17500"/>
                    <a:pt x="9870" y="16599"/>
                    <a:pt x="11658" y="15532"/>
                  </a:cubicBezTo>
                  <a:cubicBezTo>
                    <a:pt x="15359" y="13314"/>
                    <a:pt x="18617" y="10444"/>
                    <a:pt x="21292" y="7076"/>
                  </a:cubicBezTo>
                  <a:cubicBezTo>
                    <a:pt x="22429" y="5634"/>
                    <a:pt x="24508" y="3347"/>
                    <a:pt x="24869" y="1517"/>
                  </a:cubicBezTo>
                  <a:cubicBezTo>
                    <a:pt x="25092" y="381"/>
                    <a:pt x="24800" y="0"/>
                    <a:pt x="24242"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3"/>
            <p:cNvSpPr/>
            <p:nvPr/>
          </p:nvSpPr>
          <p:spPr>
            <a:xfrm>
              <a:off x="7140562" y="781271"/>
              <a:ext cx="1312084" cy="320134"/>
            </a:xfrm>
            <a:custGeom>
              <a:rect b="b" l="l" r="r" t="t"/>
              <a:pathLst>
                <a:path extrusionOk="0" h="6839" w="28030">
                  <a:moveTo>
                    <a:pt x="24086" y="0"/>
                  </a:moveTo>
                  <a:cubicBezTo>
                    <a:pt x="20429" y="0"/>
                    <a:pt x="15390" y="1182"/>
                    <a:pt x="13945" y="1567"/>
                  </a:cubicBezTo>
                  <a:cubicBezTo>
                    <a:pt x="9135" y="2815"/>
                    <a:pt x="4547" y="4825"/>
                    <a:pt x="0" y="6835"/>
                  </a:cubicBezTo>
                  <a:cubicBezTo>
                    <a:pt x="665" y="6837"/>
                    <a:pt x="1330" y="6838"/>
                    <a:pt x="1995" y="6838"/>
                  </a:cubicBezTo>
                  <a:cubicBezTo>
                    <a:pt x="6395" y="6838"/>
                    <a:pt x="10804" y="6759"/>
                    <a:pt x="15151" y="6072"/>
                  </a:cubicBezTo>
                  <a:cubicBezTo>
                    <a:pt x="19421" y="5407"/>
                    <a:pt x="24633" y="4201"/>
                    <a:pt x="28029" y="1373"/>
                  </a:cubicBezTo>
                  <a:cubicBezTo>
                    <a:pt x="27662" y="351"/>
                    <a:pt x="26079" y="0"/>
                    <a:pt x="24086"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3"/>
            <p:cNvSpPr/>
            <p:nvPr/>
          </p:nvSpPr>
          <p:spPr>
            <a:xfrm>
              <a:off x="7614888" y="203729"/>
              <a:ext cx="1593693" cy="341245"/>
            </a:xfrm>
            <a:custGeom>
              <a:rect b="b" l="l" r="r" t="t"/>
              <a:pathLst>
                <a:path extrusionOk="0" h="7290" w="34046">
                  <a:moveTo>
                    <a:pt x="7742" y="1"/>
                  </a:moveTo>
                  <a:cubicBezTo>
                    <a:pt x="5160" y="1"/>
                    <a:pt x="2576" y="131"/>
                    <a:pt x="0" y="390"/>
                  </a:cubicBezTo>
                  <a:cubicBezTo>
                    <a:pt x="5268" y="2455"/>
                    <a:pt x="10549" y="4521"/>
                    <a:pt x="16039" y="5810"/>
                  </a:cubicBezTo>
                  <a:cubicBezTo>
                    <a:pt x="18451" y="6378"/>
                    <a:pt x="20890" y="6753"/>
                    <a:pt x="23358" y="6947"/>
                  </a:cubicBezTo>
                  <a:cubicBezTo>
                    <a:pt x="24374" y="7019"/>
                    <a:pt x="26411" y="7289"/>
                    <a:pt x="28231" y="7289"/>
                  </a:cubicBezTo>
                  <a:cubicBezTo>
                    <a:pt x="29565" y="7289"/>
                    <a:pt x="30782" y="7144"/>
                    <a:pt x="31398" y="6669"/>
                  </a:cubicBezTo>
                  <a:cubicBezTo>
                    <a:pt x="34045" y="4618"/>
                    <a:pt x="23122" y="1540"/>
                    <a:pt x="21486" y="1249"/>
                  </a:cubicBezTo>
                  <a:cubicBezTo>
                    <a:pt x="16948" y="415"/>
                    <a:pt x="12347" y="1"/>
                    <a:pt x="7742" y="1"/>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3"/>
            <p:cNvSpPr/>
            <p:nvPr/>
          </p:nvSpPr>
          <p:spPr>
            <a:xfrm>
              <a:off x="8758830" y="342006"/>
              <a:ext cx="944813" cy="1318544"/>
            </a:xfrm>
            <a:custGeom>
              <a:rect b="b" l="l" r="r" t="t"/>
              <a:pathLst>
                <a:path extrusionOk="0" h="28168" w="20184">
                  <a:moveTo>
                    <a:pt x="19477" y="0"/>
                  </a:moveTo>
                  <a:lnTo>
                    <a:pt x="19477" y="0"/>
                  </a:lnTo>
                  <a:cubicBezTo>
                    <a:pt x="14611" y="2149"/>
                    <a:pt x="10522" y="8110"/>
                    <a:pt x="7791" y="12490"/>
                  </a:cubicBezTo>
                  <a:cubicBezTo>
                    <a:pt x="4701" y="17437"/>
                    <a:pt x="2345" y="22813"/>
                    <a:pt x="3" y="28162"/>
                  </a:cubicBezTo>
                  <a:lnTo>
                    <a:pt x="3" y="28162"/>
                  </a:lnTo>
                  <a:cubicBezTo>
                    <a:pt x="307" y="27483"/>
                    <a:pt x="2983" y="26461"/>
                    <a:pt x="3674" y="25978"/>
                  </a:cubicBezTo>
                  <a:cubicBezTo>
                    <a:pt x="4908" y="25146"/>
                    <a:pt x="6086" y="24231"/>
                    <a:pt x="7209" y="23247"/>
                  </a:cubicBezTo>
                  <a:cubicBezTo>
                    <a:pt x="9496" y="21251"/>
                    <a:pt x="11534" y="18977"/>
                    <a:pt x="13267" y="16482"/>
                  </a:cubicBezTo>
                  <a:cubicBezTo>
                    <a:pt x="14986" y="14042"/>
                    <a:pt x="16399" y="11395"/>
                    <a:pt x="17508" y="8622"/>
                  </a:cubicBezTo>
                  <a:cubicBezTo>
                    <a:pt x="18382" y="6391"/>
                    <a:pt x="20184" y="2288"/>
                    <a:pt x="19477" y="0"/>
                  </a:cubicBezTo>
                  <a:close/>
                  <a:moveTo>
                    <a:pt x="3" y="28162"/>
                  </a:moveTo>
                  <a:cubicBezTo>
                    <a:pt x="3" y="28164"/>
                    <a:pt x="2" y="28166"/>
                    <a:pt x="1" y="28168"/>
                  </a:cubicBezTo>
                  <a:cubicBezTo>
                    <a:pt x="2" y="28166"/>
                    <a:pt x="3" y="28164"/>
                    <a:pt x="3" y="28162"/>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3"/>
            <p:cNvSpPr/>
            <p:nvPr/>
          </p:nvSpPr>
          <p:spPr>
            <a:xfrm>
              <a:off x="8145666" y="688915"/>
              <a:ext cx="601696" cy="1218886"/>
            </a:xfrm>
            <a:custGeom>
              <a:rect b="b" l="l" r="r" t="t"/>
              <a:pathLst>
                <a:path extrusionOk="0" h="26039" w="12854">
                  <a:moveTo>
                    <a:pt x="12263" y="0"/>
                  </a:moveTo>
                  <a:cubicBezTo>
                    <a:pt x="11009" y="0"/>
                    <a:pt x="8007" y="3504"/>
                    <a:pt x="7472" y="4178"/>
                  </a:cubicBezTo>
                  <a:cubicBezTo>
                    <a:pt x="5712" y="6451"/>
                    <a:pt x="4270" y="8946"/>
                    <a:pt x="3216" y="11622"/>
                  </a:cubicBezTo>
                  <a:cubicBezTo>
                    <a:pt x="1373" y="16210"/>
                    <a:pt x="499" y="21131"/>
                    <a:pt x="0" y="26038"/>
                  </a:cubicBezTo>
                  <a:cubicBezTo>
                    <a:pt x="6626" y="19163"/>
                    <a:pt x="12268" y="10638"/>
                    <a:pt x="12809" y="1087"/>
                  </a:cubicBezTo>
                  <a:cubicBezTo>
                    <a:pt x="12853" y="308"/>
                    <a:pt x="12635" y="0"/>
                    <a:pt x="12263"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9" name="Google Shape;379;p3"/>
          <p:cNvSpPr txBox="1"/>
          <p:nvPr/>
        </p:nvSpPr>
        <p:spPr>
          <a:xfrm>
            <a:off x="1289250" y="1190050"/>
            <a:ext cx="6565500" cy="3746700"/>
          </a:xfrm>
          <a:prstGeom prst="rect">
            <a:avLst/>
          </a:prstGeom>
          <a:noFill/>
          <a:ln>
            <a:noFill/>
          </a:ln>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loo 2"/>
              <a:ea typeface="Baloo 2"/>
              <a:cs typeface="Baloo 2"/>
              <a:sym typeface="Baloo 2"/>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loo 2"/>
              <a:ea typeface="Baloo 2"/>
              <a:cs typeface="Baloo 2"/>
              <a:sym typeface="Baloo 2"/>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loo 2"/>
              <a:ea typeface="Baloo 2"/>
              <a:cs typeface="Baloo 2"/>
              <a:sym typeface="Baloo 2"/>
            </a:endParaRPr>
          </a:p>
          <a:p>
            <a:pPr indent="-317500" lvl="0" marL="457200" marR="0" rtl="0" algn="l">
              <a:lnSpc>
                <a:spcPct val="100000"/>
              </a:lnSpc>
              <a:spcBef>
                <a:spcPts val="0"/>
              </a:spcBef>
              <a:spcAft>
                <a:spcPts val="0"/>
              </a:spcAft>
              <a:buClr>
                <a:srgbClr val="000000"/>
              </a:buClr>
              <a:buSzPts val="1400"/>
              <a:buFont typeface="Baloo 2"/>
              <a:buChar char="●"/>
            </a:pPr>
            <a:r>
              <a:rPr b="0" i="0" lang="en" sz="1400" u="none" cap="none" strike="noStrike">
                <a:solidFill>
                  <a:srgbClr val="000000"/>
                </a:solidFill>
                <a:latin typeface="Baloo 2"/>
                <a:ea typeface="Baloo 2"/>
                <a:cs typeface="Baloo 2"/>
                <a:sym typeface="Baloo 2"/>
              </a:rPr>
              <a:t>Un ejemplo de sistema OLTP es el centro ATM. Suponga que una pareja tiene una cuenta conjunta en un banco. Un día, ambos llegan simultáneamente a diferentes cajeros automáticos exactamente a la misma hora y quieren retirar el monto total presente en su cuenta bancaria.</a:t>
            </a:r>
            <a:endParaRPr b="0" i="0" sz="1400" u="none" cap="none" strike="noStrike">
              <a:solidFill>
                <a:srgbClr val="000000"/>
              </a:solidFill>
              <a:latin typeface="Baloo 2"/>
              <a:ea typeface="Baloo 2"/>
              <a:cs typeface="Baloo 2"/>
              <a:sym typeface="Baloo 2"/>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loo 2"/>
              <a:ea typeface="Baloo 2"/>
              <a:cs typeface="Baloo 2"/>
              <a:sym typeface="Baloo 2"/>
            </a:endParaRPr>
          </a:p>
          <a:p>
            <a:pPr indent="0" lvl="0" marL="45720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Baloo 2"/>
                <a:ea typeface="Baloo 2"/>
                <a:cs typeface="Baloo 2"/>
                <a:sym typeface="Baloo 2"/>
              </a:rPr>
              <a:t>Sin embargo, la persona que complete el proceso de autenticación primero podrá obtener dinero. En este caso, el sistema OLTP se asegura de que la cantidad retirada nunca supere la cantidad presente en el banco. La clave a tener en cuenta aquí es que los sistemas OLTP están optimizados para la superioridad transaccional en lugar del análisis de datos.</a:t>
            </a:r>
            <a:endParaRPr b="0" i="0" sz="1400" u="none" cap="none" strike="noStrike">
              <a:solidFill>
                <a:srgbClr val="000000"/>
              </a:solidFill>
              <a:latin typeface="Baloo 2"/>
              <a:ea typeface="Baloo 2"/>
              <a:cs typeface="Baloo 2"/>
              <a:sym typeface="Baloo 2"/>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Baloo 2"/>
              <a:ea typeface="Baloo 2"/>
              <a:cs typeface="Baloo 2"/>
              <a:sym typeface="Baloo 2"/>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Baloo 2"/>
              <a:ea typeface="Baloo 2"/>
              <a:cs typeface="Baloo 2"/>
              <a:sym typeface="Baloo 2"/>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loo 2"/>
              <a:ea typeface="Baloo 2"/>
              <a:cs typeface="Baloo 2"/>
              <a:sym typeface="Baloo 2"/>
            </a:endParaRPr>
          </a:p>
        </p:txBody>
      </p:sp>
      <p:sp>
        <p:nvSpPr>
          <p:cNvPr id="380" name="Google Shape;380;p3"/>
          <p:cNvSpPr txBox="1"/>
          <p:nvPr>
            <p:ph type="title"/>
          </p:nvPr>
        </p:nvSpPr>
        <p:spPr>
          <a:xfrm>
            <a:off x="713225" y="569300"/>
            <a:ext cx="7708200" cy="463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600"/>
              <a:buNone/>
            </a:pPr>
            <a:r>
              <a:rPr lang="en"/>
              <a:t>Ejemplo OLTP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
          <p:cNvSpPr txBox="1"/>
          <p:nvPr>
            <p:ph type="title"/>
          </p:nvPr>
        </p:nvSpPr>
        <p:spPr>
          <a:xfrm>
            <a:off x="713225" y="569300"/>
            <a:ext cx="7708200" cy="463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600"/>
              <a:buNone/>
            </a:pPr>
            <a:r>
              <a:rPr lang="en"/>
              <a:t>OLAP</a:t>
            </a:r>
            <a:endParaRPr/>
          </a:p>
        </p:txBody>
      </p:sp>
      <p:grpSp>
        <p:nvGrpSpPr>
          <p:cNvPr id="386" name="Google Shape;386;p4"/>
          <p:cNvGrpSpPr/>
          <p:nvPr/>
        </p:nvGrpSpPr>
        <p:grpSpPr>
          <a:xfrm flipH="1" rot="-2849289">
            <a:off x="7231371" y="3958705"/>
            <a:ext cx="3081811" cy="1994931"/>
            <a:chOff x="3476322" y="3871854"/>
            <a:chExt cx="3081550" cy="1994762"/>
          </a:xfrm>
        </p:grpSpPr>
        <p:sp>
          <p:nvSpPr>
            <p:cNvPr id="387" name="Google Shape;387;p4"/>
            <p:cNvSpPr/>
            <p:nvPr/>
          </p:nvSpPr>
          <p:spPr>
            <a:xfrm>
              <a:off x="3476322" y="4434043"/>
              <a:ext cx="929647" cy="290128"/>
            </a:xfrm>
            <a:custGeom>
              <a:rect b="b" l="l" r="r" t="t"/>
              <a:pathLst>
                <a:path extrusionOk="0" h="6198" w="19860">
                  <a:moveTo>
                    <a:pt x="6608" y="1035"/>
                  </a:moveTo>
                  <a:cubicBezTo>
                    <a:pt x="7486" y="1035"/>
                    <a:pt x="8379" y="1187"/>
                    <a:pt x="9261" y="1326"/>
                  </a:cubicBezTo>
                  <a:cubicBezTo>
                    <a:pt x="12072" y="1780"/>
                    <a:pt x="14828" y="2557"/>
                    <a:pt x="17467" y="3645"/>
                  </a:cubicBezTo>
                  <a:lnTo>
                    <a:pt x="17467" y="3645"/>
                  </a:lnTo>
                  <a:cubicBezTo>
                    <a:pt x="14865" y="4468"/>
                    <a:pt x="11720" y="5184"/>
                    <a:pt x="8737" y="5184"/>
                  </a:cubicBezTo>
                  <a:cubicBezTo>
                    <a:pt x="5937" y="5184"/>
                    <a:pt x="3279" y="4553"/>
                    <a:pt x="1344" y="2789"/>
                  </a:cubicBezTo>
                  <a:lnTo>
                    <a:pt x="1344" y="2789"/>
                  </a:lnTo>
                  <a:cubicBezTo>
                    <a:pt x="2403" y="2486"/>
                    <a:pt x="3279" y="1996"/>
                    <a:pt x="4326" y="1506"/>
                  </a:cubicBezTo>
                  <a:cubicBezTo>
                    <a:pt x="5062" y="1154"/>
                    <a:pt x="5829" y="1035"/>
                    <a:pt x="6608" y="1035"/>
                  </a:cubicBezTo>
                  <a:close/>
                  <a:moveTo>
                    <a:pt x="6415" y="0"/>
                  </a:moveTo>
                  <a:cubicBezTo>
                    <a:pt x="5956" y="0"/>
                    <a:pt x="5504" y="42"/>
                    <a:pt x="5074" y="148"/>
                  </a:cubicBezTo>
                  <a:cubicBezTo>
                    <a:pt x="3425" y="550"/>
                    <a:pt x="2136" y="1673"/>
                    <a:pt x="403" y="1978"/>
                  </a:cubicBezTo>
                  <a:cubicBezTo>
                    <a:pt x="1" y="2047"/>
                    <a:pt x="70" y="2657"/>
                    <a:pt x="264" y="2879"/>
                  </a:cubicBezTo>
                  <a:cubicBezTo>
                    <a:pt x="2368" y="5345"/>
                    <a:pt x="5497" y="6197"/>
                    <a:pt x="8802" y="6197"/>
                  </a:cubicBezTo>
                  <a:cubicBezTo>
                    <a:pt x="12288" y="6197"/>
                    <a:pt x="15970" y="5250"/>
                    <a:pt x="18853" y="4249"/>
                  </a:cubicBezTo>
                  <a:lnTo>
                    <a:pt x="18853" y="4249"/>
                  </a:lnTo>
                  <a:cubicBezTo>
                    <a:pt x="18973" y="4304"/>
                    <a:pt x="19093" y="4360"/>
                    <a:pt x="19214" y="4417"/>
                  </a:cubicBezTo>
                  <a:cubicBezTo>
                    <a:pt x="19268" y="4443"/>
                    <a:pt x="19319" y="4454"/>
                    <a:pt x="19364" y="4454"/>
                  </a:cubicBezTo>
                  <a:cubicBezTo>
                    <a:pt x="19595" y="4454"/>
                    <a:pt x="19704" y="4164"/>
                    <a:pt x="19678" y="3896"/>
                  </a:cubicBezTo>
                  <a:lnTo>
                    <a:pt x="19678" y="3896"/>
                  </a:lnTo>
                  <a:cubicBezTo>
                    <a:pt x="19860" y="3628"/>
                    <a:pt x="19684" y="3026"/>
                    <a:pt x="19337" y="3026"/>
                  </a:cubicBezTo>
                  <a:cubicBezTo>
                    <a:pt x="19302" y="3026"/>
                    <a:pt x="19265" y="3032"/>
                    <a:pt x="19227" y="3045"/>
                  </a:cubicBezTo>
                  <a:cubicBezTo>
                    <a:pt x="19092" y="3095"/>
                    <a:pt x="18953" y="3144"/>
                    <a:pt x="18813" y="3194"/>
                  </a:cubicBezTo>
                  <a:lnTo>
                    <a:pt x="18813" y="3194"/>
                  </a:lnTo>
                  <a:cubicBezTo>
                    <a:pt x="15785" y="1826"/>
                    <a:pt x="12593" y="859"/>
                    <a:pt x="9316" y="328"/>
                  </a:cubicBezTo>
                  <a:cubicBezTo>
                    <a:pt x="8402" y="187"/>
                    <a:pt x="7391" y="0"/>
                    <a:pt x="6415"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4"/>
            <p:cNvSpPr/>
            <p:nvPr/>
          </p:nvSpPr>
          <p:spPr>
            <a:xfrm>
              <a:off x="4004947" y="3918711"/>
              <a:ext cx="455087" cy="710295"/>
            </a:xfrm>
            <a:custGeom>
              <a:rect b="b" l="l" r="r" t="t"/>
              <a:pathLst>
                <a:path extrusionOk="0" h="15174" w="9722">
                  <a:moveTo>
                    <a:pt x="874" y="1348"/>
                  </a:moveTo>
                  <a:cubicBezTo>
                    <a:pt x="5425" y="4019"/>
                    <a:pt x="8499" y="8812"/>
                    <a:pt x="8729" y="14137"/>
                  </a:cubicBezTo>
                  <a:lnTo>
                    <a:pt x="8729" y="14137"/>
                  </a:lnTo>
                  <a:cubicBezTo>
                    <a:pt x="5366" y="13902"/>
                    <a:pt x="2812" y="10016"/>
                    <a:pt x="2015" y="7040"/>
                  </a:cubicBezTo>
                  <a:cubicBezTo>
                    <a:pt x="1512" y="5116"/>
                    <a:pt x="1532" y="3166"/>
                    <a:pt x="874" y="1348"/>
                  </a:cubicBezTo>
                  <a:close/>
                  <a:moveTo>
                    <a:pt x="187" y="1"/>
                  </a:moveTo>
                  <a:cubicBezTo>
                    <a:pt x="1" y="1"/>
                    <a:pt x="175" y="863"/>
                    <a:pt x="227" y="955"/>
                  </a:cubicBezTo>
                  <a:cubicBezTo>
                    <a:pt x="1239" y="2632"/>
                    <a:pt x="1211" y="4559"/>
                    <a:pt x="1558" y="6430"/>
                  </a:cubicBezTo>
                  <a:cubicBezTo>
                    <a:pt x="1794" y="7705"/>
                    <a:pt x="2237" y="8939"/>
                    <a:pt x="2875" y="10076"/>
                  </a:cubicBezTo>
                  <a:cubicBezTo>
                    <a:pt x="4238" y="12509"/>
                    <a:pt x="6144" y="15174"/>
                    <a:pt x="9162" y="15174"/>
                  </a:cubicBezTo>
                  <a:cubicBezTo>
                    <a:pt x="9274" y="15174"/>
                    <a:pt x="9386" y="15170"/>
                    <a:pt x="9501" y="15163"/>
                  </a:cubicBezTo>
                  <a:cubicBezTo>
                    <a:pt x="9721" y="15149"/>
                    <a:pt x="9613" y="14137"/>
                    <a:pt x="9381" y="14137"/>
                  </a:cubicBezTo>
                  <a:cubicBezTo>
                    <a:pt x="9379" y="14137"/>
                    <a:pt x="9378" y="14137"/>
                    <a:pt x="9376" y="14137"/>
                  </a:cubicBezTo>
                  <a:lnTo>
                    <a:pt x="9362" y="14137"/>
                  </a:lnTo>
                  <a:cubicBezTo>
                    <a:pt x="9263" y="14144"/>
                    <a:pt x="9164" y="14147"/>
                    <a:pt x="9065" y="14148"/>
                  </a:cubicBezTo>
                  <a:lnTo>
                    <a:pt x="9065" y="14148"/>
                  </a:lnTo>
                  <a:cubicBezTo>
                    <a:pt x="8749" y="8254"/>
                    <a:pt x="5484" y="2816"/>
                    <a:pt x="227" y="12"/>
                  </a:cubicBezTo>
                  <a:cubicBezTo>
                    <a:pt x="212" y="4"/>
                    <a:pt x="199" y="1"/>
                    <a:pt x="187"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4"/>
            <p:cNvSpPr/>
            <p:nvPr/>
          </p:nvSpPr>
          <p:spPr>
            <a:xfrm>
              <a:off x="4030506" y="4569183"/>
              <a:ext cx="505314" cy="499510"/>
            </a:xfrm>
            <a:custGeom>
              <a:rect b="b" l="l" r="r" t="t"/>
              <a:pathLst>
                <a:path extrusionOk="0" h="10671" w="10795">
                  <a:moveTo>
                    <a:pt x="8981" y="1117"/>
                  </a:moveTo>
                  <a:lnTo>
                    <a:pt x="8981" y="1117"/>
                  </a:lnTo>
                  <a:cubicBezTo>
                    <a:pt x="10794" y="3933"/>
                    <a:pt x="6112" y="5715"/>
                    <a:pt x="4394" y="6479"/>
                  </a:cubicBezTo>
                  <a:cubicBezTo>
                    <a:pt x="3107" y="7051"/>
                    <a:pt x="1960" y="7754"/>
                    <a:pt x="1195" y="8872"/>
                  </a:cubicBezTo>
                  <a:lnTo>
                    <a:pt x="1195" y="8872"/>
                  </a:lnTo>
                  <a:cubicBezTo>
                    <a:pt x="1602" y="5274"/>
                    <a:pt x="5680" y="2100"/>
                    <a:pt x="8981" y="1117"/>
                  </a:cubicBezTo>
                  <a:close/>
                  <a:moveTo>
                    <a:pt x="9246" y="1"/>
                  </a:moveTo>
                  <a:cubicBezTo>
                    <a:pt x="9233" y="1"/>
                    <a:pt x="9219" y="2"/>
                    <a:pt x="9204" y="6"/>
                  </a:cubicBezTo>
                  <a:cubicBezTo>
                    <a:pt x="4879" y="1101"/>
                    <a:pt x="0" y="5384"/>
                    <a:pt x="638" y="10194"/>
                  </a:cubicBezTo>
                  <a:cubicBezTo>
                    <a:pt x="667" y="10372"/>
                    <a:pt x="831" y="10670"/>
                    <a:pt x="988" y="10670"/>
                  </a:cubicBezTo>
                  <a:cubicBezTo>
                    <a:pt x="1051" y="10670"/>
                    <a:pt x="1113" y="10622"/>
                    <a:pt x="1164" y="10499"/>
                  </a:cubicBezTo>
                  <a:cubicBezTo>
                    <a:pt x="2481" y="7228"/>
                    <a:pt x="6612" y="7491"/>
                    <a:pt x="8761" y="5079"/>
                  </a:cubicBezTo>
                  <a:cubicBezTo>
                    <a:pt x="9811" y="3896"/>
                    <a:pt x="10178" y="2229"/>
                    <a:pt x="9531" y="820"/>
                  </a:cubicBezTo>
                  <a:lnTo>
                    <a:pt x="9531" y="820"/>
                  </a:lnTo>
                  <a:cubicBezTo>
                    <a:pt x="9634" y="521"/>
                    <a:pt x="9495" y="1"/>
                    <a:pt x="9246"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4"/>
            <p:cNvSpPr/>
            <p:nvPr/>
          </p:nvSpPr>
          <p:spPr>
            <a:xfrm>
              <a:off x="4372453" y="3871854"/>
              <a:ext cx="492909" cy="779948"/>
            </a:xfrm>
            <a:custGeom>
              <a:rect b="b" l="l" r="r" t="t"/>
              <a:pathLst>
                <a:path extrusionOk="0" h="16662" w="10530">
                  <a:moveTo>
                    <a:pt x="544" y="1158"/>
                  </a:moveTo>
                  <a:cubicBezTo>
                    <a:pt x="3120" y="2433"/>
                    <a:pt x="5658" y="3812"/>
                    <a:pt x="7181" y="6336"/>
                  </a:cubicBezTo>
                  <a:cubicBezTo>
                    <a:pt x="8807" y="9012"/>
                    <a:pt x="9569" y="12196"/>
                    <a:pt x="9665" y="15320"/>
                  </a:cubicBezTo>
                  <a:lnTo>
                    <a:pt x="9665" y="15320"/>
                  </a:lnTo>
                  <a:cubicBezTo>
                    <a:pt x="6997" y="14430"/>
                    <a:pt x="5201" y="12193"/>
                    <a:pt x="3687" y="9871"/>
                  </a:cubicBezTo>
                  <a:cubicBezTo>
                    <a:pt x="1869" y="7078"/>
                    <a:pt x="939" y="4383"/>
                    <a:pt x="544" y="1158"/>
                  </a:cubicBezTo>
                  <a:close/>
                  <a:moveTo>
                    <a:pt x="178" y="0"/>
                  </a:moveTo>
                  <a:cubicBezTo>
                    <a:pt x="0" y="0"/>
                    <a:pt x="1" y="466"/>
                    <a:pt x="14" y="542"/>
                  </a:cubicBezTo>
                  <a:cubicBezTo>
                    <a:pt x="374" y="4146"/>
                    <a:pt x="1206" y="7084"/>
                    <a:pt x="3175" y="10162"/>
                  </a:cubicBezTo>
                  <a:cubicBezTo>
                    <a:pt x="4807" y="12729"/>
                    <a:pt x="6740" y="15334"/>
                    <a:pt x="9710" y="16314"/>
                  </a:cubicBezTo>
                  <a:lnTo>
                    <a:pt x="9710" y="16314"/>
                  </a:lnTo>
                  <a:cubicBezTo>
                    <a:pt x="9769" y="16509"/>
                    <a:pt x="9897" y="16662"/>
                    <a:pt x="9999" y="16662"/>
                  </a:cubicBezTo>
                  <a:cubicBezTo>
                    <a:pt x="10064" y="16662"/>
                    <a:pt x="10119" y="16599"/>
                    <a:pt x="10139" y="16442"/>
                  </a:cubicBezTo>
                  <a:lnTo>
                    <a:pt x="10139" y="16442"/>
                  </a:lnTo>
                  <a:cubicBezTo>
                    <a:pt x="10156" y="16446"/>
                    <a:pt x="10172" y="16451"/>
                    <a:pt x="10189" y="16455"/>
                  </a:cubicBezTo>
                  <a:cubicBezTo>
                    <a:pt x="10203" y="16458"/>
                    <a:pt x="10216" y="16460"/>
                    <a:pt x="10228" y="16460"/>
                  </a:cubicBezTo>
                  <a:cubicBezTo>
                    <a:pt x="10529" y="16460"/>
                    <a:pt x="10455" y="15537"/>
                    <a:pt x="10189" y="15457"/>
                  </a:cubicBezTo>
                  <a:lnTo>
                    <a:pt x="10175" y="15471"/>
                  </a:lnTo>
                  <a:cubicBezTo>
                    <a:pt x="10161" y="15467"/>
                    <a:pt x="10147" y="15464"/>
                    <a:pt x="10133" y="15460"/>
                  </a:cubicBezTo>
                  <a:lnTo>
                    <a:pt x="10133" y="15460"/>
                  </a:lnTo>
                  <a:cubicBezTo>
                    <a:pt x="10025" y="12335"/>
                    <a:pt x="9312" y="9245"/>
                    <a:pt x="7888" y="6447"/>
                  </a:cubicBezTo>
                  <a:cubicBezTo>
                    <a:pt x="6238" y="3231"/>
                    <a:pt x="3382" y="1567"/>
                    <a:pt x="236" y="15"/>
                  </a:cubicBezTo>
                  <a:cubicBezTo>
                    <a:pt x="215" y="5"/>
                    <a:pt x="195" y="0"/>
                    <a:pt x="178"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4"/>
            <p:cNvSpPr/>
            <p:nvPr/>
          </p:nvSpPr>
          <p:spPr>
            <a:xfrm>
              <a:off x="4457506" y="4634436"/>
              <a:ext cx="618454" cy="527502"/>
            </a:xfrm>
            <a:custGeom>
              <a:rect b="b" l="l" r="r" t="t"/>
              <a:pathLst>
                <a:path extrusionOk="0" h="11269" w="13212">
                  <a:moveTo>
                    <a:pt x="12024" y="1585"/>
                  </a:moveTo>
                  <a:cubicBezTo>
                    <a:pt x="11178" y="4141"/>
                    <a:pt x="9966" y="6447"/>
                    <a:pt x="7235" y="7483"/>
                  </a:cubicBezTo>
                  <a:cubicBezTo>
                    <a:pt x="5987" y="7941"/>
                    <a:pt x="4671" y="8176"/>
                    <a:pt x="3451" y="8675"/>
                  </a:cubicBezTo>
                  <a:cubicBezTo>
                    <a:pt x="2565" y="9039"/>
                    <a:pt x="1744" y="9783"/>
                    <a:pt x="836" y="10109"/>
                  </a:cubicBezTo>
                  <a:lnTo>
                    <a:pt x="836" y="10109"/>
                  </a:lnTo>
                  <a:cubicBezTo>
                    <a:pt x="1925" y="7923"/>
                    <a:pt x="5278" y="6758"/>
                    <a:pt x="7124" y="5626"/>
                  </a:cubicBezTo>
                  <a:cubicBezTo>
                    <a:pt x="8122" y="5016"/>
                    <a:pt x="8815" y="4032"/>
                    <a:pt x="9702" y="3269"/>
                  </a:cubicBezTo>
                  <a:cubicBezTo>
                    <a:pt x="10425" y="2647"/>
                    <a:pt x="11220" y="2105"/>
                    <a:pt x="12024" y="1585"/>
                  </a:cubicBezTo>
                  <a:close/>
                  <a:moveTo>
                    <a:pt x="12779" y="0"/>
                  </a:moveTo>
                  <a:cubicBezTo>
                    <a:pt x="12753" y="0"/>
                    <a:pt x="12725" y="8"/>
                    <a:pt x="12697" y="25"/>
                  </a:cubicBezTo>
                  <a:lnTo>
                    <a:pt x="12697" y="39"/>
                  </a:lnTo>
                  <a:cubicBezTo>
                    <a:pt x="12680" y="49"/>
                    <a:pt x="12664" y="60"/>
                    <a:pt x="12648" y="70"/>
                  </a:cubicBezTo>
                  <a:lnTo>
                    <a:pt x="12648" y="70"/>
                  </a:lnTo>
                  <a:cubicBezTo>
                    <a:pt x="12623" y="49"/>
                    <a:pt x="12598" y="36"/>
                    <a:pt x="12574" y="36"/>
                  </a:cubicBezTo>
                  <a:cubicBezTo>
                    <a:pt x="12527" y="36"/>
                    <a:pt x="12483" y="83"/>
                    <a:pt x="12449" y="198"/>
                  </a:cubicBezTo>
                  <a:lnTo>
                    <a:pt x="12449" y="198"/>
                  </a:lnTo>
                  <a:cubicBezTo>
                    <a:pt x="9948" y="1836"/>
                    <a:pt x="7966" y="4062"/>
                    <a:pt x="5322" y="5432"/>
                  </a:cubicBezTo>
                  <a:cubicBezTo>
                    <a:pt x="3284" y="6471"/>
                    <a:pt x="484" y="8107"/>
                    <a:pt x="41" y="10533"/>
                  </a:cubicBezTo>
                  <a:cubicBezTo>
                    <a:pt x="0" y="10709"/>
                    <a:pt x="52" y="11268"/>
                    <a:pt x="326" y="11268"/>
                  </a:cubicBezTo>
                  <a:cubicBezTo>
                    <a:pt x="332" y="11268"/>
                    <a:pt x="339" y="11268"/>
                    <a:pt x="346" y="11267"/>
                  </a:cubicBezTo>
                  <a:cubicBezTo>
                    <a:pt x="1760" y="11129"/>
                    <a:pt x="2952" y="9895"/>
                    <a:pt x="4282" y="9438"/>
                  </a:cubicBezTo>
                  <a:cubicBezTo>
                    <a:pt x="5613" y="8980"/>
                    <a:pt x="7055" y="8731"/>
                    <a:pt x="8330" y="8079"/>
                  </a:cubicBezTo>
                  <a:cubicBezTo>
                    <a:pt x="11037" y="6726"/>
                    <a:pt x="12040" y="3799"/>
                    <a:pt x="12834" y="1067"/>
                  </a:cubicBezTo>
                  <a:lnTo>
                    <a:pt x="12834" y="1067"/>
                  </a:lnTo>
                  <a:cubicBezTo>
                    <a:pt x="12871" y="1043"/>
                    <a:pt x="12909" y="1020"/>
                    <a:pt x="12946" y="996"/>
                  </a:cubicBezTo>
                  <a:cubicBezTo>
                    <a:pt x="13211" y="832"/>
                    <a:pt x="13051" y="0"/>
                    <a:pt x="12779"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4"/>
            <p:cNvSpPr/>
            <p:nvPr/>
          </p:nvSpPr>
          <p:spPr>
            <a:xfrm>
              <a:off x="4909223" y="4048609"/>
              <a:ext cx="492769" cy="773769"/>
            </a:xfrm>
            <a:custGeom>
              <a:rect b="b" l="l" r="r" t="t"/>
              <a:pathLst>
                <a:path extrusionOk="0" h="16530" w="10527">
                  <a:moveTo>
                    <a:pt x="998" y="2026"/>
                  </a:moveTo>
                  <a:cubicBezTo>
                    <a:pt x="2422" y="3663"/>
                    <a:pt x="4410" y="4787"/>
                    <a:pt x="5639" y="6635"/>
                  </a:cubicBezTo>
                  <a:cubicBezTo>
                    <a:pt x="7250" y="9064"/>
                    <a:pt x="8314" y="11806"/>
                    <a:pt x="8893" y="14646"/>
                  </a:cubicBezTo>
                  <a:lnTo>
                    <a:pt x="8893" y="14646"/>
                  </a:lnTo>
                  <a:cubicBezTo>
                    <a:pt x="6728" y="13121"/>
                    <a:pt x="5485" y="11122"/>
                    <a:pt x="4045" y="8756"/>
                  </a:cubicBezTo>
                  <a:cubicBezTo>
                    <a:pt x="3268" y="7495"/>
                    <a:pt x="2312" y="6441"/>
                    <a:pt x="1771" y="5027"/>
                  </a:cubicBezTo>
                  <a:cubicBezTo>
                    <a:pt x="1405" y="4057"/>
                    <a:pt x="1178" y="3045"/>
                    <a:pt x="998" y="2026"/>
                  </a:cubicBezTo>
                  <a:close/>
                  <a:moveTo>
                    <a:pt x="387" y="0"/>
                  </a:moveTo>
                  <a:cubicBezTo>
                    <a:pt x="183" y="0"/>
                    <a:pt x="1" y="275"/>
                    <a:pt x="39" y="550"/>
                  </a:cubicBezTo>
                  <a:cubicBezTo>
                    <a:pt x="288" y="2186"/>
                    <a:pt x="551" y="3849"/>
                    <a:pt x="1120" y="5388"/>
                  </a:cubicBezTo>
                  <a:cubicBezTo>
                    <a:pt x="1688" y="6899"/>
                    <a:pt x="2672" y="8008"/>
                    <a:pt x="3504" y="9352"/>
                  </a:cubicBezTo>
                  <a:cubicBezTo>
                    <a:pt x="5129" y="12022"/>
                    <a:pt x="6513" y="14246"/>
                    <a:pt x="9112" y="15878"/>
                  </a:cubicBezTo>
                  <a:lnTo>
                    <a:pt x="9112" y="15878"/>
                  </a:lnTo>
                  <a:cubicBezTo>
                    <a:pt x="9124" y="15953"/>
                    <a:pt x="9135" y="16028"/>
                    <a:pt x="9146" y="16103"/>
                  </a:cubicBezTo>
                  <a:cubicBezTo>
                    <a:pt x="9184" y="16393"/>
                    <a:pt x="9358" y="16530"/>
                    <a:pt x="9522" y="16530"/>
                  </a:cubicBezTo>
                  <a:cubicBezTo>
                    <a:pt x="9649" y="16530"/>
                    <a:pt x="9771" y="16448"/>
                    <a:pt x="9823" y="16292"/>
                  </a:cubicBezTo>
                  <a:lnTo>
                    <a:pt x="9823" y="16292"/>
                  </a:lnTo>
                  <a:cubicBezTo>
                    <a:pt x="9860" y="16312"/>
                    <a:pt x="9898" y="16332"/>
                    <a:pt x="9936" y="16352"/>
                  </a:cubicBezTo>
                  <a:cubicBezTo>
                    <a:pt x="9998" y="16386"/>
                    <a:pt x="10055" y="16401"/>
                    <a:pt x="10106" y="16401"/>
                  </a:cubicBezTo>
                  <a:cubicBezTo>
                    <a:pt x="10472" y="16401"/>
                    <a:pt x="10526" y="15620"/>
                    <a:pt x="10185" y="15438"/>
                  </a:cubicBezTo>
                  <a:cubicBezTo>
                    <a:pt x="10023" y="15352"/>
                    <a:pt x="9865" y="15263"/>
                    <a:pt x="9712" y="15173"/>
                  </a:cubicBezTo>
                  <a:lnTo>
                    <a:pt x="9712" y="15173"/>
                  </a:lnTo>
                  <a:cubicBezTo>
                    <a:pt x="9222" y="12298"/>
                    <a:pt x="8230" y="9537"/>
                    <a:pt x="6775" y="6996"/>
                  </a:cubicBezTo>
                  <a:cubicBezTo>
                    <a:pt x="6068" y="5790"/>
                    <a:pt x="5264" y="4667"/>
                    <a:pt x="4225" y="3724"/>
                  </a:cubicBezTo>
                  <a:cubicBezTo>
                    <a:pt x="2963" y="2601"/>
                    <a:pt x="1508" y="1714"/>
                    <a:pt x="662" y="203"/>
                  </a:cubicBezTo>
                  <a:cubicBezTo>
                    <a:pt x="579" y="59"/>
                    <a:pt x="481" y="0"/>
                    <a:pt x="387"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4"/>
            <p:cNvSpPr/>
            <p:nvPr/>
          </p:nvSpPr>
          <p:spPr>
            <a:xfrm>
              <a:off x="5240638" y="4745142"/>
              <a:ext cx="283669" cy="702244"/>
            </a:xfrm>
            <a:custGeom>
              <a:rect b="b" l="l" r="r" t="t"/>
              <a:pathLst>
                <a:path extrusionOk="0" h="15002" w="6060">
                  <a:moveTo>
                    <a:pt x="3267" y="2027"/>
                  </a:moveTo>
                  <a:cubicBezTo>
                    <a:pt x="6059" y="5201"/>
                    <a:pt x="2295" y="9735"/>
                    <a:pt x="3139" y="13734"/>
                  </a:cubicBezTo>
                  <a:lnTo>
                    <a:pt x="3139" y="13734"/>
                  </a:lnTo>
                  <a:cubicBezTo>
                    <a:pt x="2071" y="13222"/>
                    <a:pt x="1249" y="12274"/>
                    <a:pt x="888" y="11120"/>
                  </a:cubicBezTo>
                  <a:cubicBezTo>
                    <a:pt x="430" y="9568"/>
                    <a:pt x="1179" y="8209"/>
                    <a:pt x="1941" y="6892"/>
                  </a:cubicBezTo>
                  <a:cubicBezTo>
                    <a:pt x="2949" y="5159"/>
                    <a:pt x="3085" y="3840"/>
                    <a:pt x="3267" y="2027"/>
                  </a:cubicBezTo>
                  <a:close/>
                  <a:moveTo>
                    <a:pt x="2090" y="1"/>
                  </a:moveTo>
                  <a:cubicBezTo>
                    <a:pt x="1758" y="1"/>
                    <a:pt x="1687" y="771"/>
                    <a:pt x="2024" y="987"/>
                  </a:cubicBezTo>
                  <a:cubicBezTo>
                    <a:pt x="2231" y="1119"/>
                    <a:pt x="2421" y="1254"/>
                    <a:pt x="2595" y="1392"/>
                  </a:cubicBezTo>
                  <a:lnTo>
                    <a:pt x="2595" y="1392"/>
                  </a:lnTo>
                  <a:cubicBezTo>
                    <a:pt x="2517" y="2325"/>
                    <a:pt x="2542" y="3236"/>
                    <a:pt x="2301" y="4148"/>
                  </a:cubicBezTo>
                  <a:cubicBezTo>
                    <a:pt x="2038" y="5104"/>
                    <a:pt x="1553" y="5853"/>
                    <a:pt x="1068" y="6712"/>
                  </a:cubicBezTo>
                  <a:cubicBezTo>
                    <a:pt x="486" y="7724"/>
                    <a:pt x="0" y="8764"/>
                    <a:pt x="14" y="9956"/>
                  </a:cubicBezTo>
                  <a:cubicBezTo>
                    <a:pt x="28" y="12257"/>
                    <a:pt x="1525" y="14281"/>
                    <a:pt x="3715" y="14988"/>
                  </a:cubicBezTo>
                  <a:cubicBezTo>
                    <a:pt x="3745" y="14997"/>
                    <a:pt x="3773" y="15002"/>
                    <a:pt x="3799" y="15002"/>
                  </a:cubicBezTo>
                  <a:cubicBezTo>
                    <a:pt x="4077" y="15002"/>
                    <a:pt x="4152" y="14498"/>
                    <a:pt x="4076" y="14295"/>
                  </a:cubicBezTo>
                  <a:cubicBezTo>
                    <a:pt x="2828" y="11287"/>
                    <a:pt x="4991" y="8306"/>
                    <a:pt x="5143" y="5284"/>
                  </a:cubicBezTo>
                  <a:cubicBezTo>
                    <a:pt x="5254" y="2956"/>
                    <a:pt x="4187" y="1278"/>
                    <a:pt x="2260" y="59"/>
                  </a:cubicBezTo>
                  <a:cubicBezTo>
                    <a:pt x="2198" y="18"/>
                    <a:pt x="2141" y="1"/>
                    <a:pt x="2090"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4"/>
            <p:cNvSpPr/>
            <p:nvPr/>
          </p:nvSpPr>
          <p:spPr>
            <a:xfrm>
              <a:off x="5079705" y="4761057"/>
              <a:ext cx="316389" cy="256940"/>
            </a:xfrm>
            <a:custGeom>
              <a:rect b="b" l="l" r="r" t="t"/>
              <a:pathLst>
                <a:path extrusionOk="0" h="5489" w="6759">
                  <a:moveTo>
                    <a:pt x="5210" y="1481"/>
                  </a:moveTo>
                  <a:lnTo>
                    <a:pt x="5210" y="1481"/>
                  </a:lnTo>
                  <a:cubicBezTo>
                    <a:pt x="4494" y="3011"/>
                    <a:pt x="2644" y="3866"/>
                    <a:pt x="1046" y="4367"/>
                  </a:cubicBezTo>
                  <a:lnTo>
                    <a:pt x="1046" y="4367"/>
                  </a:lnTo>
                  <a:cubicBezTo>
                    <a:pt x="1443" y="3742"/>
                    <a:pt x="3028" y="2673"/>
                    <a:pt x="3327" y="2477"/>
                  </a:cubicBezTo>
                  <a:cubicBezTo>
                    <a:pt x="3929" y="2085"/>
                    <a:pt x="4558" y="1753"/>
                    <a:pt x="5210" y="1481"/>
                  </a:cubicBezTo>
                  <a:close/>
                  <a:moveTo>
                    <a:pt x="5735" y="1"/>
                  </a:moveTo>
                  <a:cubicBezTo>
                    <a:pt x="5636" y="1"/>
                    <a:pt x="5546" y="85"/>
                    <a:pt x="5513" y="292"/>
                  </a:cubicBezTo>
                  <a:lnTo>
                    <a:pt x="5513" y="292"/>
                  </a:lnTo>
                  <a:cubicBezTo>
                    <a:pt x="4180" y="768"/>
                    <a:pt x="2947" y="1484"/>
                    <a:pt x="1872" y="2408"/>
                  </a:cubicBezTo>
                  <a:cubicBezTo>
                    <a:pt x="999" y="3156"/>
                    <a:pt x="1" y="4043"/>
                    <a:pt x="555" y="5263"/>
                  </a:cubicBezTo>
                  <a:cubicBezTo>
                    <a:pt x="594" y="5340"/>
                    <a:pt x="691" y="5488"/>
                    <a:pt x="804" y="5488"/>
                  </a:cubicBezTo>
                  <a:cubicBezTo>
                    <a:pt x="814" y="5488"/>
                    <a:pt x="823" y="5487"/>
                    <a:pt x="832" y="5485"/>
                  </a:cubicBezTo>
                  <a:cubicBezTo>
                    <a:pt x="3150" y="4819"/>
                    <a:pt x="5468" y="3609"/>
                    <a:pt x="5994" y="1188"/>
                  </a:cubicBezTo>
                  <a:lnTo>
                    <a:pt x="5994" y="1188"/>
                  </a:lnTo>
                  <a:cubicBezTo>
                    <a:pt x="6125" y="1144"/>
                    <a:pt x="6258" y="1102"/>
                    <a:pt x="6391" y="1063"/>
                  </a:cubicBezTo>
                  <a:cubicBezTo>
                    <a:pt x="6759" y="958"/>
                    <a:pt x="6628" y="43"/>
                    <a:pt x="6319" y="43"/>
                  </a:cubicBezTo>
                  <a:cubicBezTo>
                    <a:pt x="6302" y="43"/>
                    <a:pt x="6284" y="45"/>
                    <a:pt x="6266" y="51"/>
                  </a:cubicBezTo>
                  <a:cubicBezTo>
                    <a:pt x="6165" y="80"/>
                    <a:pt x="6065" y="109"/>
                    <a:pt x="5965" y="140"/>
                  </a:cubicBezTo>
                  <a:lnTo>
                    <a:pt x="5965" y="140"/>
                  </a:lnTo>
                  <a:cubicBezTo>
                    <a:pt x="5899" y="54"/>
                    <a:pt x="5814" y="1"/>
                    <a:pt x="5735"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4"/>
            <p:cNvSpPr/>
            <p:nvPr/>
          </p:nvSpPr>
          <p:spPr>
            <a:xfrm>
              <a:off x="5298167" y="4327316"/>
              <a:ext cx="161494" cy="493190"/>
            </a:xfrm>
            <a:custGeom>
              <a:rect b="b" l="l" r="r" t="t"/>
              <a:pathLst>
                <a:path extrusionOk="0" h="10536" w="3450">
                  <a:moveTo>
                    <a:pt x="1879" y="1457"/>
                  </a:moveTo>
                  <a:lnTo>
                    <a:pt x="1879" y="1457"/>
                  </a:lnTo>
                  <a:cubicBezTo>
                    <a:pt x="2497" y="3576"/>
                    <a:pt x="1842" y="5762"/>
                    <a:pt x="1188" y="7869"/>
                  </a:cubicBezTo>
                  <a:lnTo>
                    <a:pt x="1188" y="7869"/>
                  </a:lnTo>
                  <a:cubicBezTo>
                    <a:pt x="819" y="5718"/>
                    <a:pt x="1052" y="3495"/>
                    <a:pt x="1879" y="1457"/>
                  </a:cubicBezTo>
                  <a:close/>
                  <a:moveTo>
                    <a:pt x="1842" y="1"/>
                  </a:moveTo>
                  <a:cubicBezTo>
                    <a:pt x="1749" y="1"/>
                    <a:pt x="1656" y="54"/>
                    <a:pt x="1599" y="168"/>
                  </a:cubicBezTo>
                  <a:cubicBezTo>
                    <a:pt x="287" y="2980"/>
                    <a:pt x="0" y="6163"/>
                    <a:pt x="799" y="9149"/>
                  </a:cubicBezTo>
                  <a:lnTo>
                    <a:pt x="799" y="9149"/>
                  </a:lnTo>
                  <a:cubicBezTo>
                    <a:pt x="734" y="9373"/>
                    <a:pt x="672" y="9595"/>
                    <a:pt x="615" y="9816"/>
                  </a:cubicBezTo>
                  <a:cubicBezTo>
                    <a:pt x="538" y="10125"/>
                    <a:pt x="790" y="10535"/>
                    <a:pt x="1007" y="10535"/>
                  </a:cubicBezTo>
                  <a:cubicBezTo>
                    <a:pt x="1087" y="10535"/>
                    <a:pt x="1163" y="10478"/>
                    <a:pt x="1215" y="10338"/>
                  </a:cubicBezTo>
                  <a:lnTo>
                    <a:pt x="1215" y="10338"/>
                  </a:lnTo>
                  <a:cubicBezTo>
                    <a:pt x="1270" y="10401"/>
                    <a:pt x="1333" y="10429"/>
                    <a:pt x="1394" y="10429"/>
                  </a:cubicBezTo>
                  <a:cubicBezTo>
                    <a:pt x="1603" y="10429"/>
                    <a:pt x="1800" y="10111"/>
                    <a:pt x="1682" y="9775"/>
                  </a:cubicBezTo>
                  <a:cubicBezTo>
                    <a:pt x="1622" y="9603"/>
                    <a:pt x="1566" y="9430"/>
                    <a:pt x="1514" y="9257"/>
                  </a:cubicBezTo>
                  <a:lnTo>
                    <a:pt x="1514" y="9257"/>
                  </a:lnTo>
                  <a:cubicBezTo>
                    <a:pt x="2378" y="6239"/>
                    <a:pt x="3449" y="3281"/>
                    <a:pt x="2126" y="210"/>
                  </a:cubicBezTo>
                  <a:cubicBezTo>
                    <a:pt x="2066" y="75"/>
                    <a:pt x="1953" y="1"/>
                    <a:pt x="1842"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4"/>
            <p:cNvSpPr/>
            <p:nvPr/>
          </p:nvSpPr>
          <p:spPr>
            <a:xfrm>
              <a:off x="5480726" y="4575643"/>
              <a:ext cx="279877" cy="360577"/>
            </a:xfrm>
            <a:custGeom>
              <a:rect b="b" l="l" r="r" t="t"/>
              <a:pathLst>
                <a:path extrusionOk="0" h="7703" w="5979">
                  <a:moveTo>
                    <a:pt x="700" y="1392"/>
                  </a:moveTo>
                  <a:cubicBezTo>
                    <a:pt x="2354" y="2800"/>
                    <a:pt x="3992" y="4302"/>
                    <a:pt x="4924" y="6259"/>
                  </a:cubicBezTo>
                  <a:lnTo>
                    <a:pt x="4924" y="6259"/>
                  </a:lnTo>
                  <a:cubicBezTo>
                    <a:pt x="3103" y="5234"/>
                    <a:pt x="1166" y="3405"/>
                    <a:pt x="700" y="1392"/>
                  </a:cubicBezTo>
                  <a:close/>
                  <a:moveTo>
                    <a:pt x="254" y="1"/>
                  </a:moveTo>
                  <a:cubicBezTo>
                    <a:pt x="96" y="1"/>
                    <a:pt x="0" y="268"/>
                    <a:pt x="0" y="422"/>
                  </a:cubicBezTo>
                  <a:cubicBezTo>
                    <a:pt x="95" y="3526"/>
                    <a:pt x="2708" y="6219"/>
                    <a:pt x="5416" y="7529"/>
                  </a:cubicBezTo>
                  <a:lnTo>
                    <a:pt x="5416" y="7529"/>
                  </a:lnTo>
                  <a:cubicBezTo>
                    <a:pt x="5476" y="7651"/>
                    <a:pt x="5550" y="7702"/>
                    <a:pt x="5622" y="7702"/>
                  </a:cubicBezTo>
                  <a:cubicBezTo>
                    <a:pt x="5806" y="7702"/>
                    <a:pt x="5979" y="7369"/>
                    <a:pt x="5878" y="7048"/>
                  </a:cubicBezTo>
                  <a:cubicBezTo>
                    <a:pt x="5868" y="7016"/>
                    <a:pt x="5858" y="6985"/>
                    <a:pt x="5849" y="6953"/>
                  </a:cubicBezTo>
                  <a:lnTo>
                    <a:pt x="5849" y="6953"/>
                  </a:lnTo>
                  <a:cubicBezTo>
                    <a:pt x="5839" y="6913"/>
                    <a:pt x="5826" y="6874"/>
                    <a:pt x="5811" y="6838"/>
                  </a:cubicBezTo>
                  <a:lnTo>
                    <a:pt x="5811" y="6838"/>
                  </a:lnTo>
                  <a:cubicBezTo>
                    <a:pt x="4868" y="3970"/>
                    <a:pt x="2635" y="1956"/>
                    <a:pt x="388" y="62"/>
                  </a:cubicBezTo>
                  <a:cubicBezTo>
                    <a:pt x="340" y="19"/>
                    <a:pt x="295" y="1"/>
                    <a:pt x="254"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4"/>
            <p:cNvSpPr/>
            <p:nvPr/>
          </p:nvSpPr>
          <p:spPr>
            <a:xfrm>
              <a:off x="5613105" y="4879206"/>
              <a:ext cx="204981" cy="386791"/>
            </a:xfrm>
            <a:custGeom>
              <a:rect b="b" l="l" r="r" t="t"/>
              <a:pathLst>
                <a:path extrusionOk="0" h="8263" w="4379">
                  <a:moveTo>
                    <a:pt x="2715" y="1208"/>
                  </a:moveTo>
                  <a:cubicBezTo>
                    <a:pt x="3852" y="2990"/>
                    <a:pt x="1762" y="5607"/>
                    <a:pt x="450" y="6919"/>
                  </a:cubicBezTo>
                  <a:lnTo>
                    <a:pt x="450" y="6919"/>
                  </a:lnTo>
                  <a:cubicBezTo>
                    <a:pt x="528" y="4744"/>
                    <a:pt x="885" y="2544"/>
                    <a:pt x="2715" y="1208"/>
                  </a:cubicBezTo>
                  <a:close/>
                  <a:moveTo>
                    <a:pt x="2538" y="1"/>
                  </a:moveTo>
                  <a:cubicBezTo>
                    <a:pt x="2468" y="1"/>
                    <a:pt x="2427" y="127"/>
                    <a:pt x="2413" y="289"/>
                  </a:cubicBezTo>
                  <a:lnTo>
                    <a:pt x="2413" y="289"/>
                  </a:lnTo>
                  <a:cubicBezTo>
                    <a:pt x="165" y="1987"/>
                    <a:pt x="26" y="4991"/>
                    <a:pt x="0" y="7633"/>
                  </a:cubicBezTo>
                  <a:cubicBezTo>
                    <a:pt x="0" y="7706"/>
                    <a:pt x="86" y="8262"/>
                    <a:pt x="258" y="8262"/>
                  </a:cubicBezTo>
                  <a:cubicBezTo>
                    <a:pt x="281" y="8262"/>
                    <a:pt x="306" y="8252"/>
                    <a:pt x="333" y="8229"/>
                  </a:cubicBezTo>
                  <a:cubicBezTo>
                    <a:pt x="2128" y="6559"/>
                    <a:pt x="4378" y="3320"/>
                    <a:pt x="3129" y="808"/>
                  </a:cubicBezTo>
                  <a:lnTo>
                    <a:pt x="3129" y="808"/>
                  </a:lnTo>
                  <a:cubicBezTo>
                    <a:pt x="3177" y="513"/>
                    <a:pt x="3038" y="4"/>
                    <a:pt x="2849" y="4"/>
                  </a:cubicBezTo>
                  <a:cubicBezTo>
                    <a:pt x="2829" y="4"/>
                    <a:pt x="2808" y="9"/>
                    <a:pt x="2786" y="22"/>
                  </a:cubicBezTo>
                  <a:lnTo>
                    <a:pt x="2800" y="22"/>
                  </a:lnTo>
                  <a:cubicBezTo>
                    <a:pt x="2756" y="50"/>
                    <a:pt x="2712" y="79"/>
                    <a:pt x="2668" y="107"/>
                  </a:cubicBezTo>
                  <a:lnTo>
                    <a:pt x="2668" y="107"/>
                  </a:lnTo>
                  <a:cubicBezTo>
                    <a:pt x="2653" y="88"/>
                    <a:pt x="2636" y="69"/>
                    <a:pt x="2620" y="50"/>
                  </a:cubicBezTo>
                  <a:cubicBezTo>
                    <a:pt x="2589" y="16"/>
                    <a:pt x="2562" y="1"/>
                    <a:pt x="2538"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4"/>
            <p:cNvSpPr/>
            <p:nvPr/>
          </p:nvSpPr>
          <p:spPr>
            <a:xfrm>
              <a:off x="4890218" y="5336539"/>
              <a:ext cx="812294" cy="395498"/>
            </a:xfrm>
            <a:custGeom>
              <a:rect b="b" l="l" r="r" t="t"/>
              <a:pathLst>
                <a:path extrusionOk="0" h="8449" w="17353">
                  <a:moveTo>
                    <a:pt x="15694" y="983"/>
                  </a:moveTo>
                  <a:cubicBezTo>
                    <a:pt x="15952" y="983"/>
                    <a:pt x="16214" y="1003"/>
                    <a:pt x="16483" y="1046"/>
                  </a:cubicBezTo>
                  <a:lnTo>
                    <a:pt x="16483" y="1046"/>
                  </a:lnTo>
                  <a:cubicBezTo>
                    <a:pt x="14749" y="3243"/>
                    <a:pt x="12597" y="5980"/>
                    <a:pt x="10079" y="7025"/>
                  </a:cubicBezTo>
                  <a:cubicBezTo>
                    <a:pt x="9485" y="7274"/>
                    <a:pt x="8869" y="7363"/>
                    <a:pt x="8248" y="7363"/>
                  </a:cubicBezTo>
                  <a:cubicBezTo>
                    <a:pt x="7448" y="7363"/>
                    <a:pt x="6639" y="7215"/>
                    <a:pt x="5851" y="7067"/>
                  </a:cubicBezTo>
                  <a:cubicBezTo>
                    <a:pt x="4604" y="6839"/>
                    <a:pt x="3374" y="6528"/>
                    <a:pt x="2171" y="6141"/>
                  </a:cubicBezTo>
                  <a:lnTo>
                    <a:pt x="2171" y="6141"/>
                  </a:lnTo>
                  <a:cubicBezTo>
                    <a:pt x="4467" y="5683"/>
                    <a:pt x="6852" y="5055"/>
                    <a:pt x="8873" y="4045"/>
                  </a:cubicBezTo>
                  <a:cubicBezTo>
                    <a:pt x="11116" y="2935"/>
                    <a:pt x="13154" y="983"/>
                    <a:pt x="15694" y="983"/>
                  </a:cubicBezTo>
                  <a:close/>
                  <a:moveTo>
                    <a:pt x="15587" y="1"/>
                  </a:moveTo>
                  <a:cubicBezTo>
                    <a:pt x="13408" y="1"/>
                    <a:pt x="11599" y="1374"/>
                    <a:pt x="9704" y="2506"/>
                  </a:cubicBezTo>
                  <a:cubicBezTo>
                    <a:pt x="6932" y="4156"/>
                    <a:pt x="3411" y="4918"/>
                    <a:pt x="264" y="5459"/>
                  </a:cubicBezTo>
                  <a:cubicBezTo>
                    <a:pt x="1" y="5514"/>
                    <a:pt x="153" y="6388"/>
                    <a:pt x="348" y="6471"/>
                  </a:cubicBezTo>
                  <a:cubicBezTo>
                    <a:pt x="2395" y="7263"/>
                    <a:pt x="5384" y="8448"/>
                    <a:pt x="7954" y="8448"/>
                  </a:cubicBezTo>
                  <a:cubicBezTo>
                    <a:pt x="8759" y="8448"/>
                    <a:pt x="9522" y="8332"/>
                    <a:pt x="10203" y="8051"/>
                  </a:cubicBezTo>
                  <a:cubicBezTo>
                    <a:pt x="13031" y="6887"/>
                    <a:pt x="15374" y="3685"/>
                    <a:pt x="17217" y="1370"/>
                  </a:cubicBezTo>
                  <a:cubicBezTo>
                    <a:pt x="17352" y="1193"/>
                    <a:pt x="17223" y="653"/>
                    <a:pt x="17103" y="455"/>
                  </a:cubicBezTo>
                  <a:lnTo>
                    <a:pt x="17103" y="455"/>
                  </a:lnTo>
                  <a:cubicBezTo>
                    <a:pt x="17068" y="306"/>
                    <a:pt x="17007" y="186"/>
                    <a:pt x="16926" y="164"/>
                  </a:cubicBezTo>
                  <a:lnTo>
                    <a:pt x="16926" y="164"/>
                  </a:lnTo>
                  <a:lnTo>
                    <a:pt x="16940" y="177"/>
                  </a:lnTo>
                  <a:cubicBezTo>
                    <a:pt x="16472" y="55"/>
                    <a:pt x="16022" y="1"/>
                    <a:pt x="15587"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4"/>
            <p:cNvSpPr/>
            <p:nvPr/>
          </p:nvSpPr>
          <p:spPr>
            <a:xfrm>
              <a:off x="5534183" y="5339395"/>
              <a:ext cx="231195" cy="527221"/>
            </a:xfrm>
            <a:custGeom>
              <a:rect b="b" l="l" r="r" t="t"/>
              <a:pathLst>
                <a:path extrusionOk="0" h="11263" w="4939">
                  <a:moveTo>
                    <a:pt x="3101" y="1446"/>
                  </a:moveTo>
                  <a:cubicBezTo>
                    <a:pt x="3902" y="3185"/>
                    <a:pt x="4440" y="4880"/>
                    <a:pt x="3502" y="6742"/>
                  </a:cubicBezTo>
                  <a:cubicBezTo>
                    <a:pt x="2953" y="7818"/>
                    <a:pt x="2225" y="8808"/>
                    <a:pt x="1527" y="9806"/>
                  </a:cubicBezTo>
                  <a:lnTo>
                    <a:pt x="1527" y="9806"/>
                  </a:lnTo>
                  <a:cubicBezTo>
                    <a:pt x="1043" y="7245"/>
                    <a:pt x="1040" y="3176"/>
                    <a:pt x="3101" y="1446"/>
                  </a:cubicBezTo>
                  <a:close/>
                  <a:moveTo>
                    <a:pt x="3661" y="1"/>
                  </a:moveTo>
                  <a:cubicBezTo>
                    <a:pt x="3619" y="1"/>
                    <a:pt x="3576" y="11"/>
                    <a:pt x="3530" y="33"/>
                  </a:cubicBezTo>
                  <a:cubicBezTo>
                    <a:pt x="3410" y="89"/>
                    <a:pt x="3294" y="150"/>
                    <a:pt x="3183" y="216"/>
                  </a:cubicBezTo>
                  <a:lnTo>
                    <a:pt x="3183" y="216"/>
                  </a:lnTo>
                  <a:cubicBezTo>
                    <a:pt x="3109" y="217"/>
                    <a:pt x="3037" y="267"/>
                    <a:pt x="2980" y="345"/>
                  </a:cubicBezTo>
                  <a:lnTo>
                    <a:pt x="2980" y="345"/>
                  </a:lnTo>
                  <a:cubicBezTo>
                    <a:pt x="1" y="2359"/>
                    <a:pt x="302" y="8007"/>
                    <a:pt x="1062" y="10943"/>
                  </a:cubicBezTo>
                  <a:cubicBezTo>
                    <a:pt x="1112" y="11143"/>
                    <a:pt x="1253" y="11263"/>
                    <a:pt x="1399" y="11263"/>
                  </a:cubicBezTo>
                  <a:cubicBezTo>
                    <a:pt x="1496" y="11263"/>
                    <a:pt x="1595" y="11211"/>
                    <a:pt x="1672" y="11095"/>
                  </a:cubicBezTo>
                  <a:cubicBezTo>
                    <a:pt x="2795" y="9418"/>
                    <a:pt x="4417" y="7602"/>
                    <a:pt x="4708" y="5536"/>
                  </a:cubicBezTo>
                  <a:cubicBezTo>
                    <a:pt x="4939" y="3958"/>
                    <a:pt x="4372" y="2455"/>
                    <a:pt x="3716" y="1035"/>
                  </a:cubicBezTo>
                  <a:lnTo>
                    <a:pt x="3716" y="1035"/>
                  </a:lnTo>
                  <a:cubicBezTo>
                    <a:pt x="3755" y="1015"/>
                    <a:pt x="3794" y="995"/>
                    <a:pt x="3835" y="976"/>
                  </a:cubicBezTo>
                  <a:cubicBezTo>
                    <a:pt x="4196" y="814"/>
                    <a:pt x="4031" y="1"/>
                    <a:pt x="3661"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4"/>
            <p:cNvSpPr/>
            <p:nvPr/>
          </p:nvSpPr>
          <p:spPr>
            <a:xfrm>
              <a:off x="5796085" y="5147146"/>
              <a:ext cx="238169" cy="643263"/>
            </a:xfrm>
            <a:custGeom>
              <a:rect b="b" l="l" r="r" t="t"/>
              <a:pathLst>
                <a:path extrusionOk="0" h="13742" w="5088">
                  <a:moveTo>
                    <a:pt x="2060" y="1144"/>
                  </a:moveTo>
                  <a:cubicBezTo>
                    <a:pt x="4316" y="2145"/>
                    <a:pt x="4369" y="4916"/>
                    <a:pt x="4422" y="7134"/>
                  </a:cubicBezTo>
                  <a:cubicBezTo>
                    <a:pt x="4470" y="8833"/>
                    <a:pt x="4353" y="10541"/>
                    <a:pt x="4088" y="12225"/>
                  </a:cubicBezTo>
                  <a:lnTo>
                    <a:pt x="4088" y="12225"/>
                  </a:lnTo>
                  <a:lnTo>
                    <a:pt x="2357" y="8008"/>
                  </a:lnTo>
                  <a:cubicBezTo>
                    <a:pt x="1497" y="5928"/>
                    <a:pt x="0" y="3198"/>
                    <a:pt x="1982" y="1285"/>
                  </a:cubicBezTo>
                  <a:cubicBezTo>
                    <a:pt x="2018" y="1251"/>
                    <a:pt x="2044" y="1202"/>
                    <a:pt x="2060" y="1144"/>
                  </a:cubicBezTo>
                  <a:close/>
                  <a:moveTo>
                    <a:pt x="1652" y="1"/>
                  </a:moveTo>
                  <a:cubicBezTo>
                    <a:pt x="1475" y="1"/>
                    <a:pt x="1415" y="311"/>
                    <a:pt x="1459" y="588"/>
                  </a:cubicBezTo>
                  <a:lnTo>
                    <a:pt x="1459" y="588"/>
                  </a:lnTo>
                  <a:cubicBezTo>
                    <a:pt x="371" y="1840"/>
                    <a:pt x="264" y="3506"/>
                    <a:pt x="665" y="5111"/>
                  </a:cubicBezTo>
                  <a:cubicBezTo>
                    <a:pt x="1400" y="7994"/>
                    <a:pt x="2883" y="10794"/>
                    <a:pt x="4020" y="13539"/>
                  </a:cubicBezTo>
                  <a:cubicBezTo>
                    <a:pt x="4077" y="13677"/>
                    <a:pt x="4159" y="13742"/>
                    <a:pt x="4238" y="13742"/>
                  </a:cubicBezTo>
                  <a:cubicBezTo>
                    <a:pt x="4332" y="13742"/>
                    <a:pt x="4420" y="13649"/>
                    <a:pt x="4450" y="13483"/>
                  </a:cubicBezTo>
                  <a:cubicBezTo>
                    <a:pt x="4990" y="10572"/>
                    <a:pt x="5087" y="7606"/>
                    <a:pt x="4755" y="4667"/>
                  </a:cubicBezTo>
                  <a:cubicBezTo>
                    <a:pt x="4491" y="2574"/>
                    <a:pt x="3868" y="730"/>
                    <a:pt x="1705" y="9"/>
                  </a:cubicBezTo>
                  <a:cubicBezTo>
                    <a:pt x="1686" y="4"/>
                    <a:pt x="1669" y="1"/>
                    <a:pt x="1652"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4"/>
            <p:cNvSpPr/>
            <p:nvPr/>
          </p:nvSpPr>
          <p:spPr>
            <a:xfrm>
              <a:off x="5934502" y="5169521"/>
              <a:ext cx="555916" cy="238637"/>
            </a:xfrm>
            <a:custGeom>
              <a:rect b="b" l="l" r="r" t="t"/>
              <a:pathLst>
                <a:path extrusionOk="0" h="5098" w="11876">
                  <a:moveTo>
                    <a:pt x="5316" y="1005"/>
                  </a:moveTo>
                  <a:cubicBezTo>
                    <a:pt x="7219" y="1005"/>
                    <a:pt x="9118" y="1332"/>
                    <a:pt x="10924" y="1982"/>
                  </a:cubicBezTo>
                  <a:lnTo>
                    <a:pt x="10924" y="1982"/>
                  </a:lnTo>
                  <a:cubicBezTo>
                    <a:pt x="9545" y="3193"/>
                    <a:pt x="7109" y="4103"/>
                    <a:pt x="4956" y="4103"/>
                  </a:cubicBezTo>
                  <a:cubicBezTo>
                    <a:pt x="3075" y="4103"/>
                    <a:pt x="1411" y="3409"/>
                    <a:pt x="855" y="1615"/>
                  </a:cubicBezTo>
                  <a:lnTo>
                    <a:pt x="855" y="1615"/>
                  </a:lnTo>
                  <a:cubicBezTo>
                    <a:pt x="2315" y="1208"/>
                    <a:pt x="3817" y="1005"/>
                    <a:pt x="5316" y="1005"/>
                  </a:cubicBezTo>
                  <a:close/>
                  <a:moveTo>
                    <a:pt x="5167" y="1"/>
                  </a:moveTo>
                  <a:cubicBezTo>
                    <a:pt x="3503" y="1"/>
                    <a:pt x="1835" y="250"/>
                    <a:pt x="217" y="751"/>
                  </a:cubicBezTo>
                  <a:cubicBezTo>
                    <a:pt x="0" y="819"/>
                    <a:pt x="195" y="1765"/>
                    <a:pt x="347" y="1765"/>
                  </a:cubicBezTo>
                  <a:cubicBezTo>
                    <a:pt x="350" y="1765"/>
                    <a:pt x="353" y="1764"/>
                    <a:pt x="356" y="1763"/>
                  </a:cubicBezTo>
                  <a:cubicBezTo>
                    <a:pt x="427" y="1741"/>
                    <a:pt x="497" y="1720"/>
                    <a:pt x="568" y="1698"/>
                  </a:cubicBezTo>
                  <a:lnTo>
                    <a:pt x="568" y="1698"/>
                  </a:lnTo>
                  <a:cubicBezTo>
                    <a:pt x="1130" y="4101"/>
                    <a:pt x="3217" y="5098"/>
                    <a:pt x="5494" y="5098"/>
                  </a:cubicBezTo>
                  <a:cubicBezTo>
                    <a:pt x="7884" y="5098"/>
                    <a:pt x="10485" y="3999"/>
                    <a:pt x="11751" y="2276"/>
                  </a:cubicBezTo>
                  <a:cubicBezTo>
                    <a:pt x="11875" y="2124"/>
                    <a:pt x="11834" y="1389"/>
                    <a:pt x="11626" y="1306"/>
                  </a:cubicBezTo>
                  <a:cubicBezTo>
                    <a:pt x="9565" y="437"/>
                    <a:pt x="7370" y="1"/>
                    <a:pt x="5167"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4"/>
            <p:cNvSpPr/>
            <p:nvPr/>
          </p:nvSpPr>
          <p:spPr>
            <a:xfrm>
              <a:off x="5634684" y="4349176"/>
              <a:ext cx="798859" cy="664936"/>
            </a:xfrm>
            <a:custGeom>
              <a:rect b="b" l="l" r="r" t="t"/>
              <a:pathLst>
                <a:path extrusionOk="0" h="14205" w="17066">
                  <a:moveTo>
                    <a:pt x="1102" y="1153"/>
                  </a:moveTo>
                  <a:lnTo>
                    <a:pt x="1102" y="1153"/>
                  </a:lnTo>
                  <a:cubicBezTo>
                    <a:pt x="7219" y="2771"/>
                    <a:pt x="10583" y="8977"/>
                    <a:pt x="15820" y="12197"/>
                  </a:cubicBezTo>
                  <a:lnTo>
                    <a:pt x="15820" y="12197"/>
                  </a:lnTo>
                  <a:cubicBezTo>
                    <a:pt x="14994" y="12891"/>
                    <a:pt x="13822" y="13142"/>
                    <a:pt x="12687" y="13142"/>
                  </a:cubicBezTo>
                  <a:cubicBezTo>
                    <a:pt x="12272" y="13142"/>
                    <a:pt x="11861" y="13109"/>
                    <a:pt x="11474" y="13050"/>
                  </a:cubicBezTo>
                  <a:cubicBezTo>
                    <a:pt x="9381" y="12745"/>
                    <a:pt x="7662" y="11609"/>
                    <a:pt x="6359" y="9959"/>
                  </a:cubicBezTo>
                  <a:cubicBezTo>
                    <a:pt x="4275" y="7316"/>
                    <a:pt x="2734" y="4129"/>
                    <a:pt x="1102" y="1153"/>
                  </a:cubicBezTo>
                  <a:close/>
                  <a:moveTo>
                    <a:pt x="341" y="0"/>
                  </a:moveTo>
                  <a:cubicBezTo>
                    <a:pt x="0" y="0"/>
                    <a:pt x="168" y="722"/>
                    <a:pt x="260" y="880"/>
                  </a:cubicBezTo>
                  <a:lnTo>
                    <a:pt x="4072" y="7547"/>
                  </a:lnTo>
                  <a:cubicBezTo>
                    <a:pt x="5056" y="9266"/>
                    <a:pt x="6082" y="11040"/>
                    <a:pt x="7621" y="12330"/>
                  </a:cubicBezTo>
                  <a:cubicBezTo>
                    <a:pt x="8874" y="13373"/>
                    <a:pt x="11026" y="14205"/>
                    <a:pt x="12995" y="14205"/>
                  </a:cubicBezTo>
                  <a:cubicBezTo>
                    <a:pt x="14663" y="14205"/>
                    <a:pt x="16200" y="13608"/>
                    <a:pt x="16950" y="12038"/>
                  </a:cubicBezTo>
                  <a:cubicBezTo>
                    <a:pt x="17065" y="11807"/>
                    <a:pt x="16863" y="11114"/>
                    <a:pt x="16688" y="11114"/>
                  </a:cubicBezTo>
                  <a:cubicBezTo>
                    <a:pt x="16653" y="11114"/>
                    <a:pt x="16619" y="11142"/>
                    <a:pt x="16589" y="11207"/>
                  </a:cubicBezTo>
                  <a:cubicBezTo>
                    <a:pt x="16533" y="11324"/>
                    <a:pt x="16470" y="11435"/>
                    <a:pt x="16402" y="11540"/>
                  </a:cubicBezTo>
                  <a:lnTo>
                    <a:pt x="16402" y="11540"/>
                  </a:lnTo>
                  <a:cubicBezTo>
                    <a:pt x="10610" y="8326"/>
                    <a:pt x="7227" y="1347"/>
                    <a:pt x="399" y="6"/>
                  </a:cubicBezTo>
                  <a:cubicBezTo>
                    <a:pt x="378" y="2"/>
                    <a:pt x="359" y="0"/>
                    <a:pt x="341"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4"/>
            <p:cNvSpPr/>
            <p:nvPr/>
          </p:nvSpPr>
          <p:spPr>
            <a:xfrm>
              <a:off x="6250283" y="4140544"/>
              <a:ext cx="307589" cy="788280"/>
            </a:xfrm>
            <a:custGeom>
              <a:rect b="b" l="l" r="r" t="t"/>
              <a:pathLst>
                <a:path extrusionOk="0" h="16840" w="6571">
                  <a:moveTo>
                    <a:pt x="1791" y="1772"/>
                  </a:moveTo>
                  <a:cubicBezTo>
                    <a:pt x="2583" y="3771"/>
                    <a:pt x="4241" y="5340"/>
                    <a:pt x="5074" y="7347"/>
                  </a:cubicBezTo>
                  <a:cubicBezTo>
                    <a:pt x="5476" y="8303"/>
                    <a:pt x="5725" y="9301"/>
                    <a:pt x="5836" y="10313"/>
                  </a:cubicBezTo>
                  <a:cubicBezTo>
                    <a:pt x="5947" y="11353"/>
                    <a:pt x="6086" y="13876"/>
                    <a:pt x="5088" y="14610"/>
                  </a:cubicBezTo>
                  <a:cubicBezTo>
                    <a:pt x="4444" y="15073"/>
                    <a:pt x="3718" y="15040"/>
                    <a:pt x="3194" y="15505"/>
                  </a:cubicBezTo>
                  <a:lnTo>
                    <a:pt x="3194" y="15505"/>
                  </a:lnTo>
                  <a:cubicBezTo>
                    <a:pt x="424" y="15125"/>
                    <a:pt x="703" y="9534"/>
                    <a:pt x="943" y="7638"/>
                  </a:cubicBezTo>
                  <a:cubicBezTo>
                    <a:pt x="1174" y="5675"/>
                    <a:pt x="1587" y="3741"/>
                    <a:pt x="1791" y="1772"/>
                  </a:cubicBezTo>
                  <a:close/>
                  <a:moveTo>
                    <a:pt x="1636" y="0"/>
                  </a:moveTo>
                  <a:cubicBezTo>
                    <a:pt x="1531" y="0"/>
                    <a:pt x="1429" y="140"/>
                    <a:pt x="1414" y="374"/>
                  </a:cubicBezTo>
                  <a:cubicBezTo>
                    <a:pt x="1220" y="3992"/>
                    <a:pt x="0" y="7541"/>
                    <a:pt x="389" y="11200"/>
                  </a:cubicBezTo>
                  <a:cubicBezTo>
                    <a:pt x="559" y="12772"/>
                    <a:pt x="1147" y="15714"/>
                    <a:pt x="2868" y="16394"/>
                  </a:cubicBezTo>
                  <a:lnTo>
                    <a:pt x="2868" y="16394"/>
                  </a:lnTo>
                  <a:cubicBezTo>
                    <a:pt x="2919" y="16624"/>
                    <a:pt x="3021" y="16840"/>
                    <a:pt x="3120" y="16840"/>
                  </a:cubicBezTo>
                  <a:cubicBezTo>
                    <a:pt x="3153" y="16840"/>
                    <a:pt x="3186" y="16815"/>
                    <a:pt x="3216" y="16759"/>
                  </a:cubicBezTo>
                  <a:cubicBezTo>
                    <a:pt x="3266" y="16672"/>
                    <a:pt x="3321" y="16593"/>
                    <a:pt x="3381" y="16523"/>
                  </a:cubicBezTo>
                  <a:lnTo>
                    <a:pt x="3381" y="16523"/>
                  </a:lnTo>
                  <a:cubicBezTo>
                    <a:pt x="3463" y="16532"/>
                    <a:pt x="3547" y="16537"/>
                    <a:pt x="3633" y="16537"/>
                  </a:cubicBezTo>
                  <a:cubicBezTo>
                    <a:pt x="3637" y="16537"/>
                    <a:pt x="3642" y="16537"/>
                    <a:pt x="3646" y="16537"/>
                  </a:cubicBezTo>
                  <a:cubicBezTo>
                    <a:pt x="3774" y="16537"/>
                    <a:pt x="3833" y="16360"/>
                    <a:pt x="3834" y="16154"/>
                  </a:cubicBezTo>
                  <a:lnTo>
                    <a:pt x="3834" y="16154"/>
                  </a:lnTo>
                  <a:cubicBezTo>
                    <a:pt x="4546" y="15739"/>
                    <a:pt x="5500" y="15680"/>
                    <a:pt x="5933" y="14763"/>
                  </a:cubicBezTo>
                  <a:cubicBezTo>
                    <a:pt x="6571" y="13418"/>
                    <a:pt x="6446" y="11380"/>
                    <a:pt x="6252" y="9953"/>
                  </a:cubicBezTo>
                  <a:cubicBezTo>
                    <a:pt x="6044" y="8442"/>
                    <a:pt x="5573" y="6972"/>
                    <a:pt x="4838" y="5628"/>
                  </a:cubicBezTo>
                  <a:cubicBezTo>
                    <a:pt x="3882" y="3826"/>
                    <a:pt x="2260" y="2356"/>
                    <a:pt x="1858" y="319"/>
                  </a:cubicBezTo>
                  <a:cubicBezTo>
                    <a:pt x="1814" y="98"/>
                    <a:pt x="1724" y="0"/>
                    <a:pt x="1636"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4"/>
            <p:cNvSpPr/>
            <p:nvPr/>
          </p:nvSpPr>
          <p:spPr>
            <a:xfrm>
              <a:off x="5685754" y="4989209"/>
              <a:ext cx="540468" cy="406779"/>
            </a:xfrm>
            <a:custGeom>
              <a:rect b="b" l="l" r="r" t="t"/>
              <a:pathLst>
                <a:path extrusionOk="0" h="8690" w="11546">
                  <a:moveTo>
                    <a:pt x="11235" y="1"/>
                  </a:moveTo>
                  <a:cubicBezTo>
                    <a:pt x="11233" y="1"/>
                    <a:pt x="11231" y="1"/>
                    <a:pt x="11229" y="1"/>
                  </a:cubicBezTo>
                  <a:cubicBezTo>
                    <a:pt x="6322" y="459"/>
                    <a:pt x="2468" y="3855"/>
                    <a:pt x="84" y="7999"/>
                  </a:cubicBezTo>
                  <a:cubicBezTo>
                    <a:pt x="1" y="8142"/>
                    <a:pt x="141" y="8689"/>
                    <a:pt x="270" y="8689"/>
                  </a:cubicBezTo>
                  <a:cubicBezTo>
                    <a:pt x="292" y="8689"/>
                    <a:pt x="313" y="8673"/>
                    <a:pt x="333" y="8637"/>
                  </a:cubicBezTo>
                  <a:cubicBezTo>
                    <a:pt x="2690" y="4548"/>
                    <a:pt x="6488" y="1207"/>
                    <a:pt x="11326" y="764"/>
                  </a:cubicBezTo>
                  <a:cubicBezTo>
                    <a:pt x="11546" y="750"/>
                    <a:pt x="11452" y="1"/>
                    <a:pt x="11235"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4"/>
            <p:cNvSpPr/>
            <p:nvPr/>
          </p:nvSpPr>
          <p:spPr>
            <a:xfrm>
              <a:off x="4348907" y="4556966"/>
              <a:ext cx="1894167" cy="458410"/>
            </a:xfrm>
            <a:custGeom>
              <a:rect b="b" l="l" r="r" t="t"/>
              <a:pathLst>
                <a:path extrusionOk="0" h="9793" w="40465">
                  <a:moveTo>
                    <a:pt x="3992" y="0"/>
                  </a:moveTo>
                  <a:cubicBezTo>
                    <a:pt x="2789" y="0"/>
                    <a:pt x="1566" y="209"/>
                    <a:pt x="254" y="710"/>
                  </a:cubicBezTo>
                  <a:cubicBezTo>
                    <a:pt x="0" y="812"/>
                    <a:pt x="118" y="1434"/>
                    <a:pt x="394" y="1434"/>
                  </a:cubicBezTo>
                  <a:cubicBezTo>
                    <a:pt x="420" y="1434"/>
                    <a:pt x="447" y="1429"/>
                    <a:pt x="475" y="1417"/>
                  </a:cubicBezTo>
                  <a:lnTo>
                    <a:pt x="489" y="1431"/>
                  </a:lnTo>
                  <a:cubicBezTo>
                    <a:pt x="1723" y="934"/>
                    <a:pt x="3042" y="681"/>
                    <a:pt x="4365" y="681"/>
                  </a:cubicBezTo>
                  <a:cubicBezTo>
                    <a:pt x="4960" y="681"/>
                    <a:pt x="5556" y="732"/>
                    <a:pt x="6145" y="835"/>
                  </a:cubicBezTo>
                  <a:cubicBezTo>
                    <a:pt x="7739" y="1126"/>
                    <a:pt x="9195" y="1916"/>
                    <a:pt x="10789" y="2235"/>
                  </a:cubicBezTo>
                  <a:cubicBezTo>
                    <a:pt x="11491" y="2383"/>
                    <a:pt x="12202" y="2396"/>
                    <a:pt x="12911" y="2396"/>
                  </a:cubicBezTo>
                  <a:cubicBezTo>
                    <a:pt x="13072" y="2396"/>
                    <a:pt x="13233" y="2396"/>
                    <a:pt x="13394" y="2396"/>
                  </a:cubicBezTo>
                  <a:cubicBezTo>
                    <a:pt x="14118" y="2396"/>
                    <a:pt x="14838" y="2410"/>
                    <a:pt x="15543" y="2568"/>
                  </a:cubicBezTo>
                  <a:cubicBezTo>
                    <a:pt x="17234" y="2928"/>
                    <a:pt x="18260" y="4273"/>
                    <a:pt x="19813" y="4924"/>
                  </a:cubicBezTo>
                  <a:cubicBezTo>
                    <a:pt x="21324" y="5562"/>
                    <a:pt x="22959" y="5728"/>
                    <a:pt x="24484" y="6393"/>
                  </a:cubicBezTo>
                  <a:cubicBezTo>
                    <a:pt x="26051" y="7073"/>
                    <a:pt x="27548" y="7627"/>
                    <a:pt x="29225" y="7960"/>
                  </a:cubicBezTo>
                  <a:cubicBezTo>
                    <a:pt x="32829" y="8653"/>
                    <a:pt x="36489" y="9180"/>
                    <a:pt x="40107" y="9790"/>
                  </a:cubicBezTo>
                  <a:cubicBezTo>
                    <a:pt x="40119" y="9792"/>
                    <a:pt x="40132" y="9793"/>
                    <a:pt x="40144" y="9793"/>
                  </a:cubicBezTo>
                  <a:cubicBezTo>
                    <a:pt x="40465" y="9793"/>
                    <a:pt x="40428" y="9094"/>
                    <a:pt x="40134" y="9027"/>
                  </a:cubicBezTo>
                  <a:cubicBezTo>
                    <a:pt x="36419" y="8417"/>
                    <a:pt x="32649" y="7904"/>
                    <a:pt x="28948" y="7142"/>
                  </a:cubicBezTo>
                  <a:cubicBezTo>
                    <a:pt x="27160" y="6782"/>
                    <a:pt x="25621" y="6089"/>
                    <a:pt x="23957" y="5395"/>
                  </a:cubicBezTo>
                  <a:cubicBezTo>
                    <a:pt x="22072" y="4619"/>
                    <a:pt x="20104" y="4536"/>
                    <a:pt x="18413" y="3302"/>
                  </a:cubicBezTo>
                  <a:cubicBezTo>
                    <a:pt x="17276" y="2471"/>
                    <a:pt x="16361" y="1875"/>
                    <a:pt x="14920" y="1722"/>
                  </a:cubicBezTo>
                  <a:cubicBezTo>
                    <a:pt x="13007" y="1528"/>
                    <a:pt x="11232" y="1694"/>
                    <a:pt x="9347" y="1071"/>
                  </a:cubicBezTo>
                  <a:cubicBezTo>
                    <a:pt x="7463" y="445"/>
                    <a:pt x="5749" y="0"/>
                    <a:pt x="3992"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6" name="Google Shape;406;p4"/>
          <p:cNvGrpSpPr/>
          <p:nvPr/>
        </p:nvGrpSpPr>
        <p:grpSpPr>
          <a:xfrm rot="2213250">
            <a:off x="-86676" y="4197289"/>
            <a:ext cx="1748535" cy="1517775"/>
            <a:chOff x="972034" y="4038077"/>
            <a:chExt cx="1579697" cy="1371393"/>
          </a:xfrm>
        </p:grpSpPr>
        <p:sp>
          <p:nvSpPr>
            <p:cNvPr id="407" name="Google Shape;407;p4"/>
            <p:cNvSpPr/>
            <p:nvPr/>
          </p:nvSpPr>
          <p:spPr>
            <a:xfrm>
              <a:off x="1874296" y="5118358"/>
              <a:ext cx="279690" cy="109723"/>
            </a:xfrm>
            <a:custGeom>
              <a:rect b="b" l="l" r="r" t="t"/>
              <a:pathLst>
                <a:path extrusionOk="0" h="2344" w="5975">
                  <a:moveTo>
                    <a:pt x="5614" y="1"/>
                  </a:moveTo>
                  <a:cubicBezTo>
                    <a:pt x="3909" y="999"/>
                    <a:pt x="1982" y="1553"/>
                    <a:pt x="0" y="1623"/>
                  </a:cubicBezTo>
                  <a:lnTo>
                    <a:pt x="28" y="2343"/>
                  </a:lnTo>
                  <a:cubicBezTo>
                    <a:pt x="2121" y="2260"/>
                    <a:pt x="4172" y="1678"/>
                    <a:pt x="5975" y="624"/>
                  </a:cubicBezTo>
                  <a:lnTo>
                    <a:pt x="5614" y="1"/>
                  </a:ln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4"/>
            <p:cNvSpPr/>
            <p:nvPr/>
          </p:nvSpPr>
          <p:spPr>
            <a:xfrm>
              <a:off x="1854168" y="4845830"/>
              <a:ext cx="70121" cy="200581"/>
            </a:xfrm>
            <a:custGeom>
              <a:rect b="b" l="l" r="r" t="t"/>
              <a:pathLst>
                <a:path extrusionOk="0" h="4285" w="1498">
                  <a:moveTo>
                    <a:pt x="790" y="1"/>
                  </a:moveTo>
                  <a:lnTo>
                    <a:pt x="0" y="4145"/>
                  </a:lnTo>
                  <a:lnTo>
                    <a:pt x="707" y="4284"/>
                  </a:lnTo>
                  <a:lnTo>
                    <a:pt x="1497" y="125"/>
                  </a:lnTo>
                  <a:lnTo>
                    <a:pt x="790" y="1"/>
                  </a:ln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9" name="Google Shape;409;p4"/>
            <p:cNvGrpSpPr/>
            <p:nvPr/>
          </p:nvGrpSpPr>
          <p:grpSpPr>
            <a:xfrm>
              <a:off x="972034" y="4038077"/>
              <a:ext cx="1579697" cy="1371393"/>
              <a:chOff x="972034" y="4038077"/>
              <a:chExt cx="1579697" cy="1371393"/>
            </a:xfrm>
          </p:grpSpPr>
          <p:sp>
            <p:nvSpPr>
              <p:cNvPr id="410" name="Google Shape;410;p4"/>
              <p:cNvSpPr/>
              <p:nvPr/>
            </p:nvSpPr>
            <p:spPr>
              <a:xfrm>
                <a:off x="1241613" y="4544093"/>
                <a:ext cx="1310118" cy="646540"/>
              </a:xfrm>
              <a:custGeom>
                <a:rect b="b" l="l" r="r" t="t"/>
                <a:pathLst>
                  <a:path extrusionOk="0" h="13812" w="27988">
                    <a:moveTo>
                      <a:pt x="583" y="1"/>
                    </a:moveTo>
                    <a:lnTo>
                      <a:pt x="1" y="431"/>
                    </a:lnTo>
                    <a:lnTo>
                      <a:pt x="15" y="431"/>
                    </a:lnTo>
                    <a:cubicBezTo>
                      <a:pt x="6389" y="8881"/>
                      <a:pt x="16334" y="13812"/>
                      <a:pt x="26875" y="13812"/>
                    </a:cubicBezTo>
                    <a:cubicBezTo>
                      <a:pt x="27245" y="13812"/>
                      <a:pt x="27616" y="13806"/>
                      <a:pt x="27988" y="13793"/>
                    </a:cubicBezTo>
                    <a:lnTo>
                      <a:pt x="27960" y="13087"/>
                    </a:lnTo>
                    <a:cubicBezTo>
                      <a:pt x="27603" y="13098"/>
                      <a:pt x="27247" y="13104"/>
                      <a:pt x="26891" y="13104"/>
                    </a:cubicBezTo>
                    <a:cubicBezTo>
                      <a:pt x="16568" y="13104"/>
                      <a:pt x="6814" y="8269"/>
                      <a:pt x="583" y="1"/>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4"/>
              <p:cNvSpPr/>
              <p:nvPr/>
            </p:nvSpPr>
            <p:spPr>
              <a:xfrm>
                <a:off x="972034" y="4261454"/>
                <a:ext cx="564248" cy="538689"/>
              </a:xfrm>
              <a:custGeom>
                <a:rect b="b" l="l" r="r" t="t"/>
                <a:pathLst>
                  <a:path extrusionOk="0" h="11508" w="12054">
                    <a:moveTo>
                      <a:pt x="549" y="0"/>
                    </a:moveTo>
                    <a:cubicBezTo>
                      <a:pt x="211" y="0"/>
                      <a:pt x="1" y="472"/>
                      <a:pt x="173" y="771"/>
                    </a:cubicBezTo>
                    <a:cubicBezTo>
                      <a:pt x="2294" y="4500"/>
                      <a:pt x="4387" y="8687"/>
                      <a:pt x="8283" y="10863"/>
                    </a:cubicBezTo>
                    <a:lnTo>
                      <a:pt x="8338" y="10891"/>
                    </a:lnTo>
                    <a:cubicBezTo>
                      <a:pt x="8722" y="11092"/>
                      <a:pt x="9693" y="11507"/>
                      <a:pt x="10359" y="11507"/>
                    </a:cubicBezTo>
                    <a:cubicBezTo>
                      <a:pt x="10653" y="11507"/>
                      <a:pt x="10888" y="11426"/>
                      <a:pt x="10986" y="11209"/>
                    </a:cubicBezTo>
                    <a:cubicBezTo>
                      <a:pt x="12053" y="8881"/>
                      <a:pt x="11332" y="6330"/>
                      <a:pt x="9516" y="4583"/>
                    </a:cubicBezTo>
                    <a:cubicBezTo>
                      <a:pt x="7090" y="2255"/>
                      <a:pt x="3597" y="1700"/>
                      <a:pt x="769" y="64"/>
                    </a:cubicBezTo>
                    <a:cubicBezTo>
                      <a:pt x="692" y="20"/>
                      <a:pt x="618" y="0"/>
                      <a:pt x="549"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4"/>
              <p:cNvSpPr/>
              <p:nvPr/>
            </p:nvSpPr>
            <p:spPr>
              <a:xfrm>
                <a:off x="1741262" y="4038077"/>
                <a:ext cx="382204" cy="890747"/>
              </a:xfrm>
              <a:custGeom>
                <a:rect b="b" l="l" r="r" t="t"/>
                <a:pathLst>
                  <a:path extrusionOk="0" h="19029" w="8165">
                    <a:moveTo>
                      <a:pt x="2211" y="0"/>
                    </a:moveTo>
                    <a:cubicBezTo>
                      <a:pt x="1998" y="0"/>
                      <a:pt x="1785" y="133"/>
                      <a:pt x="1733" y="387"/>
                    </a:cubicBezTo>
                    <a:cubicBezTo>
                      <a:pt x="818" y="3589"/>
                      <a:pt x="0" y="6833"/>
                      <a:pt x="291" y="10187"/>
                    </a:cubicBezTo>
                    <a:cubicBezTo>
                      <a:pt x="569" y="13140"/>
                      <a:pt x="1442" y="16023"/>
                      <a:pt x="2842" y="18629"/>
                    </a:cubicBezTo>
                    <a:cubicBezTo>
                      <a:pt x="2919" y="18770"/>
                      <a:pt x="3056" y="18852"/>
                      <a:pt x="3208" y="18852"/>
                    </a:cubicBezTo>
                    <a:cubicBezTo>
                      <a:pt x="3220" y="18852"/>
                      <a:pt x="3232" y="18852"/>
                      <a:pt x="3244" y="18851"/>
                    </a:cubicBezTo>
                    <a:cubicBezTo>
                      <a:pt x="3311" y="18969"/>
                      <a:pt x="3432" y="19028"/>
                      <a:pt x="3552" y="19028"/>
                    </a:cubicBezTo>
                    <a:cubicBezTo>
                      <a:pt x="3658" y="19028"/>
                      <a:pt x="3762" y="18983"/>
                      <a:pt x="3826" y="18892"/>
                    </a:cubicBezTo>
                    <a:cubicBezTo>
                      <a:pt x="8165" y="13140"/>
                      <a:pt x="5601" y="6001"/>
                      <a:pt x="2662" y="304"/>
                    </a:cubicBezTo>
                    <a:cubicBezTo>
                      <a:pt x="2579" y="99"/>
                      <a:pt x="2395" y="0"/>
                      <a:pt x="2211"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4"/>
              <p:cNvSpPr/>
              <p:nvPr/>
            </p:nvSpPr>
            <p:spPr>
              <a:xfrm>
                <a:off x="1106659" y="5137878"/>
                <a:ext cx="920144" cy="271592"/>
              </a:xfrm>
              <a:custGeom>
                <a:rect b="b" l="l" r="r" t="t"/>
                <a:pathLst>
                  <a:path extrusionOk="0" h="5802" w="19657">
                    <a:moveTo>
                      <a:pt x="15184" y="1"/>
                    </a:moveTo>
                    <a:cubicBezTo>
                      <a:pt x="13482" y="1"/>
                      <a:pt x="11759" y="296"/>
                      <a:pt x="10161" y="651"/>
                    </a:cubicBezTo>
                    <a:cubicBezTo>
                      <a:pt x="8567" y="1011"/>
                      <a:pt x="7001" y="1483"/>
                      <a:pt x="5462" y="2037"/>
                    </a:cubicBezTo>
                    <a:cubicBezTo>
                      <a:pt x="4506" y="2384"/>
                      <a:pt x="3577" y="2841"/>
                      <a:pt x="2606" y="3215"/>
                    </a:cubicBezTo>
                    <a:cubicBezTo>
                      <a:pt x="1789" y="3520"/>
                      <a:pt x="749" y="3645"/>
                      <a:pt x="222" y="4435"/>
                    </a:cubicBezTo>
                    <a:cubicBezTo>
                      <a:pt x="0" y="4782"/>
                      <a:pt x="181" y="4990"/>
                      <a:pt x="499" y="5115"/>
                    </a:cubicBezTo>
                    <a:cubicBezTo>
                      <a:pt x="901" y="5267"/>
                      <a:pt x="1553" y="5281"/>
                      <a:pt x="1789" y="5323"/>
                    </a:cubicBezTo>
                    <a:cubicBezTo>
                      <a:pt x="2690" y="5461"/>
                      <a:pt x="3591" y="5572"/>
                      <a:pt x="4492" y="5655"/>
                    </a:cubicBezTo>
                    <a:cubicBezTo>
                      <a:pt x="5475" y="5753"/>
                      <a:pt x="6459" y="5802"/>
                      <a:pt x="7443" y="5802"/>
                    </a:cubicBezTo>
                    <a:cubicBezTo>
                      <a:pt x="8275" y="5802"/>
                      <a:pt x="9107" y="5767"/>
                      <a:pt x="9939" y="5697"/>
                    </a:cubicBezTo>
                    <a:cubicBezTo>
                      <a:pt x="13502" y="5364"/>
                      <a:pt x="17009" y="4117"/>
                      <a:pt x="19449" y="1400"/>
                    </a:cubicBezTo>
                    <a:cubicBezTo>
                      <a:pt x="19657" y="1178"/>
                      <a:pt x="19490" y="845"/>
                      <a:pt x="19255" y="748"/>
                    </a:cubicBezTo>
                    <a:cubicBezTo>
                      <a:pt x="19213" y="720"/>
                      <a:pt x="19171" y="693"/>
                      <a:pt x="19130" y="679"/>
                    </a:cubicBezTo>
                    <a:cubicBezTo>
                      <a:pt x="17877" y="188"/>
                      <a:pt x="16537" y="1"/>
                      <a:pt x="15184" y="1"/>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14" name="Google Shape;414;p4"/>
          <p:cNvGrpSpPr/>
          <p:nvPr/>
        </p:nvGrpSpPr>
        <p:grpSpPr>
          <a:xfrm rot="-7926131">
            <a:off x="-916569" y="-1300627"/>
            <a:ext cx="3774778" cy="1979962"/>
            <a:chOff x="6797960" y="203729"/>
            <a:chExt cx="3774524" cy="1979829"/>
          </a:xfrm>
        </p:grpSpPr>
        <p:sp>
          <p:nvSpPr>
            <p:cNvPr id="415" name="Google Shape;415;p4"/>
            <p:cNvSpPr/>
            <p:nvPr/>
          </p:nvSpPr>
          <p:spPr>
            <a:xfrm>
              <a:off x="7296299" y="282183"/>
              <a:ext cx="3276185" cy="1482192"/>
            </a:xfrm>
            <a:custGeom>
              <a:rect b="b" l="l" r="r" t="t"/>
              <a:pathLst>
                <a:path extrusionOk="0" h="31664" w="69989">
                  <a:moveTo>
                    <a:pt x="63720" y="0"/>
                  </a:moveTo>
                  <a:cubicBezTo>
                    <a:pt x="56473" y="0"/>
                    <a:pt x="49100" y="1157"/>
                    <a:pt x="42085" y="3413"/>
                  </a:cubicBezTo>
                  <a:cubicBezTo>
                    <a:pt x="33047" y="6338"/>
                    <a:pt x="24591" y="11093"/>
                    <a:pt x="17605" y="17178"/>
                  </a:cubicBezTo>
                  <a:cubicBezTo>
                    <a:pt x="16108" y="18481"/>
                    <a:pt x="14638" y="19881"/>
                    <a:pt x="13211" y="21240"/>
                  </a:cubicBezTo>
                  <a:cubicBezTo>
                    <a:pt x="9205" y="25052"/>
                    <a:pt x="5060" y="28974"/>
                    <a:pt x="0" y="31248"/>
                  </a:cubicBezTo>
                  <a:lnTo>
                    <a:pt x="180" y="31664"/>
                  </a:lnTo>
                  <a:cubicBezTo>
                    <a:pt x="5323" y="29363"/>
                    <a:pt x="9496" y="25398"/>
                    <a:pt x="13529" y="21572"/>
                  </a:cubicBezTo>
                  <a:cubicBezTo>
                    <a:pt x="14943" y="20228"/>
                    <a:pt x="16427" y="18828"/>
                    <a:pt x="17910" y="17525"/>
                  </a:cubicBezTo>
                  <a:cubicBezTo>
                    <a:pt x="30400" y="6625"/>
                    <a:pt x="47167" y="463"/>
                    <a:pt x="63772" y="463"/>
                  </a:cubicBezTo>
                  <a:cubicBezTo>
                    <a:pt x="65836" y="463"/>
                    <a:pt x="67897" y="559"/>
                    <a:pt x="69947" y="752"/>
                  </a:cubicBezTo>
                  <a:lnTo>
                    <a:pt x="69989" y="294"/>
                  </a:lnTo>
                  <a:cubicBezTo>
                    <a:pt x="67918" y="98"/>
                    <a:pt x="65824" y="0"/>
                    <a:pt x="63720"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4"/>
            <p:cNvSpPr/>
            <p:nvPr/>
          </p:nvSpPr>
          <p:spPr>
            <a:xfrm>
              <a:off x="6797960" y="1254052"/>
              <a:ext cx="1174557" cy="929506"/>
            </a:xfrm>
            <a:custGeom>
              <a:rect b="b" l="l" r="r" t="t"/>
              <a:pathLst>
                <a:path extrusionOk="0" h="19857" w="25092">
                  <a:moveTo>
                    <a:pt x="24242" y="0"/>
                  </a:moveTo>
                  <a:cubicBezTo>
                    <a:pt x="23656" y="0"/>
                    <a:pt x="22776" y="419"/>
                    <a:pt x="21888" y="824"/>
                  </a:cubicBezTo>
                  <a:cubicBezTo>
                    <a:pt x="17744" y="2695"/>
                    <a:pt x="13848" y="5274"/>
                    <a:pt x="10369" y="8185"/>
                  </a:cubicBezTo>
                  <a:cubicBezTo>
                    <a:pt x="6363" y="11539"/>
                    <a:pt x="2870" y="15476"/>
                    <a:pt x="0" y="19856"/>
                  </a:cubicBezTo>
                  <a:cubicBezTo>
                    <a:pt x="416" y="19219"/>
                    <a:pt x="5088" y="18595"/>
                    <a:pt x="6030" y="18235"/>
                  </a:cubicBezTo>
                  <a:cubicBezTo>
                    <a:pt x="7985" y="17500"/>
                    <a:pt x="9870" y="16599"/>
                    <a:pt x="11658" y="15532"/>
                  </a:cubicBezTo>
                  <a:cubicBezTo>
                    <a:pt x="15359" y="13314"/>
                    <a:pt x="18617" y="10444"/>
                    <a:pt x="21292" y="7076"/>
                  </a:cubicBezTo>
                  <a:cubicBezTo>
                    <a:pt x="22429" y="5634"/>
                    <a:pt x="24508" y="3347"/>
                    <a:pt x="24869" y="1517"/>
                  </a:cubicBezTo>
                  <a:cubicBezTo>
                    <a:pt x="25092" y="381"/>
                    <a:pt x="24800" y="0"/>
                    <a:pt x="24242"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4"/>
            <p:cNvSpPr/>
            <p:nvPr/>
          </p:nvSpPr>
          <p:spPr>
            <a:xfrm>
              <a:off x="7140562" y="781271"/>
              <a:ext cx="1312084" cy="320134"/>
            </a:xfrm>
            <a:custGeom>
              <a:rect b="b" l="l" r="r" t="t"/>
              <a:pathLst>
                <a:path extrusionOk="0" h="6839" w="28030">
                  <a:moveTo>
                    <a:pt x="24086" y="0"/>
                  </a:moveTo>
                  <a:cubicBezTo>
                    <a:pt x="20429" y="0"/>
                    <a:pt x="15390" y="1182"/>
                    <a:pt x="13945" y="1567"/>
                  </a:cubicBezTo>
                  <a:cubicBezTo>
                    <a:pt x="9135" y="2815"/>
                    <a:pt x="4547" y="4825"/>
                    <a:pt x="0" y="6835"/>
                  </a:cubicBezTo>
                  <a:cubicBezTo>
                    <a:pt x="665" y="6837"/>
                    <a:pt x="1330" y="6838"/>
                    <a:pt x="1995" y="6838"/>
                  </a:cubicBezTo>
                  <a:cubicBezTo>
                    <a:pt x="6395" y="6838"/>
                    <a:pt x="10804" y="6759"/>
                    <a:pt x="15151" y="6072"/>
                  </a:cubicBezTo>
                  <a:cubicBezTo>
                    <a:pt x="19421" y="5407"/>
                    <a:pt x="24633" y="4201"/>
                    <a:pt x="28029" y="1373"/>
                  </a:cubicBezTo>
                  <a:cubicBezTo>
                    <a:pt x="27662" y="351"/>
                    <a:pt x="26079" y="0"/>
                    <a:pt x="24086"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4"/>
            <p:cNvSpPr/>
            <p:nvPr/>
          </p:nvSpPr>
          <p:spPr>
            <a:xfrm>
              <a:off x="7614888" y="203729"/>
              <a:ext cx="1593693" cy="341245"/>
            </a:xfrm>
            <a:custGeom>
              <a:rect b="b" l="l" r="r" t="t"/>
              <a:pathLst>
                <a:path extrusionOk="0" h="7290" w="34046">
                  <a:moveTo>
                    <a:pt x="7742" y="1"/>
                  </a:moveTo>
                  <a:cubicBezTo>
                    <a:pt x="5160" y="1"/>
                    <a:pt x="2576" y="131"/>
                    <a:pt x="0" y="390"/>
                  </a:cubicBezTo>
                  <a:cubicBezTo>
                    <a:pt x="5268" y="2455"/>
                    <a:pt x="10549" y="4521"/>
                    <a:pt x="16039" y="5810"/>
                  </a:cubicBezTo>
                  <a:cubicBezTo>
                    <a:pt x="18451" y="6378"/>
                    <a:pt x="20890" y="6753"/>
                    <a:pt x="23358" y="6947"/>
                  </a:cubicBezTo>
                  <a:cubicBezTo>
                    <a:pt x="24374" y="7019"/>
                    <a:pt x="26411" y="7289"/>
                    <a:pt x="28231" y="7289"/>
                  </a:cubicBezTo>
                  <a:cubicBezTo>
                    <a:pt x="29565" y="7289"/>
                    <a:pt x="30782" y="7144"/>
                    <a:pt x="31398" y="6669"/>
                  </a:cubicBezTo>
                  <a:cubicBezTo>
                    <a:pt x="34045" y="4618"/>
                    <a:pt x="23122" y="1540"/>
                    <a:pt x="21486" y="1249"/>
                  </a:cubicBezTo>
                  <a:cubicBezTo>
                    <a:pt x="16948" y="415"/>
                    <a:pt x="12347" y="1"/>
                    <a:pt x="7742" y="1"/>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4"/>
            <p:cNvSpPr/>
            <p:nvPr/>
          </p:nvSpPr>
          <p:spPr>
            <a:xfrm>
              <a:off x="8758830" y="342006"/>
              <a:ext cx="944813" cy="1318544"/>
            </a:xfrm>
            <a:custGeom>
              <a:rect b="b" l="l" r="r" t="t"/>
              <a:pathLst>
                <a:path extrusionOk="0" h="28168" w="20184">
                  <a:moveTo>
                    <a:pt x="19477" y="0"/>
                  </a:moveTo>
                  <a:lnTo>
                    <a:pt x="19477" y="0"/>
                  </a:lnTo>
                  <a:cubicBezTo>
                    <a:pt x="14611" y="2149"/>
                    <a:pt x="10522" y="8110"/>
                    <a:pt x="7791" y="12490"/>
                  </a:cubicBezTo>
                  <a:cubicBezTo>
                    <a:pt x="4701" y="17437"/>
                    <a:pt x="2345" y="22813"/>
                    <a:pt x="3" y="28162"/>
                  </a:cubicBezTo>
                  <a:lnTo>
                    <a:pt x="3" y="28162"/>
                  </a:lnTo>
                  <a:cubicBezTo>
                    <a:pt x="307" y="27483"/>
                    <a:pt x="2983" y="26461"/>
                    <a:pt x="3674" y="25978"/>
                  </a:cubicBezTo>
                  <a:cubicBezTo>
                    <a:pt x="4908" y="25146"/>
                    <a:pt x="6086" y="24231"/>
                    <a:pt x="7209" y="23247"/>
                  </a:cubicBezTo>
                  <a:cubicBezTo>
                    <a:pt x="9496" y="21251"/>
                    <a:pt x="11534" y="18977"/>
                    <a:pt x="13267" y="16482"/>
                  </a:cubicBezTo>
                  <a:cubicBezTo>
                    <a:pt x="14986" y="14042"/>
                    <a:pt x="16399" y="11395"/>
                    <a:pt x="17508" y="8622"/>
                  </a:cubicBezTo>
                  <a:cubicBezTo>
                    <a:pt x="18382" y="6391"/>
                    <a:pt x="20184" y="2288"/>
                    <a:pt x="19477" y="0"/>
                  </a:cubicBezTo>
                  <a:close/>
                  <a:moveTo>
                    <a:pt x="3" y="28162"/>
                  </a:moveTo>
                  <a:cubicBezTo>
                    <a:pt x="3" y="28164"/>
                    <a:pt x="2" y="28166"/>
                    <a:pt x="1" y="28168"/>
                  </a:cubicBezTo>
                  <a:cubicBezTo>
                    <a:pt x="2" y="28166"/>
                    <a:pt x="3" y="28164"/>
                    <a:pt x="3" y="28162"/>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4"/>
            <p:cNvSpPr/>
            <p:nvPr/>
          </p:nvSpPr>
          <p:spPr>
            <a:xfrm>
              <a:off x="8145666" y="688915"/>
              <a:ext cx="601696" cy="1218886"/>
            </a:xfrm>
            <a:custGeom>
              <a:rect b="b" l="l" r="r" t="t"/>
              <a:pathLst>
                <a:path extrusionOk="0" h="26039" w="12854">
                  <a:moveTo>
                    <a:pt x="12263" y="0"/>
                  </a:moveTo>
                  <a:cubicBezTo>
                    <a:pt x="11009" y="0"/>
                    <a:pt x="8007" y="3504"/>
                    <a:pt x="7472" y="4178"/>
                  </a:cubicBezTo>
                  <a:cubicBezTo>
                    <a:pt x="5712" y="6451"/>
                    <a:pt x="4270" y="8946"/>
                    <a:pt x="3216" y="11622"/>
                  </a:cubicBezTo>
                  <a:cubicBezTo>
                    <a:pt x="1373" y="16210"/>
                    <a:pt x="499" y="21131"/>
                    <a:pt x="0" y="26038"/>
                  </a:cubicBezTo>
                  <a:cubicBezTo>
                    <a:pt x="6626" y="19163"/>
                    <a:pt x="12268" y="10638"/>
                    <a:pt x="12809" y="1087"/>
                  </a:cubicBezTo>
                  <a:cubicBezTo>
                    <a:pt x="12853" y="308"/>
                    <a:pt x="12635" y="0"/>
                    <a:pt x="12263"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1" name="Google Shape;421;p4"/>
          <p:cNvGrpSpPr/>
          <p:nvPr/>
        </p:nvGrpSpPr>
        <p:grpSpPr>
          <a:xfrm>
            <a:off x="1292520" y="1055017"/>
            <a:ext cx="6488456" cy="4088483"/>
            <a:chOff x="6919171" y="1185000"/>
            <a:chExt cx="983845" cy="1483108"/>
          </a:xfrm>
        </p:grpSpPr>
        <p:sp>
          <p:nvSpPr>
            <p:cNvPr id="422" name="Google Shape;422;p4"/>
            <p:cNvSpPr/>
            <p:nvPr/>
          </p:nvSpPr>
          <p:spPr>
            <a:xfrm>
              <a:off x="6919171" y="1185000"/>
              <a:ext cx="983845" cy="1483108"/>
            </a:xfrm>
            <a:custGeom>
              <a:rect b="b" l="l" r="r" t="t"/>
              <a:pathLst>
                <a:path extrusionOk="0" h="67483" w="44766">
                  <a:moveTo>
                    <a:pt x="0" y="1"/>
                  </a:moveTo>
                  <a:lnTo>
                    <a:pt x="0" y="67482"/>
                  </a:lnTo>
                  <a:lnTo>
                    <a:pt x="44765" y="67482"/>
                  </a:lnTo>
                  <a:lnTo>
                    <a:pt x="44765"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4"/>
            <p:cNvSpPr/>
            <p:nvPr/>
          </p:nvSpPr>
          <p:spPr>
            <a:xfrm>
              <a:off x="7010785" y="1539782"/>
              <a:ext cx="5165" cy="5143"/>
            </a:xfrm>
            <a:custGeom>
              <a:rect b="b" l="l" r="r" t="t"/>
              <a:pathLst>
                <a:path extrusionOk="0" h="234" w="235">
                  <a:moveTo>
                    <a:pt x="1" y="0"/>
                  </a:moveTo>
                  <a:lnTo>
                    <a:pt x="1" y="234"/>
                  </a:lnTo>
                  <a:lnTo>
                    <a:pt x="234" y="234"/>
                  </a:lnTo>
                  <a:lnTo>
                    <a:pt x="2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4"/>
            <p:cNvSpPr/>
            <p:nvPr/>
          </p:nvSpPr>
          <p:spPr>
            <a:xfrm>
              <a:off x="7043044" y="1539782"/>
              <a:ext cx="827695" cy="5143"/>
            </a:xfrm>
            <a:custGeom>
              <a:rect b="b" l="l" r="r" t="t"/>
              <a:pathLst>
                <a:path extrusionOk="0" h="234" w="37661">
                  <a:moveTo>
                    <a:pt x="0" y="0"/>
                  </a:moveTo>
                  <a:lnTo>
                    <a:pt x="0" y="234"/>
                  </a:lnTo>
                  <a:lnTo>
                    <a:pt x="401" y="234"/>
                  </a:lnTo>
                  <a:lnTo>
                    <a:pt x="401" y="0"/>
                  </a:lnTo>
                  <a:close/>
                  <a:moveTo>
                    <a:pt x="1702" y="0"/>
                  </a:moveTo>
                  <a:lnTo>
                    <a:pt x="1702" y="234"/>
                  </a:lnTo>
                  <a:lnTo>
                    <a:pt x="2102" y="234"/>
                  </a:lnTo>
                  <a:lnTo>
                    <a:pt x="2102" y="0"/>
                  </a:lnTo>
                  <a:close/>
                  <a:moveTo>
                    <a:pt x="3369" y="0"/>
                  </a:moveTo>
                  <a:lnTo>
                    <a:pt x="3369" y="234"/>
                  </a:lnTo>
                  <a:lnTo>
                    <a:pt x="3803" y="234"/>
                  </a:lnTo>
                  <a:lnTo>
                    <a:pt x="3803" y="0"/>
                  </a:lnTo>
                  <a:close/>
                  <a:moveTo>
                    <a:pt x="5071" y="0"/>
                  </a:moveTo>
                  <a:lnTo>
                    <a:pt x="5071" y="234"/>
                  </a:lnTo>
                  <a:lnTo>
                    <a:pt x="5504" y="234"/>
                  </a:lnTo>
                  <a:lnTo>
                    <a:pt x="5504" y="0"/>
                  </a:lnTo>
                  <a:close/>
                  <a:moveTo>
                    <a:pt x="6772" y="0"/>
                  </a:moveTo>
                  <a:lnTo>
                    <a:pt x="6772" y="234"/>
                  </a:lnTo>
                  <a:lnTo>
                    <a:pt x="7172" y="234"/>
                  </a:lnTo>
                  <a:lnTo>
                    <a:pt x="7172" y="0"/>
                  </a:lnTo>
                  <a:close/>
                  <a:moveTo>
                    <a:pt x="8473" y="0"/>
                  </a:moveTo>
                  <a:lnTo>
                    <a:pt x="8473" y="234"/>
                  </a:lnTo>
                  <a:lnTo>
                    <a:pt x="8873" y="234"/>
                  </a:lnTo>
                  <a:lnTo>
                    <a:pt x="8873" y="0"/>
                  </a:lnTo>
                  <a:close/>
                  <a:moveTo>
                    <a:pt x="10141" y="0"/>
                  </a:moveTo>
                  <a:lnTo>
                    <a:pt x="10141" y="234"/>
                  </a:lnTo>
                  <a:lnTo>
                    <a:pt x="10575" y="234"/>
                  </a:lnTo>
                  <a:lnTo>
                    <a:pt x="10575" y="0"/>
                  </a:lnTo>
                  <a:close/>
                  <a:moveTo>
                    <a:pt x="11842" y="0"/>
                  </a:moveTo>
                  <a:lnTo>
                    <a:pt x="11842" y="234"/>
                  </a:lnTo>
                  <a:lnTo>
                    <a:pt x="12276" y="234"/>
                  </a:lnTo>
                  <a:lnTo>
                    <a:pt x="12276" y="0"/>
                  </a:lnTo>
                  <a:close/>
                  <a:moveTo>
                    <a:pt x="13543" y="0"/>
                  </a:moveTo>
                  <a:lnTo>
                    <a:pt x="13543" y="234"/>
                  </a:lnTo>
                  <a:lnTo>
                    <a:pt x="13944" y="234"/>
                  </a:lnTo>
                  <a:lnTo>
                    <a:pt x="13944" y="0"/>
                  </a:lnTo>
                  <a:close/>
                  <a:moveTo>
                    <a:pt x="15245" y="0"/>
                  </a:moveTo>
                  <a:lnTo>
                    <a:pt x="15245" y="234"/>
                  </a:lnTo>
                  <a:lnTo>
                    <a:pt x="15645" y="234"/>
                  </a:lnTo>
                  <a:lnTo>
                    <a:pt x="15645" y="0"/>
                  </a:lnTo>
                  <a:close/>
                  <a:moveTo>
                    <a:pt x="16912" y="0"/>
                  </a:moveTo>
                  <a:lnTo>
                    <a:pt x="16912" y="234"/>
                  </a:lnTo>
                  <a:lnTo>
                    <a:pt x="17346" y="234"/>
                  </a:lnTo>
                  <a:lnTo>
                    <a:pt x="17346" y="0"/>
                  </a:lnTo>
                  <a:close/>
                  <a:moveTo>
                    <a:pt x="18614" y="0"/>
                  </a:moveTo>
                  <a:lnTo>
                    <a:pt x="18614" y="234"/>
                  </a:lnTo>
                  <a:lnTo>
                    <a:pt x="19047" y="234"/>
                  </a:lnTo>
                  <a:lnTo>
                    <a:pt x="19047" y="0"/>
                  </a:lnTo>
                  <a:close/>
                  <a:moveTo>
                    <a:pt x="20315" y="0"/>
                  </a:moveTo>
                  <a:lnTo>
                    <a:pt x="20315" y="234"/>
                  </a:lnTo>
                  <a:lnTo>
                    <a:pt x="20715" y="234"/>
                  </a:lnTo>
                  <a:lnTo>
                    <a:pt x="20715" y="0"/>
                  </a:lnTo>
                  <a:close/>
                  <a:moveTo>
                    <a:pt x="22016" y="0"/>
                  </a:moveTo>
                  <a:lnTo>
                    <a:pt x="22016" y="234"/>
                  </a:lnTo>
                  <a:lnTo>
                    <a:pt x="22416" y="234"/>
                  </a:lnTo>
                  <a:lnTo>
                    <a:pt x="22416" y="0"/>
                  </a:lnTo>
                  <a:close/>
                  <a:moveTo>
                    <a:pt x="23684" y="0"/>
                  </a:moveTo>
                  <a:lnTo>
                    <a:pt x="23684" y="234"/>
                  </a:lnTo>
                  <a:lnTo>
                    <a:pt x="24118" y="234"/>
                  </a:lnTo>
                  <a:lnTo>
                    <a:pt x="24118" y="0"/>
                  </a:lnTo>
                  <a:close/>
                  <a:moveTo>
                    <a:pt x="25385" y="0"/>
                  </a:moveTo>
                  <a:lnTo>
                    <a:pt x="25385" y="234"/>
                  </a:lnTo>
                  <a:lnTo>
                    <a:pt x="25819" y="234"/>
                  </a:lnTo>
                  <a:lnTo>
                    <a:pt x="25819" y="0"/>
                  </a:lnTo>
                  <a:close/>
                  <a:moveTo>
                    <a:pt x="27086" y="0"/>
                  </a:moveTo>
                  <a:lnTo>
                    <a:pt x="27086" y="234"/>
                  </a:lnTo>
                  <a:lnTo>
                    <a:pt x="27487" y="234"/>
                  </a:lnTo>
                  <a:lnTo>
                    <a:pt x="27487" y="0"/>
                  </a:lnTo>
                  <a:close/>
                  <a:moveTo>
                    <a:pt x="28788" y="0"/>
                  </a:moveTo>
                  <a:lnTo>
                    <a:pt x="28788" y="234"/>
                  </a:lnTo>
                  <a:lnTo>
                    <a:pt x="29188" y="234"/>
                  </a:lnTo>
                  <a:lnTo>
                    <a:pt x="29188" y="0"/>
                  </a:lnTo>
                  <a:close/>
                  <a:moveTo>
                    <a:pt x="30455" y="0"/>
                  </a:moveTo>
                  <a:lnTo>
                    <a:pt x="30455" y="234"/>
                  </a:lnTo>
                  <a:lnTo>
                    <a:pt x="30889" y="234"/>
                  </a:lnTo>
                  <a:lnTo>
                    <a:pt x="30889" y="0"/>
                  </a:lnTo>
                  <a:close/>
                  <a:moveTo>
                    <a:pt x="32157" y="0"/>
                  </a:moveTo>
                  <a:lnTo>
                    <a:pt x="32157" y="234"/>
                  </a:lnTo>
                  <a:lnTo>
                    <a:pt x="32590" y="234"/>
                  </a:lnTo>
                  <a:lnTo>
                    <a:pt x="32590" y="0"/>
                  </a:lnTo>
                  <a:close/>
                  <a:moveTo>
                    <a:pt x="33858" y="0"/>
                  </a:moveTo>
                  <a:lnTo>
                    <a:pt x="33858" y="234"/>
                  </a:lnTo>
                  <a:lnTo>
                    <a:pt x="34258" y="234"/>
                  </a:lnTo>
                  <a:lnTo>
                    <a:pt x="34258" y="0"/>
                  </a:lnTo>
                  <a:close/>
                  <a:moveTo>
                    <a:pt x="35559" y="0"/>
                  </a:moveTo>
                  <a:lnTo>
                    <a:pt x="35559" y="234"/>
                  </a:lnTo>
                  <a:lnTo>
                    <a:pt x="35959" y="234"/>
                  </a:lnTo>
                  <a:lnTo>
                    <a:pt x="35959" y="0"/>
                  </a:lnTo>
                  <a:close/>
                  <a:moveTo>
                    <a:pt x="37227" y="0"/>
                  </a:moveTo>
                  <a:lnTo>
                    <a:pt x="37227" y="234"/>
                  </a:lnTo>
                  <a:lnTo>
                    <a:pt x="37661" y="234"/>
                  </a:lnTo>
                  <a:lnTo>
                    <a:pt x="3766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4"/>
            <p:cNvSpPr/>
            <p:nvPr/>
          </p:nvSpPr>
          <p:spPr>
            <a:xfrm>
              <a:off x="7898492" y="1539782"/>
              <a:ext cx="4417" cy="5143"/>
            </a:xfrm>
            <a:custGeom>
              <a:rect b="b" l="l" r="r" t="t"/>
              <a:pathLst>
                <a:path extrusionOk="0" h="234" w="201">
                  <a:moveTo>
                    <a:pt x="0" y="0"/>
                  </a:moveTo>
                  <a:lnTo>
                    <a:pt x="0" y="234"/>
                  </a:lnTo>
                  <a:lnTo>
                    <a:pt x="200" y="234"/>
                  </a:lnTo>
                  <a:lnTo>
                    <a:pt x="20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4"/>
            <p:cNvSpPr/>
            <p:nvPr/>
          </p:nvSpPr>
          <p:spPr>
            <a:xfrm>
              <a:off x="7010785" y="1646799"/>
              <a:ext cx="5165" cy="4417"/>
            </a:xfrm>
            <a:custGeom>
              <a:rect b="b" l="l" r="r" t="t"/>
              <a:pathLst>
                <a:path extrusionOk="0" h="201" w="235">
                  <a:moveTo>
                    <a:pt x="1" y="1"/>
                  </a:moveTo>
                  <a:lnTo>
                    <a:pt x="1" y="201"/>
                  </a:lnTo>
                  <a:lnTo>
                    <a:pt x="234" y="201"/>
                  </a:lnTo>
                  <a:lnTo>
                    <a:pt x="2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4"/>
            <p:cNvSpPr/>
            <p:nvPr/>
          </p:nvSpPr>
          <p:spPr>
            <a:xfrm>
              <a:off x="7043044" y="1646799"/>
              <a:ext cx="827695" cy="4417"/>
            </a:xfrm>
            <a:custGeom>
              <a:rect b="b" l="l" r="r" t="t"/>
              <a:pathLst>
                <a:path extrusionOk="0" h="201" w="37661">
                  <a:moveTo>
                    <a:pt x="0" y="1"/>
                  </a:moveTo>
                  <a:lnTo>
                    <a:pt x="0" y="201"/>
                  </a:lnTo>
                  <a:lnTo>
                    <a:pt x="401" y="201"/>
                  </a:lnTo>
                  <a:lnTo>
                    <a:pt x="401" y="1"/>
                  </a:lnTo>
                  <a:close/>
                  <a:moveTo>
                    <a:pt x="1702" y="1"/>
                  </a:moveTo>
                  <a:lnTo>
                    <a:pt x="1702" y="201"/>
                  </a:lnTo>
                  <a:lnTo>
                    <a:pt x="2102" y="201"/>
                  </a:lnTo>
                  <a:lnTo>
                    <a:pt x="2102" y="1"/>
                  </a:lnTo>
                  <a:close/>
                  <a:moveTo>
                    <a:pt x="3369" y="1"/>
                  </a:moveTo>
                  <a:lnTo>
                    <a:pt x="3369" y="201"/>
                  </a:lnTo>
                  <a:lnTo>
                    <a:pt x="3803" y="201"/>
                  </a:lnTo>
                  <a:lnTo>
                    <a:pt x="3803" y="1"/>
                  </a:lnTo>
                  <a:close/>
                  <a:moveTo>
                    <a:pt x="5071" y="1"/>
                  </a:moveTo>
                  <a:lnTo>
                    <a:pt x="5071" y="201"/>
                  </a:lnTo>
                  <a:lnTo>
                    <a:pt x="5504" y="201"/>
                  </a:lnTo>
                  <a:lnTo>
                    <a:pt x="5504" y="1"/>
                  </a:lnTo>
                  <a:close/>
                  <a:moveTo>
                    <a:pt x="6772" y="1"/>
                  </a:moveTo>
                  <a:lnTo>
                    <a:pt x="6772" y="201"/>
                  </a:lnTo>
                  <a:lnTo>
                    <a:pt x="7172" y="201"/>
                  </a:lnTo>
                  <a:lnTo>
                    <a:pt x="7172" y="1"/>
                  </a:lnTo>
                  <a:close/>
                  <a:moveTo>
                    <a:pt x="8473" y="1"/>
                  </a:moveTo>
                  <a:lnTo>
                    <a:pt x="8473" y="201"/>
                  </a:lnTo>
                  <a:lnTo>
                    <a:pt x="8873" y="201"/>
                  </a:lnTo>
                  <a:lnTo>
                    <a:pt x="8873" y="1"/>
                  </a:lnTo>
                  <a:close/>
                  <a:moveTo>
                    <a:pt x="10141" y="1"/>
                  </a:moveTo>
                  <a:lnTo>
                    <a:pt x="10141" y="201"/>
                  </a:lnTo>
                  <a:lnTo>
                    <a:pt x="10575" y="201"/>
                  </a:lnTo>
                  <a:lnTo>
                    <a:pt x="10575" y="1"/>
                  </a:lnTo>
                  <a:close/>
                  <a:moveTo>
                    <a:pt x="11842" y="1"/>
                  </a:moveTo>
                  <a:lnTo>
                    <a:pt x="11842" y="201"/>
                  </a:lnTo>
                  <a:lnTo>
                    <a:pt x="12276" y="201"/>
                  </a:lnTo>
                  <a:lnTo>
                    <a:pt x="12276" y="1"/>
                  </a:lnTo>
                  <a:close/>
                  <a:moveTo>
                    <a:pt x="13543" y="1"/>
                  </a:moveTo>
                  <a:lnTo>
                    <a:pt x="13543" y="201"/>
                  </a:lnTo>
                  <a:lnTo>
                    <a:pt x="13944" y="201"/>
                  </a:lnTo>
                  <a:lnTo>
                    <a:pt x="13944" y="1"/>
                  </a:lnTo>
                  <a:close/>
                  <a:moveTo>
                    <a:pt x="15245" y="1"/>
                  </a:moveTo>
                  <a:lnTo>
                    <a:pt x="15245" y="201"/>
                  </a:lnTo>
                  <a:lnTo>
                    <a:pt x="15645" y="201"/>
                  </a:lnTo>
                  <a:lnTo>
                    <a:pt x="15645" y="1"/>
                  </a:lnTo>
                  <a:close/>
                  <a:moveTo>
                    <a:pt x="16912" y="1"/>
                  </a:moveTo>
                  <a:lnTo>
                    <a:pt x="16912" y="201"/>
                  </a:lnTo>
                  <a:lnTo>
                    <a:pt x="17346" y="201"/>
                  </a:lnTo>
                  <a:lnTo>
                    <a:pt x="17346" y="1"/>
                  </a:lnTo>
                  <a:close/>
                  <a:moveTo>
                    <a:pt x="18614" y="1"/>
                  </a:moveTo>
                  <a:lnTo>
                    <a:pt x="18614" y="201"/>
                  </a:lnTo>
                  <a:lnTo>
                    <a:pt x="19047" y="201"/>
                  </a:lnTo>
                  <a:lnTo>
                    <a:pt x="19047" y="1"/>
                  </a:lnTo>
                  <a:close/>
                  <a:moveTo>
                    <a:pt x="20315" y="1"/>
                  </a:moveTo>
                  <a:lnTo>
                    <a:pt x="20315" y="201"/>
                  </a:lnTo>
                  <a:lnTo>
                    <a:pt x="20715" y="201"/>
                  </a:lnTo>
                  <a:lnTo>
                    <a:pt x="20715" y="1"/>
                  </a:lnTo>
                  <a:close/>
                  <a:moveTo>
                    <a:pt x="22016" y="1"/>
                  </a:moveTo>
                  <a:lnTo>
                    <a:pt x="22016" y="201"/>
                  </a:lnTo>
                  <a:lnTo>
                    <a:pt x="22416" y="201"/>
                  </a:lnTo>
                  <a:lnTo>
                    <a:pt x="22416" y="1"/>
                  </a:lnTo>
                  <a:close/>
                  <a:moveTo>
                    <a:pt x="23684" y="1"/>
                  </a:moveTo>
                  <a:lnTo>
                    <a:pt x="23684" y="201"/>
                  </a:lnTo>
                  <a:lnTo>
                    <a:pt x="24118" y="201"/>
                  </a:lnTo>
                  <a:lnTo>
                    <a:pt x="24118" y="1"/>
                  </a:lnTo>
                  <a:close/>
                  <a:moveTo>
                    <a:pt x="25385" y="1"/>
                  </a:moveTo>
                  <a:lnTo>
                    <a:pt x="25385" y="201"/>
                  </a:lnTo>
                  <a:lnTo>
                    <a:pt x="25819" y="201"/>
                  </a:lnTo>
                  <a:lnTo>
                    <a:pt x="25819" y="1"/>
                  </a:lnTo>
                  <a:close/>
                  <a:moveTo>
                    <a:pt x="27086" y="1"/>
                  </a:moveTo>
                  <a:lnTo>
                    <a:pt x="27086" y="201"/>
                  </a:lnTo>
                  <a:lnTo>
                    <a:pt x="27487" y="201"/>
                  </a:lnTo>
                  <a:lnTo>
                    <a:pt x="27487" y="1"/>
                  </a:lnTo>
                  <a:close/>
                  <a:moveTo>
                    <a:pt x="28788" y="1"/>
                  </a:moveTo>
                  <a:lnTo>
                    <a:pt x="28788" y="201"/>
                  </a:lnTo>
                  <a:lnTo>
                    <a:pt x="29188" y="201"/>
                  </a:lnTo>
                  <a:lnTo>
                    <a:pt x="29188" y="1"/>
                  </a:lnTo>
                  <a:close/>
                  <a:moveTo>
                    <a:pt x="30455" y="1"/>
                  </a:moveTo>
                  <a:lnTo>
                    <a:pt x="30455" y="201"/>
                  </a:lnTo>
                  <a:lnTo>
                    <a:pt x="30889" y="201"/>
                  </a:lnTo>
                  <a:lnTo>
                    <a:pt x="30889" y="1"/>
                  </a:lnTo>
                  <a:close/>
                  <a:moveTo>
                    <a:pt x="32157" y="1"/>
                  </a:moveTo>
                  <a:lnTo>
                    <a:pt x="32157" y="201"/>
                  </a:lnTo>
                  <a:lnTo>
                    <a:pt x="32590" y="201"/>
                  </a:lnTo>
                  <a:lnTo>
                    <a:pt x="32590" y="1"/>
                  </a:lnTo>
                  <a:close/>
                  <a:moveTo>
                    <a:pt x="33858" y="1"/>
                  </a:moveTo>
                  <a:lnTo>
                    <a:pt x="33858" y="201"/>
                  </a:lnTo>
                  <a:lnTo>
                    <a:pt x="34258" y="201"/>
                  </a:lnTo>
                  <a:lnTo>
                    <a:pt x="34258" y="1"/>
                  </a:lnTo>
                  <a:close/>
                  <a:moveTo>
                    <a:pt x="35559" y="1"/>
                  </a:moveTo>
                  <a:lnTo>
                    <a:pt x="35559" y="201"/>
                  </a:lnTo>
                  <a:lnTo>
                    <a:pt x="35959" y="201"/>
                  </a:lnTo>
                  <a:lnTo>
                    <a:pt x="35959" y="1"/>
                  </a:lnTo>
                  <a:close/>
                  <a:moveTo>
                    <a:pt x="37227" y="1"/>
                  </a:moveTo>
                  <a:lnTo>
                    <a:pt x="37227" y="201"/>
                  </a:lnTo>
                  <a:lnTo>
                    <a:pt x="37661" y="201"/>
                  </a:lnTo>
                  <a:lnTo>
                    <a:pt x="3766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4"/>
            <p:cNvSpPr/>
            <p:nvPr/>
          </p:nvSpPr>
          <p:spPr>
            <a:xfrm>
              <a:off x="7898492" y="1646799"/>
              <a:ext cx="4417" cy="4417"/>
            </a:xfrm>
            <a:custGeom>
              <a:rect b="b" l="l" r="r" t="t"/>
              <a:pathLst>
                <a:path extrusionOk="0" h="201" w="201">
                  <a:moveTo>
                    <a:pt x="0" y="1"/>
                  </a:moveTo>
                  <a:lnTo>
                    <a:pt x="0" y="201"/>
                  </a:lnTo>
                  <a:lnTo>
                    <a:pt x="200" y="201"/>
                  </a:lnTo>
                  <a:lnTo>
                    <a:pt x="2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4"/>
            <p:cNvSpPr/>
            <p:nvPr/>
          </p:nvSpPr>
          <p:spPr>
            <a:xfrm>
              <a:off x="7010785" y="1753091"/>
              <a:ext cx="5165" cy="4417"/>
            </a:xfrm>
            <a:custGeom>
              <a:rect b="b" l="l" r="r" t="t"/>
              <a:pathLst>
                <a:path extrusionOk="0" h="201" w="235">
                  <a:moveTo>
                    <a:pt x="1" y="0"/>
                  </a:moveTo>
                  <a:lnTo>
                    <a:pt x="1" y="201"/>
                  </a:lnTo>
                  <a:lnTo>
                    <a:pt x="234" y="201"/>
                  </a:lnTo>
                  <a:lnTo>
                    <a:pt x="2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4"/>
            <p:cNvSpPr/>
            <p:nvPr/>
          </p:nvSpPr>
          <p:spPr>
            <a:xfrm>
              <a:off x="7043044" y="1753091"/>
              <a:ext cx="827695" cy="4417"/>
            </a:xfrm>
            <a:custGeom>
              <a:rect b="b" l="l" r="r" t="t"/>
              <a:pathLst>
                <a:path extrusionOk="0" h="201" w="37661">
                  <a:moveTo>
                    <a:pt x="0" y="0"/>
                  </a:moveTo>
                  <a:lnTo>
                    <a:pt x="0" y="201"/>
                  </a:lnTo>
                  <a:lnTo>
                    <a:pt x="401" y="201"/>
                  </a:lnTo>
                  <a:lnTo>
                    <a:pt x="401" y="0"/>
                  </a:lnTo>
                  <a:close/>
                  <a:moveTo>
                    <a:pt x="1702" y="0"/>
                  </a:moveTo>
                  <a:lnTo>
                    <a:pt x="1702" y="201"/>
                  </a:lnTo>
                  <a:lnTo>
                    <a:pt x="2102" y="201"/>
                  </a:lnTo>
                  <a:lnTo>
                    <a:pt x="2102" y="0"/>
                  </a:lnTo>
                  <a:close/>
                  <a:moveTo>
                    <a:pt x="3369" y="0"/>
                  </a:moveTo>
                  <a:lnTo>
                    <a:pt x="3369" y="201"/>
                  </a:lnTo>
                  <a:lnTo>
                    <a:pt x="3803" y="201"/>
                  </a:lnTo>
                  <a:lnTo>
                    <a:pt x="3803" y="0"/>
                  </a:lnTo>
                  <a:close/>
                  <a:moveTo>
                    <a:pt x="5071" y="0"/>
                  </a:moveTo>
                  <a:lnTo>
                    <a:pt x="5071" y="201"/>
                  </a:lnTo>
                  <a:lnTo>
                    <a:pt x="5504" y="201"/>
                  </a:lnTo>
                  <a:lnTo>
                    <a:pt x="5504" y="0"/>
                  </a:lnTo>
                  <a:close/>
                  <a:moveTo>
                    <a:pt x="6772" y="0"/>
                  </a:moveTo>
                  <a:lnTo>
                    <a:pt x="6772" y="201"/>
                  </a:lnTo>
                  <a:lnTo>
                    <a:pt x="7172" y="201"/>
                  </a:lnTo>
                  <a:lnTo>
                    <a:pt x="7172" y="0"/>
                  </a:lnTo>
                  <a:close/>
                  <a:moveTo>
                    <a:pt x="8473" y="0"/>
                  </a:moveTo>
                  <a:lnTo>
                    <a:pt x="8473" y="201"/>
                  </a:lnTo>
                  <a:lnTo>
                    <a:pt x="8873" y="201"/>
                  </a:lnTo>
                  <a:lnTo>
                    <a:pt x="8873" y="0"/>
                  </a:lnTo>
                  <a:close/>
                  <a:moveTo>
                    <a:pt x="10141" y="0"/>
                  </a:moveTo>
                  <a:lnTo>
                    <a:pt x="10141" y="201"/>
                  </a:lnTo>
                  <a:lnTo>
                    <a:pt x="10575" y="201"/>
                  </a:lnTo>
                  <a:lnTo>
                    <a:pt x="10575" y="0"/>
                  </a:lnTo>
                  <a:close/>
                  <a:moveTo>
                    <a:pt x="11842" y="0"/>
                  </a:moveTo>
                  <a:lnTo>
                    <a:pt x="11842" y="201"/>
                  </a:lnTo>
                  <a:lnTo>
                    <a:pt x="12276" y="201"/>
                  </a:lnTo>
                  <a:lnTo>
                    <a:pt x="12276" y="0"/>
                  </a:lnTo>
                  <a:close/>
                  <a:moveTo>
                    <a:pt x="13543" y="0"/>
                  </a:moveTo>
                  <a:lnTo>
                    <a:pt x="13543" y="201"/>
                  </a:lnTo>
                  <a:lnTo>
                    <a:pt x="13944" y="201"/>
                  </a:lnTo>
                  <a:lnTo>
                    <a:pt x="13944" y="0"/>
                  </a:lnTo>
                  <a:close/>
                  <a:moveTo>
                    <a:pt x="15245" y="0"/>
                  </a:moveTo>
                  <a:lnTo>
                    <a:pt x="15245" y="201"/>
                  </a:lnTo>
                  <a:lnTo>
                    <a:pt x="15645" y="201"/>
                  </a:lnTo>
                  <a:lnTo>
                    <a:pt x="15645" y="0"/>
                  </a:lnTo>
                  <a:close/>
                  <a:moveTo>
                    <a:pt x="16912" y="0"/>
                  </a:moveTo>
                  <a:lnTo>
                    <a:pt x="16912" y="201"/>
                  </a:lnTo>
                  <a:lnTo>
                    <a:pt x="17346" y="201"/>
                  </a:lnTo>
                  <a:lnTo>
                    <a:pt x="17346" y="0"/>
                  </a:lnTo>
                  <a:close/>
                  <a:moveTo>
                    <a:pt x="18614" y="0"/>
                  </a:moveTo>
                  <a:lnTo>
                    <a:pt x="18614" y="201"/>
                  </a:lnTo>
                  <a:lnTo>
                    <a:pt x="19047" y="201"/>
                  </a:lnTo>
                  <a:lnTo>
                    <a:pt x="19047" y="0"/>
                  </a:lnTo>
                  <a:close/>
                  <a:moveTo>
                    <a:pt x="20315" y="0"/>
                  </a:moveTo>
                  <a:lnTo>
                    <a:pt x="20315" y="201"/>
                  </a:lnTo>
                  <a:lnTo>
                    <a:pt x="20715" y="201"/>
                  </a:lnTo>
                  <a:lnTo>
                    <a:pt x="20715" y="0"/>
                  </a:lnTo>
                  <a:close/>
                  <a:moveTo>
                    <a:pt x="22016" y="0"/>
                  </a:moveTo>
                  <a:lnTo>
                    <a:pt x="22016" y="201"/>
                  </a:lnTo>
                  <a:lnTo>
                    <a:pt x="22416" y="201"/>
                  </a:lnTo>
                  <a:lnTo>
                    <a:pt x="22416" y="0"/>
                  </a:lnTo>
                  <a:close/>
                  <a:moveTo>
                    <a:pt x="23684" y="0"/>
                  </a:moveTo>
                  <a:lnTo>
                    <a:pt x="23684" y="201"/>
                  </a:lnTo>
                  <a:lnTo>
                    <a:pt x="24118" y="201"/>
                  </a:lnTo>
                  <a:lnTo>
                    <a:pt x="24118" y="0"/>
                  </a:lnTo>
                  <a:close/>
                  <a:moveTo>
                    <a:pt x="25385" y="0"/>
                  </a:moveTo>
                  <a:lnTo>
                    <a:pt x="25385" y="201"/>
                  </a:lnTo>
                  <a:lnTo>
                    <a:pt x="25819" y="201"/>
                  </a:lnTo>
                  <a:lnTo>
                    <a:pt x="25819" y="0"/>
                  </a:lnTo>
                  <a:close/>
                  <a:moveTo>
                    <a:pt x="27086" y="0"/>
                  </a:moveTo>
                  <a:lnTo>
                    <a:pt x="27086" y="201"/>
                  </a:lnTo>
                  <a:lnTo>
                    <a:pt x="27487" y="201"/>
                  </a:lnTo>
                  <a:lnTo>
                    <a:pt x="27487" y="0"/>
                  </a:lnTo>
                  <a:close/>
                  <a:moveTo>
                    <a:pt x="28788" y="0"/>
                  </a:moveTo>
                  <a:lnTo>
                    <a:pt x="28788" y="201"/>
                  </a:lnTo>
                  <a:lnTo>
                    <a:pt x="29188" y="201"/>
                  </a:lnTo>
                  <a:lnTo>
                    <a:pt x="29188" y="0"/>
                  </a:lnTo>
                  <a:close/>
                  <a:moveTo>
                    <a:pt x="30455" y="0"/>
                  </a:moveTo>
                  <a:lnTo>
                    <a:pt x="30455" y="201"/>
                  </a:lnTo>
                  <a:lnTo>
                    <a:pt x="30889" y="201"/>
                  </a:lnTo>
                  <a:lnTo>
                    <a:pt x="30889" y="0"/>
                  </a:lnTo>
                  <a:close/>
                  <a:moveTo>
                    <a:pt x="32157" y="0"/>
                  </a:moveTo>
                  <a:lnTo>
                    <a:pt x="32157" y="201"/>
                  </a:lnTo>
                  <a:lnTo>
                    <a:pt x="32590" y="201"/>
                  </a:lnTo>
                  <a:lnTo>
                    <a:pt x="32590" y="0"/>
                  </a:lnTo>
                  <a:close/>
                  <a:moveTo>
                    <a:pt x="33858" y="0"/>
                  </a:moveTo>
                  <a:lnTo>
                    <a:pt x="33858" y="201"/>
                  </a:lnTo>
                  <a:lnTo>
                    <a:pt x="34258" y="201"/>
                  </a:lnTo>
                  <a:lnTo>
                    <a:pt x="34258" y="0"/>
                  </a:lnTo>
                  <a:close/>
                  <a:moveTo>
                    <a:pt x="35559" y="0"/>
                  </a:moveTo>
                  <a:lnTo>
                    <a:pt x="35559" y="201"/>
                  </a:lnTo>
                  <a:lnTo>
                    <a:pt x="35959" y="201"/>
                  </a:lnTo>
                  <a:lnTo>
                    <a:pt x="35959" y="0"/>
                  </a:lnTo>
                  <a:close/>
                  <a:moveTo>
                    <a:pt x="37227" y="0"/>
                  </a:moveTo>
                  <a:lnTo>
                    <a:pt x="37227" y="201"/>
                  </a:lnTo>
                  <a:lnTo>
                    <a:pt x="37661" y="201"/>
                  </a:lnTo>
                  <a:lnTo>
                    <a:pt x="3766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4"/>
            <p:cNvSpPr/>
            <p:nvPr/>
          </p:nvSpPr>
          <p:spPr>
            <a:xfrm>
              <a:off x="7898492" y="1753091"/>
              <a:ext cx="4417" cy="4417"/>
            </a:xfrm>
            <a:custGeom>
              <a:rect b="b" l="l" r="r" t="t"/>
              <a:pathLst>
                <a:path extrusionOk="0" h="201" w="201">
                  <a:moveTo>
                    <a:pt x="0" y="0"/>
                  </a:moveTo>
                  <a:lnTo>
                    <a:pt x="0" y="201"/>
                  </a:lnTo>
                  <a:lnTo>
                    <a:pt x="200" y="201"/>
                  </a:lnTo>
                  <a:lnTo>
                    <a:pt x="20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4"/>
            <p:cNvSpPr/>
            <p:nvPr/>
          </p:nvSpPr>
          <p:spPr>
            <a:xfrm>
              <a:off x="7010785" y="1859383"/>
              <a:ext cx="5165" cy="4417"/>
            </a:xfrm>
            <a:custGeom>
              <a:rect b="b" l="l" r="r" t="t"/>
              <a:pathLst>
                <a:path extrusionOk="0" h="201" w="235">
                  <a:moveTo>
                    <a:pt x="1" y="0"/>
                  </a:moveTo>
                  <a:lnTo>
                    <a:pt x="1" y="200"/>
                  </a:lnTo>
                  <a:lnTo>
                    <a:pt x="234" y="200"/>
                  </a:lnTo>
                  <a:lnTo>
                    <a:pt x="2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4"/>
            <p:cNvSpPr/>
            <p:nvPr/>
          </p:nvSpPr>
          <p:spPr>
            <a:xfrm>
              <a:off x="7043044" y="1859383"/>
              <a:ext cx="827695" cy="4417"/>
            </a:xfrm>
            <a:custGeom>
              <a:rect b="b" l="l" r="r" t="t"/>
              <a:pathLst>
                <a:path extrusionOk="0" h="201" w="37661">
                  <a:moveTo>
                    <a:pt x="0" y="0"/>
                  </a:moveTo>
                  <a:lnTo>
                    <a:pt x="0" y="200"/>
                  </a:lnTo>
                  <a:lnTo>
                    <a:pt x="401" y="200"/>
                  </a:lnTo>
                  <a:lnTo>
                    <a:pt x="401" y="0"/>
                  </a:lnTo>
                  <a:close/>
                  <a:moveTo>
                    <a:pt x="1702" y="0"/>
                  </a:moveTo>
                  <a:lnTo>
                    <a:pt x="1702" y="200"/>
                  </a:lnTo>
                  <a:lnTo>
                    <a:pt x="2102" y="200"/>
                  </a:lnTo>
                  <a:lnTo>
                    <a:pt x="2102" y="0"/>
                  </a:lnTo>
                  <a:close/>
                  <a:moveTo>
                    <a:pt x="3369" y="0"/>
                  </a:moveTo>
                  <a:lnTo>
                    <a:pt x="3369" y="200"/>
                  </a:lnTo>
                  <a:lnTo>
                    <a:pt x="3803" y="200"/>
                  </a:lnTo>
                  <a:lnTo>
                    <a:pt x="3803" y="0"/>
                  </a:lnTo>
                  <a:close/>
                  <a:moveTo>
                    <a:pt x="5071" y="0"/>
                  </a:moveTo>
                  <a:lnTo>
                    <a:pt x="5071" y="200"/>
                  </a:lnTo>
                  <a:lnTo>
                    <a:pt x="5504" y="200"/>
                  </a:lnTo>
                  <a:lnTo>
                    <a:pt x="5504" y="0"/>
                  </a:lnTo>
                  <a:close/>
                  <a:moveTo>
                    <a:pt x="6772" y="0"/>
                  </a:moveTo>
                  <a:lnTo>
                    <a:pt x="6772" y="200"/>
                  </a:lnTo>
                  <a:lnTo>
                    <a:pt x="7172" y="200"/>
                  </a:lnTo>
                  <a:lnTo>
                    <a:pt x="7172" y="0"/>
                  </a:lnTo>
                  <a:close/>
                  <a:moveTo>
                    <a:pt x="8473" y="0"/>
                  </a:moveTo>
                  <a:lnTo>
                    <a:pt x="8473" y="200"/>
                  </a:lnTo>
                  <a:lnTo>
                    <a:pt x="8873" y="200"/>
                  </a:lnTo>
                  <a:lnTo>
                    <a:pt x="8873" y="0"/>
                  </a:lnTo>
                  <a:close/>
                  <a:moveTo>
                    <a:pt x="10141" y="0"/>
                  </a:moveTo>
                  <a:lnTo>
                    <a:pt x="10141" y="200"/>
                  </a:lnTo>
                  <a:lnTo>
                    <a:pt x="10575" y="200"/>
                  </a:lnTo>
                  <a:lnTo>
                    <a:pt x="10575" y="0"/>
                  </a:lnTo>
                  <a:close/>
                  <a:moveTo>
                    <a:pt x="11842" y="0"/>
                  </a:moveTo>
                  <a:lnTo>
                    <a:pt x="11842" y="200"/>
                  </a:lnTo>
                  <a:lnTo>
                    <a:pt x="12276" y="200"/>
                  </a:lnTo>
                  <a:lnTo>
                    <a:pt x="12276" y="0"/>
                  </a:lnTo>
                  <a:close/>
                  <a:moveTo>
                    <a:pt x="13543" y="0"/>
                  </a:moveTo>
                  <a:lnTo>
                    <a:pt x="13543" y="200"/>
                  </a:lnTo>
                  <a:lnTo>
                    <a:pt x="13944" y="200"/>
                  </a:lnTo>
                  <a:lnTo>
                    <a:pt x="13944" y="0"/>
                  </a:lnTo>
                  <a:close/>
                  <a:moveTo>
                    <a:pt x="15245" y="0"/>
                  </a:moveTo>
                  <a:lnTo>
                    <a:pt x="15245" y="200"/>
                  </a:lnTo>
                  <a:lnTo>
                    <a:pt x="15645" y="200"/>
                  </a:lnTo>
                  <a:lnTo>
                    <a:pt x="15645" y="0"/>
                  </a:lnTo>
                  <a:close/>
                  <a:moveTo>
                    <a:pt x="16912" y="0"/>
                  </a:moveTo>
                  <a:lnTo>
                    <a:pt x="16912" y="200"/>
                  </a:lnTo>
                  <a:lnTo>
                    <a:pt x="17346" y="200"/>
                  </a:lnTo>
                  <a:lnTo>
                    <a:pt x="17346" y="0"/>
                  </a:lnTo>
                  <a:close/>
                  <a:moveTo>
                    <a:pt x="18614" y="0"/>
                  </a:moveTo>
                  <a:lnTo>
                    <a:pt x="18614" y="200"/>
                  </a:lnTo>
                  <a:lnTo>
                    <a:pt x="19047" y="200"/>
                  </a:lnTo>
                  <a:lnTo>
                    <a:pt x="19047" y="0"/>
                  </a:lnTo>
                  <a:close/>
                  <a:moveTo>
                    <a:pt x="20315" y="0"/>
                  </a:moveTo>
                  <a:lnTo>
                    <a:pt x="20315" y="200"/>
                  </a:lnTo>
                  <a:lnTo>
                    <a:pt x="20715" y="200"/>
                  </a:lnTo>
                  <a:lnTo>
                    <a:pt x="20715" y="0"/>
                  </a:lnTo>
                  <a:close/>
                  <a:moveTo>
                    <a:pt x="22016" y="0"/>
                  </a:moveTo>
                  <a:lnTo>
                    <a:pt x="22016" y="200"/>
                  </a:lnTo>
                  <a:lnTo>
                    <a:pt x="22416" y="200"/>
                  </a:lnTo>
                  <a:lnTo>
                    <a:pt x="22416" y="0"/>
                  </a:lnTo>
                  <a:close/>
                  <a:moveTo>
                    <a:pt x="23684" y="0"/>
                  </a:moveTo>
                  <a:lnTo>
                    <a:pt x="23684" y="200"/>
                  </a:lnTo>
                  <a:lnTo>
                    <a:pt x="24118" y="200"/>
                  </a:lnTo>
                  <a:lnTo>
                    <a:pt x="24118" y="0"/>
                  </a:lnTo>
                  <a:close/>
                  <a:moveTo>
                    <a:pt x="25385" y="0"/>
                  </a:moveTo>
                  <a:lnTo>
                    <a:pt x="25385" y="200"/>
                  </a:lnTo>
                  <a:lnTo>
                    <a:pt x="25819" y="200"/>
                  </a:lnTo>
                  <a:lnTo>
                    <a:pt x="25819" y="0"/>
                  </a:lnTo>
                  <a:close/>
                  <a:moveTo>
                    <a:pt x="27086" y="0"/>
                  </a:moveTo>
                  <a:lnTo>
                    <a:pt x="27086" y="200"/>
                  </a:lnTo>
                  <a:lnTo>
                    <a:pt x="27487" y="200"/>
                  </a:lnTo>
                  <a:lnTo>
                    <a:pt x="27487" y="0"/>
                  </a:lnTo>
                  <a:close/>
                  <a:moveTo>
                    <a:pt x="28788" y="0"/>
                  </a:moveTo>
                  <a:lnTo>
                    <a:pt x="28788" y="200"/>
                  </a:lnTo>
                  <a:lnTo>
                    <a:pt x="29188" y="200"/>
                  </a:lnTo>
                  <a:lnTo>
                    <a:pt x="29188" y="0"/>
                  </a:lnTo>
                  <a:close/>
                  <a:moveTo>
                    <a:pt x="30455" y="0"/>
                  </a:moveTo>
                  <a:lnTo>
                    <a:pt x="30455" y="200"/>
                  </a:lnTo>
                  <a:lnTo>
                    <a:pt x="30889" y="200"/>
                  </a:lnTo>
                  <a:lnTo>
                    <a:pt x="30889" y="0"/>
                  </a:lnTo>
                  <a:close/>
                  <a:moveTo>
                    <a:pt x="32157" y="0"/>
                  </a:moveTo>
                  <a:lnTo>
                    <a:pt x="32157" y="200"/>
                  </a:lnTo>
                  <a:lnTo>
                    <a:pt x="32590" y="200"/>
                  </a:lnTo>
                  <a:lnTo>
                    <a:pt x="32590" y="0"/>
                  </a:lnTo>
                  <a:close/>
                  <a:moveTo>
                    <a:pt x="33858" y="0"/>
                  </a:moveTo>
                  <a:lnTo>
                    <a:pt x="33858" y="200"/>
                  </a:lnTo>
                  <a:lnTo>
                    <a:pt x="34258" y="200"/>
                  </a:lnTo>
                  <a:lnTo>
                    <a:pt x="34258" y="0"/>
                  </a:lnTo>
                  <a:close/>
                  <a:moveTo>
                    <a:pt x="35559" y="0"/>
                  </a:moveTo>
                  <a:lnTo>
                    <a:pt x="35559" y="200"/>
                  </a:lnTo>
                  <a:lnTo>
                    <a:pt x="35959" y="200"/>
                  </a:lnTo>
                  <a:lnTo>
                    <a:pt x="35959" y="0"/>
                  </a:lnTo>
                  <a:close/>
                  <a:moveTo>
                    <a:pt x="37227" y="0"/>
                  </a:moveTo>
                  <a:lnTo>
                    <a:pt x="37227" y="200"/>
                  </a:lnTo>
                  <a:lnTo>
                    <a:pt x="37661" y="200"/>
                  </a:lnTo>
                  <a:lnTo>
                    <a:pt x="3766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4"/>
            <p:cNvSpPr/>
            <p:nvPr/>
          </p:nvSpPr>
          <p:spPr>
            <a:xfrm>
              <a:off x="7898492" y="1859383"/>
              <a:ext cx="4417" cy="4417"/>
            </a:xfrm>
            <a:custGeom>
              <a:rect b="b" l="l" r="r" t="t"/>
              <a:pathLst>
                <a:path extrusionOk="0" h="201" w="201">
                  <a:moveTo>
                    <a:pt x="0" y="0"/>
                  </a:moveTo>
                  <a:lnTo>
                    <a:pt x="0" y="200"/>
                  </a:lnTo>
                  <a:lnTo>
                    <a:pt x="200" y="200"/>
                  </a:lnTo>
                  <a:lnTo>
                    <a:pt x="20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4"/>
            <p:cNvSpPr/>
            <p:nvPr/>
          </p:nvSpPr>
          <p:spPr>
            <a:xfrm>
              <a:off x="7010785" y="1965653"/>
              <a:ext cx="5165" cy="4439"/>
            </a:xfrm>
            <a:custGeom>
              <a:rect b="b" l="l" r="r" t="t"/>
              <a:pathLst>
                <a:path extrusionOk="0" h="202" w="235">
                  <a:moveTo>
                    <a:pt x="1" y="1"/>
                  </a:moveTo>
                  <a:lnTo>
                    <a:pt x="1" y="201"/>
                  </a:lnTo>
                  <a:lnTo>
                    <a:pt x="234" y="201"/>
                  </a:lnTo>
                  <a:lnTo>
                    <a:pt x="2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4"/>
            <p:cNvSpPr/>
            <p:nvPr/>
          </p:nvSpPr>
          <p:spPr>
            <a:xfrm>
              <a:off x="7043044" y="1965653"/>
              <a:ext cx="827695" cy="4439"/>
            </a:xfrm>
            <a:custGeom>
              <a:rect b="b" l="l" r="r" t="t"/>
              <a:pathLst>
                <a:path extrusionOk="0" h="202" w="37661">
                  <a:moveTo>
                    <a:pt x="0" y="1"/>
                  </a:moveTo>
                  <a:lnTo>
                    <a:pt x="0" y="201"/>
                  </a:lnTo>
                  <a:lnTo>
                    <a:pt x="401" y="201"/>
                  </a:lnTo>
                  <a:lnTo>
                    <a:pt x="401" y="1"/>
                  </a:lnTo>
                  <a:close/>
                  <a:moveTo>
                    <a:pt x="1702" y="1"/>
                  </a:moveTo>
                  <a:lnTo>
                    <a:pt x="1702" y="201"/>
                  </a:lnTo>
                  <a:lnTo>
                    <a:pt x="2102" y="201"/>
                  </a:lnTo>
                  <a:lnTo>
                    <a:pt x="2102" y="1"/>
                  </a:lnTo>
                  <a:close/>
                  <a:moveTo>
                    <a:pt x="3369" y="1"/>
                  </a:moveTo>
                  <a:lnTo>
                    <a:pt x="3369" y="201"/>
                  </a:lnTo>
                  <a:lnTo>
                    <a:pt x="3803" y="201"/>
                  </a:lnTo>
                  <a:lnTo>
                    <a:pt x="3803" y="1"/>
                  </a:lnTo>
                  <a:close/>
                  <a:moveTo>
                    <a:pt x="5071" y="1"/>
                  </a:moveTo>
                  <a:lnTo>
                    <a:pt x="5071" y="201"/>
                  </a:lnTo>
                  <a:lnTo>
                    <a:pt x="5504" y="201"/>
                  </a:lnTo>
                  <a:lnTo>
                    <a:pt x="5504" y="1"/>
                  </a:lnTo>
                  <a:close/>
                  <a:moveTo>
                    <a:pt x="6772" y="1"/>
                  </a:moveTo>
                  <a:lnTo>
                    <a:pt x="6772" y="201"/>
                  </a:lnTo>
                  <a:lnTo>
                    <a:pt x="7172" y="201"/>
                  </a:lnTo>
                  <a:lnTo>
                    <a:pt x="7172" y="1"/>
                  </a:lnTo>
                  <a:close/>
                  <a:moveTo>
                    <a:pt x="8473" y="1"/>
                  </a:moveTo>
                  <a:lnTo>
                    <a:pt x="8473" y="201"/>
                  </a:lnTo>
                  <a:lnTo>
                    <a:pt x="8873" y="201"/>
                  </a:lnTo>
                  <a:lnTo>
                    <a:pt x="8873" y="1"/>
                  </a:lnTo>
                  <a:close/>
                  <a:moveTo>
                    <a:pt x="10141" y="1"/>
                  </a:moveTo>
                  <a:lnTo>
                    <a:pt x="10141" y="201"/>
                  </a:lnTo>
                  <a:lnTo>
                    <a:pt x="10575" y="201"/>
                  </a:lnTo>
                  <a:lnTo>
                    <a:pt x="10575" y="1"/>
                  </a:lnTo>
                  <a:close/>
                  <a:moveTo>
                    <a:pt x="11842" y="1"/>
                  </a:moveTo>
                  <a:lnTo>
                    <a:pt x="11842" y="201"/>
                  </a:lnTo>
                  <a:lnTo>
                    <a:pt x="12276" y="201"/>
                  </a:lnTo>
                  <a:lnTo>
                    <a:pt x="12276" y="1"/>
                  </a:lnTo>
                  <a:close/>
                  <a:moveTo>
                    <a:pt x="13543" y="1"/>
                  </a:moveTo>
                  <a:lnTo>
                    <a:pt x="13543" y="201"/>
                  </a:lnTo>
                  <a:lnTo>
                    <a:pt x="13944" y="201"/>
                  </a:lnTo>
                  <a:lnTo>
                    <a:pt x="13944" y="1"/>
                  </a:lnTo>
                  <a:close/>
                  <a:moveTo>
                    <a:pt x="15245" y="1"/>
                  </a:moveTo>
                  <a:lnTo>
                    <a:pt x="15245" y="201"/>
                  </a:lnTo>
                  <a:lnTo>
                    <a:pt x="15645" y="201"/>
                  </a:lnTo>
                  <a:lnTo>
                    <a:pt x="15645" y="1"/>
                  </a:lnTo>
                  <a:close/>
                  <a:moveTo>
                    <a:pt x="16912" y="1"/>
                  </a:moveTo>
                  <a:lnTo>
                    <a:pt x="16912" y="201"/>
                  </a:lnTo>
                  <a:lnTo>
                    <a:pt x="17346" y="201"/>
                  </a:lnTo>
                  <a:lnTo>
                    <a:pt x="17346" y="1"/>
                  </a:lnTo>
                  <a:close/>
                  <a:moveTo>
                    <a:pt x="18614" y="1"/>
                  </a:moveTo>
                  <a:lnTo>
                    <a:pt x="18614" y="201"/>
                  </a:lnTo>
                  <a:lnTo>
                    <a:pt x="19047" y="201"/>
                  </a:lnTo>
                  <a:lnTo>
                    <a:pt x="19047" y="1"/>
                  </a:lnTo>
                  <a:close/>
                  <a:moveTo>
                    <a:pt x="20315" y="1"/>
                  </a:moveTo>
                  <a:lnTo>
                    <a:pt x="20315" y="201"/>
                  </a:lnTo>
                  <a:lnTo>
                    <a:pt x="20715" y="201"/>
                  </a:lnTo>
                  <a:lnTo>
                    <a:pt x="20715" y="1"/>
                  </a:lnTo>
                  <a:close/>
                  <a:moveTo>
                    <a:pt x="22016" y="1"/>
                  </a:moveTo>
                  <a:lnTo>
                    <a:pt x="22016" y="201"/>
                  </a:lnTo>
                  <a:lnTo>
                    <a:pt x="22416" y="201"/>
                  </a:lnTo>
                  <a:lnTo>
                    <a:pt x="22416" y="1"/>
                  </a:lnTo>
                  <a:close/>
                  <a:moveTo>
                    <a:pt x="23684" y="1"/>
                  </a:moveTo>
                  <a:lnTo>
                    <a:pt x="23684" y="201"/>
                  </a:lnTo>
                  <a:lnTo>
                    <a:pt x="24118" y="201"/>
                  </a:lnTo>
                  <a:lnTo>
                    <a:pt x="24118" y="1"/>
                  </a:lnTo>
                  <a:close/>
                  <a:moveTo>
                    <a:pt x="25385" y="1"/>
                  </a:moveTo>
                  <a:lnTo>
                    <a:pt x="25385" y="201"/>
                  </a:lnTo>
                  <a:lnTo>
                    <a:pt x="25819" y="201"/>
                  </a:lnTo>
                  <a:lnTo>
                    <a:pt x="25819" y="1"/>
                  </a:lnTo>
                  <a:close/>
                  <a:moveTo>
                    <a:pt x="27086" y="1"/>
                  </a:moveTo>
                  <a:lnTo>
                    <a:pt x="27086" y="201"/>
                  </a:lnTo>
                  <a:lnTo>
                    <a:pt x="27487" y="201"/>
                  </a:lnTo>
                  <a:lnTo>
                    <a:pt x="27487" y="1"/>
                  </a:lnTo>
                  <a:close/>
                  <a:moveTo>
                    <a:pt x="28788" y="1"/>
                  </a:moveTo>
                  <a:lnTo>
                    <a:pt x="28788" y="201"/>
                  </a:lnTo>
                  <a:lnTo>
                    <a:pt x="29188" y="201"/>
                  </a:lnTo>
                  <a:lnTo>
                    <a:pt x="29188" y="1"/>
                  </a:lnTo>
                  <a:close/>
                  <a:moveTo>
                    <a:pt x="30455" y="1"/>
                  </a:moveTo>
                  <a:lnTo>
                    <a:pt x="30455" y="201"/>
                  </a:lnTo>
                  <a:lnTo>
                    <a:pt x="30889" y="201"/>
                  </a:lnTo>
                  <a:lnTo>
                    <a:pt x="30889" y="1"/>
                  </a:lnTo>
                  <a:close/>
                  <a:moveTo>
                    <a:pt x="32157" y="1"/>
                  </a:moveTo>
                  <a:lnTo>
                    <a:pt x="32157" y="201"/>
                  </a:lnTo>
                  <a:lnTo>
                    <a:pt x="32590" y="201"/>
                  </a:lnTo>
                  <a:lnTo>
                    <a:pt x="32590" y="1"/>
                  </a:lnTo>
                  <a:close/>
                  <a:moveTo>
                    <a:pt x="33858" y="1"/>
                  </a:moveTo>
                  <a:lnTo>
                    <a:pt x="33858" y="201"/>
                  </a:lnTo>
                  <a:lnTo>
                    <a:pt x="34258" y="201"/>
                  </a:lnTo>
                  <a:lnTo>
                    <a:pt x="34258" y="1"/>
                  </a:lnTo>
                  <a:close/>
                  <a:moveTo>
                    <a:pt x="35559" y="1"/>
                  </a:moveTo>
                  <a:lnTo>
                    <a:pt x="35559" y="201"/>
                  </a:lnTo>
                  <a:lnTo>
                    <a:pt x="35959" y="201"/>
                  </a:lnTo>
                  <a:lnTo>
                    <a:pt x="35959" y="1"/>
                  </a:lnTo>
                  <a:close/>
                  <a:moveTo>
                    <a:pt x="37227" y="1"/>
                  </a:moveTo>
                  <a:lnTo>
                    <a:pt x="37227" y="201"/>
                  </a:lnTo>
                  <a:lnTo>
                    <a:pt x="37661" y="201"/>
                  </a:lnTo>
                  <a:lnTo>
                    <a:pt x="3766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4"/>
            <p:cNvSpPr/>
            <p:nvPr/>
          </p:nvSpPr>
          <p:spPr>
            <a:xfrm>
              <a:off x="7898492" y="1965653"/>
              <a:ext cx="4417" cy="4439"/>
            </a:xfrm>
            <a:custGeom>
              <a:rect b="b" l="l" r="r" t="t"/>
              <a:pathLst>
                <a:path extrusionOk="0" h="202" w="201">
                  <a:moveTo>
                    <a:pt x="0" y="1"/>
                  </a:moveTo>
                  <a:lnTo>
                    <a:pt x="0" y="201"/>
                  </a:lnTo>
                  <a:lnTo>
                    <a:pt x="200" y="201"/>
                  </a:lnTo>
                  <a:lnTo>
                    <a:pt x="2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4"/>
            <p:cNvSpPr/>
            <p:nvPr/>
          </p:nvSpPr>
          <p:spPr>
            <a:xfrm>
              <a:off x="7010785" y="2071944"/>
              <a:ext cx="5165" cy="4417"/>
            </a:xfrm>
            <a:custGeom>
              <a:rect b="b" l="l" r="r" t="t"/>
              <a:pathLst>
                <a:path extrusionOk="0" h="201" w="235">
                  <a:moveTo>
                    <a:pt x="1" y="1"/>
                  </a:moveTo>
                  <a:lnTo>
                    <a:pt x="1" y="201"/>
                  </a:lnTo>
                  <a:lnTo>
                    <a:pt x="234" y="201"/>
                  </a:lnTo>
                  <a:lnTo>
                    <a:pt x="2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4"/>
            <p:cNvSpPr/>
            <p:nvPr/>
          </p:nvSpPr>
          <p:spPr>
            <a:xfrm>
              <a:off x="7043044" y="2071944"/>
              <a:ext cx="827695" cy="4417"/>
            </a:xfrm>
            <a:custGeom>
              <a:rect b="b" l="l" r="r" t="t"/>
              <a:pathLst>
                <a:path extrusionOk="0" h="201" w="37661">
                  <a:moveTo>
                    <a:pt x="0" y="1"/>
                  </a:moveTo>
                  <a:lnTo>
                    <a:pt x="0" y="201"/>
                  </a:lnTo>
                  <a:lnTo>
                    <a:pt x="401" y="201"/>
                  </a:lnTo>
                  <a:lnTo>
                    <a:pt x="401" y="1"/>
                  </a:lnTo>
                  <a:close/>
                  <a:moveTo>
                    <a:pt x="1702" y="1"/>
                  </a:moveTo>
                  <a:lnTo>
                    <a:pt x="1702" y="201"/>
                  </a:lnTo>
                  <a:lnTo>
                    <a:pt x="2102" y="201"/>
                  </a:lnTo>
                  <a:lnTo>
                    <a:pt x="2102" y="1"/>
                  </a:lnTo>
                  <a:close/>
                  <a:moveTo>
                    <a:pt x="3369" y="1"/>
                  </a:moveTo>
                  <a:lnTo>
                    <a:pt x="3369" y="201"/>
                  </a:lnTo>
                  <a:lnTo>
                    <a:pt x="3803" y="201"/>
                  </a:lnTo>
                  <a:lnTo>
                    <a:pt x="3803" y="1"/>
                  </a:lnTo>
                  <a:close/>
                  <a:moveTo>
                    <a:pt x="5071" y="1"/>
                  </a:moveTo>
                  <a:lnTo>
                    <a:pt x="5071" y="201"/>
                  </a:lnTo>
                  <a:lnTo>
                    <a:pt x="5504" y="201"/>
                  </a:lnTo>
                  <a:lnTo>
                    <a:pt x="5504" y="1"/>
                  </a:lnTo>
                  <a:close/>
                  <a:moveTo>
                    <a:pt x="6772" y="1"/>
                  </a:moveTo>
                  <a:lnTo>
                    <a:pt x="6772" y="201"/>
                  </a:lnTo>
                  <a:lnTo>
                    <a:pt x="7172" y="201"/>
                  </a:lnTo>
                  <a:lnTo>
                    <a:pt x="7172" y="1"/>
                  </a:lnTo>
                  <a:close/>
                  <a:moveTo>
                    <a:pt x="8473" y="1"/>
                  </a:moveTo>
                  <a:lnTo>
                    <a:pt x="8473" y="201"/>
                  </a:lnTo>
                  <a:lnTo>
                    <a:pt x="8873" y="201"/>
                  </a:lnTo>
                  <a:lnTo>
                    <a:pt x="8873" y="1"/>
                  </a:lnTo>
                  <a:close/>
                  <a:moveTo>
                    <a:pt x="10141" y="1"/>
                  </a:moveTo>
                  <a:lnTo>
                    <a:pt x="10141" y="201"/>
                  </a:lnTo>
                  <a:lnTo>
                    <a:pt x="10575" y="201"/>
                  </a:lnTo>
                  <a:lnTo>
                    <a:pt x="10575" y="1"/>
                  </a:lnTo>
                  <a:close/>
                  <a:moveTo>
                    <a:pt x="11842" y="1"/>
                  </a:moveTo>
                  <a:lnTo>
                    <a:pt x="11842" y="201"/>
                  </a:lnTo>
                  <a:lnTo>
                    <a:pt x="12276" y="201"/>
                  </a:lnTo>
                  <a:lnTo>
                    <a:pt x="12276" y="1"/>
                  </a:lnTo>
                  <a:close/>
                  <a:moveTo>
                    <a:pt x="13543" y="1"/>
                  </a:moveTo>
                  <a:lnTo>
                    <a:pt x="13543" y="201"/>
                  </a:lnTo>
                  <a:lnTo>
                    <a:pt x="13944" y="201"/>
                  </a:lnTo>
                  <a:lnTo>
                    <a:pt x="13944" y="1"/>
                  </a:lnTo>
                  <a:close/>
                  <a:moveTo>
                    <a:pt x="15245" y="1"/>
                  </a:moveTo>
                  <a:lnTo>
                    <a:pt x="15245" y="201"/>
                  </a:lnTo>
                  <a:lnTo>
                    <a:pt x="15645" y="201"/>
                  </a:lnTo>
                  <a:lnTo>
                    <a:pt x="15645" y="1"/>
                  </a:lnTo>
                  <a:close/>
                  <a:moveTo>
                    <a:pt x="16912" y="1"/>
                  </a:moveTo>
                  <a:lnTo>
                    <a:pt x="16912" y="201"/>
                  </a:lnTo>
                  <a:lnTo>
                    <a:pt x="17346" y="201"/>
                  </a:lnTo>
                  <a:lnTo>
                    <a:pt x="17346" y="1"/>
                  </a:lnTo>
                  <a:close/>
                  <a:moveTo>
                    <a:pt x="18614" y="1"/>
                  </a:moveTo>
                  <a:lnTo>
                    <a:pt x="18614" y="201"/>
                  </a:lnTo>
                  <a:lnTo>
                    <a:pt x="19047" y="201"/>
                  </a:lnTo>
                  <a:lnTo>
                    <a:pt x="19047" y="1"/>
                  </a:lnTo>
                  <a:close/>
                  <a:moveTo>
                    <a:pt x="20315" y="1"/>
                  </a:moveTo>
                  <a:lnTo>
                    <a:pt x="20315" y="201"/>
                  </a:lnTo>
                  <a:lnTo>
                    <a:pt x="20715" y="201"/>
                  </a:lnTo>
                  <a:lnTo>
                    <a:pt x="20715" y="1"/>
                  </a:lnTo>
                  <a:close/>
                  <a:moveTo>
                    <a:pt x="22016" y="1"/>
                  </a:moveTo>
                  <a:lnTo>
                    <a:pt x="22016" y="201"/>
                  </a:lnTo>
                  <a:lnTo>
                    <a:pt x="22416" y="201"/>
                  </a:lnTo>
                  <a:lnTo>
                    <a:pt x="22416" y="1"/>
                  </a:lnTo>
                  <a:close/>
                  <a:moveTo>
                    <a:pt x="23684" y="1"/>
                  </a:moveTo>
                  <a:lnTo>
                    <a:pt x="23684" y="201"/>
                  </a:lnTo>
                  <a:lnTo>
                    <a:pt x="24118" y="201"/>
                  </a:lnTo>
                  <a:lnTo>
                    <a:pt x="24118" y="1"/>
                  </a:lnTo>
                  <a:close/>
                  <a:moveTo>
                    <a:pt x="25385" y="1"/>
                  </a:moveTo>
                  <a:lnTo>
                    <a:pt x="25385" y="201"/>
                  </a:lnTo>
                  <a:lnTo>
                    <a:pt x="25819" y="201"/>
                  </a:lnTo>
                  <a:lnTo>
                    <a:pt x="25819" y="1"/>
                  </a:lnTo>
                  <a:close/>
                  <a:moveTo>
                    <a:pt x="27086" y="1"/>
                  </a:moveTo>
                  <a:lnTo>
                    <a:pt x="27086" y="201"/>
                  </a:lnTo>
                  <a:lnTo>
                    <a:pt x="27487" y="201"/>
                  </a:lnTo>
                  <a:lnTo>
                    <a:pt x="27487" y="1"/>
                  </a:lnTo>
                  <a:close/>
                  <a:moveTo>
                    <a:pt x="28788" y="1"/>
                  </a:moveTo>
                  <a:lnTo>
                    <a:pt x="28788" y="201"/>
                  </a:lnTo>
                  <a:lnTo>
                    <a:pt x="29188" y="201"/>
                  </a:lnTo>
                  <a:lnTo>
                    <a:pt x="29188" y="1"/>
                  </a:lnTo>
                  <a:close/>
                  <a:moveTo>
                    <a:pt x="30455" y="1"/>
                  </a:moveTo>
                  <a:lnTo>
                    <a:pt x="30455" y="201"/>
                  </a:lnTo>
                  <a:lnTo>
                    <a:pt x="30889" y="201"/>
                  </a:lnTo>
                  <a:lnTo>
                    <a:pt x="30889" y="1"/>
                  </a:lnTo>
                  <a:close/>
                  <a:moveTo>
                    <a:pt x="32157" y="1"/>
                  </a:moveTo>
                  <a:lnTo>
                    <a:pt x="32157" y="201"/>
                  </a:lnTo>
                  <a:lnTo>
                    <a:pt x="32590" y="201"/>
                  </a:lnTo>
                  <a:lnTo>
                    <a:pt x="32590" y="1"/>
                  </a:lnTo>
                  <a:close/>
                  <a:moveTo>
                    <a:pt x="33858" y="1"/>
                  </a:moveTo>
                  <a:lnTo>
                    <a:pt x="33858" y="201"/>
                  </a:lnTo>
                  <a:lnTo>
                    <a:pt x="34258" y="201"/>
                  </a:lnTo>
                  <a:lnTo>
                    <a:pt x="34258" y="1"/>
                  </a:lnTo>
                  <a:close/>
                  <a:moveTo>
                    <a:pt x="35559" y="1"/>
                  </a:moveTo>
                  <a:lnTo>
                    <a:pt x="35559" y="201"/>
                  </a:lnTo>
                  <a:lnTo>
                    <a:pt x="35959" y="201"/>
                  </a:lnTo>
                  <a:lnTo>
                    <a:pt x="35959" y="1"/>
                  </a:lnTo>
                  <a:close/>
                  <a:moveTo>
                    <a:pt x="37227" y="1"/>
                  </a:moveTo>
                  <a:lnTo>
                    <a:pt x="37227" y="201"/>
                  </a:lnTo>
                  <a:lnTo>
                    <a:pt x="37661" y="201"/>
                  </a:lnTo>
                  <a:lnTo>
                    <a:pt x="3766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4"/>
            <p:cNvSpPr/>
            <p:nvPr/>
          </p:nvSpPr>
          <p:spPr>
            <a:xfrm>
              <a:off x="7898492" y="2071944"/>
              <a:ext cx="4417" cy="4417"/>
            </a:xfrm>
            <a:custGeom>
              <a:rect b="b" l="l" r="r" t="t"/>
              <a:pathLst>
                <a:path extrusionOk="0" h="201" w="201">
                  <a:moveTo>
                    <a:pt x="0" y="1"/>
                  </a:moveTo>
                  <a:lnTo>
                    <a:pt x="0" y="201"/>
                  </a:lnTo>
                  <a:lnTo>
                    <a:pt x="200" y="201"/>
                  </a:lnTo>
                  <a:lnTo>
                    <a:pt x="2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4"/>
            <p:cNvSpPr/>
            <p:nvPr/>
          </p:nvSpPr>
          <p:spPr>
            <a:xfrm>
              <a:off x="7010785" y="2178236"/>
              <a:ext cx="5165" cy="4417"/>
            </a:xfrm>
            <a:custGeom>
              <a:rect b="b" l="l" r="r" t="t"/>
              <a:pathLst>
                <a:path extrusionOk="0" h="201" w="235">
                  <a:moveTo>
                    <a:pt x="1" y="1"/>
                  </a:moveTo>
                  <a:lnTo>
                    <a:pt x="1" y="201"/>
                  </a:lnTo>
                  <a:lnTo>
                    <a:pt x="234" y="201"/>
                  </a:lnTo>
                  <a:lnTo>
                    <a:pt x="2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4"/>
            <p:cNvSpPr/>
            <p:nvPr/>
          </p:nvSpPr>
          <p:spPr>
            <a:xfrm>
              <a:off x="7043044" y="2178236"/>
              <a:ext cx="827695" cy="4417"/>
            </a:xfrm>
            <a:custGeom>
              <a:rect b="b" l="l" r="r" t="t"/>
              <a:pathLst>
                <a:path extrusionOk="0" h="201" w="37661">
                  <a:moveTo>
                    <a:pt x="0" y="1"/>
                  </a:moveTo>
                  <a:lnTo>
                    <a:pt x="0" y="201"/>
                  </a:lnTo>
                  <a:lnTo>
                    <a:pt x="401" y="201"/>
                  </a:lnTo>
                  <a:lnTo>
                    <a:pt x="401" y="1"/>
                  </a:lnTo>
                  <a:close/>
                  <a:moveTo>
                    <a:pt x="1702" y="1"/>
                  </a:moveTo>
                  <a:lnTo>
                    <a:pt x="1702" y="201"/>
                  </a:lnTo>
                  <a:lnTo>
                    <a:pt x="2102" y="201"/>
                  </a:lnTo>
                  <a:lnTo>
                    <a:pt x="2102" y="1"/>
                  </a:lnTo>
                  <a:close/>
                  <a:moveTo>
                    <a:pt x="3369" y="1"/>
                  </a:moveTo>
                  <a:lnTo>
                    <a:pt x="3369" y="201"/>
                  </a:lnTo>
                  <a:lnTo>
                    <a:pt x="3803" y="201"/>
                  </a:lnTo>
                  <a:lnTo>
                    <a:pt x="3803" y="1"/>
                  </a:lnTo>
                  <a:close/>
                  <a:moveTo>
                    <a:pt x="5071" y="1"/>
                  </a:moveTo>
                  <a:lnTo>
                    <a:pt x="5071" y="201"/>
                  </a:lnTo>
                  <a:lnTo>
                    <a:pt x="5504" y="201"/>
                  </a:lnTo>
                  <a:lnTo>
                    <a:pt x="5504" y="1"/>
                  </a:lnTo>
                  <a:close/>
                  <a:moveTo>
                    <a:pt x="6772" y="1"/>
                  </a:moveTo>
                  <a:lnTo>
                    <a:pt x="6772" y="201"/>
                  </a:lnTo>
                  <a:lnTo>
                    <a:pt x="7172" y="201"/>
                  </a:lnTo>
                  <a:lnTo>
                    <a:pt x="7172" y="1"/>
                  </a:lnTo>
                  <a:close/>
                  <a:moveTo>
                    <a:pt x="8473" y="1"/>
                  </a:moveTo>
                  <a:lnTo>
                    <a:pt x="8473" y="201"/>
                  </a:lnTo>
                  <a:lnTo>
                    <a:pt x="8873" y="201"/>
                  </a:lnTo>
                  <a:lnTo>
                    <a:pt x="8873" y="1"/>
                  </a:lnTo>
                  <a:close/>
                  <a:moveTo>
                    <a:pt x="10141" y="1"/>
                  </a:moveTo>
                  <a:lnTo>
                    <a:pt x="10141" y="201"/>
                  </a:lnTo>
                  <a:lnTo>
                    <a:pt x="10575" y="201"/>
                  </a:lnTo>
                  <a:lnTo>
                    <a:pt x="10575" y="1"/>
                  </a:lnTo>
                  <a:close/>
                  <a:moveTo>
                    <a:pt x="11842" y="1"/>
                  </a:moveTo>
                  <a:lnTo>
                    <a:pt x="11842" y="201"/>
                  </a:lnTo>
                  <a:lnTo>
                    <a:pt x="12276" y="201"/>
                  </a:lnTo>
                  <a:lnTo>
                    <a:pt x="12276" y="1"/>
                  </a:lnTo>
                  <a:close/>
                  <a:moveTo>
                    <a:pt x="13543" y="1"/>
                  </a:moveTo>
                  <a:lnTo>
                    <a:pt x="13543" y="201"/>
                  </a:lnTo>
                  <a:lnTo>
                    <a:pt x="13944" y="201"/>
                  </a:lnTo>
                  <a:lnTo>
                    <a:pt x="13944" y="1"/>
                  </a:lnTo>
                  <a:close/>
                  <a:moveTo>
                    <a:pt x="15245" y="1"/>
                  </a:moveTo>
                  <a:lnTo>
                    <a:pt x="15245" y="201"/>
                  </a:lnTo>
                  <a:lnTo>
                    <a:pt x="15645" y="201"/>
                  </a:lnTo>
                  <a:lnTo>
                    <a:pt x="15645" y="1"/>
                  </a:lnTo>
                  <a:close/>
                  <a:moveTo>
                    <a:pt x="16912" y="1"/>
                  </a:moveTo>
                  <a:lnTo>
                    <a:pt x="16912" y="201"/>
                  </a:lnTo>
                  <a:lnTo>
                    <a:pt x="17346" y="201"/>
                  </a:lnTo>
                  <a:lnTo>
                    <a:pt x="17346" y="1"/>
                  </a:lnTo>
                  <a:close/>
                  <a:moveTo>
                    <a:pt x="18614" y="1"/>
                  </a:moveTo>
                  <a:lnTo>
                    <a:pt x="18614" y="201"/>
                  </a:lnTo>
                  <a:lnTo>
                    <a:pt x="19047" y="201"/>
                  </a:lnTo>
                  <a:lnTo>
                    <a:pt x="19047" y="1"/>
                  </a:lnTo>
                  <a:close/>
                  <a:moveTo>
                    <a:pt x="20315" y="1"/>
                  </a:moveTo>
                  <a:lnTo>
                    <a:pt x="20315" y="201"/>
                  </a:lnTo>
                  <a:lnTo>
                    <a:pt x="20715" y="201"/>
                  </a:lnTo>
                  <a:lnTo>
                    <a:pt x="20715" y="1"/>
                  </a:lnTo>
                  <a:close/>
                  <a:moveTo>
                    <a:pt x="22016" y="1"/>
                  </a:moveTo>
                  <a:lnTo>
                    <a:pt x="22016" y="201"/>
                  </a:lnTo>
                  <a:lnTo>
                    <a:pt x="22416" y="201"/>
                  </a:lnTo>
                  <a:lnTo>
                    <a:pt x="22416" y="1"/>
                  </a:lnTo>
                  <a:close/>
                  <a:moveTo>
                    <a:pt x="23684" y="1"/>
                  </a:moveTo>
                  <a:lnTo>
                    <a:pt x="23684" y="201"/>
                  </a:lnTo>
                  <a:lnTo>
                    <a:pt x="24118" y="201"/>
                  </a:lnTo>
                  <a:lnTo>
                    <a:pt x="24118" y="1"/>
                  </a:lnTo>
                  <a:close/>
                  <a:moveTo>
                    <a:pt x="25385" y="1"/>
                  </a:moveTo>
                  <a:lnTo>
                    <a:pt x="25385" y="201"/>
                  </a:lnTo>
                  <a:lnTo>
                    <a:pt x="25819" y="201"/>
                  </a:lnTo>
                  <a:lnTo>
                    <a:pt x="25819" y="1"/>
                  </a:lnTo>
                  <a:close/>
                  <a:moveTo>
                    <a:pt x="27086" y="1"/>
                  </a:moveTo>
                  <a:lnTo>
                    <a:pt x="27086" y="201"/>
                  </a:lnTo>
                  <a:lnTo>
                    <a:pt x="27487" y="201"/>
                  </a:lnTo>
                  <a:lnTo>
                    <a:pt x="27487" y="1"/>
                  </a:lnTo>
                  <a:close/>
                  <a:moveTo>
                    <a:pt x="28788" y="1"/>
                  </a:moveTo>
                  <a:lnTo>
                    <a:pt x="28788" y="201"/>
                  </a:lnTo>
                  <a:lnTo>
                    <a:pt x="29188" y="201"/>
                  </a:lnTo>
                  <a:lnTo>
                    <a:pt x="29188" y="1"/>
                  </a:lnTo>
                  <a:close/>
                  <a:moveTo>
                    <a:pt x="30455" y="1"/>
                  </a:moveTo>
                  <a:lnTo>
                    <a:pt x="30455" y="201"/>
                  </a:lnTo>
                  <a:lnTo>
                    <a:pt x="30889" y="201"/>
                  </a:lnTo>
                  <a:lnTo>
                    <a:pt x="30889" y="1"/>
                  </a:lnTo>
                  <a:close/>
                  <a:moveTo>
                    <a:pt x="32157" y="1"/>
                  </a:moveTo>
                  <a:lnTo>
                    <a:pt x="32157" y="201"/>
                  </a:lnTo>
                  <a:lnTo>
                    <a:pt x="32590" y="201"/>
                  </a:lnTo>
                  <a:lnTo>
                    <a:pt x="32590" y="1"/>
                  </a:lnTo>
                  <a:close/>
                  <a:moveTo>
                    <a:pt x="33858" y="1"/>
                  </a:moveTo>
                  <a:lnTo>
                    <a:pt x="33858" y="201"/>
                  </a:lnTo>
                  <a:lnTo>
                    <a:pt x="34258" y="201"/>
                  </a:lnTo>
                  <a:lnTo>
                    <a:pt x="34258" y="1"/>
                  </a:lnTo>
                  <a:close/>
                  <a:moveTo>
                    <a:pt x="35559" y="1"/>
                  </a:moveTo>
                  <a:lnTo>
                    <a:pt x="35559" y="201"/>
                  </a:lnTo>
                  <a:lnTo>
                    <a:pt x="35959" y="201"/>
                  </a:lnTo>
                  <a:lnTo>
                    <a:pt x="35959" y="1"/>
                  </a:lnTo>
                  <a:close/>
                  <a:moveTo>
                    <a:pt x="37227" y="1"/>
                  </a:moveTo>
                  <a:lnTo>
                    <a:pt x="37227" y="201"/>
                  </a:lnTo>
                  <a:lnTo>
                    <a:pt x="37661" y="201"/>
                  </a:lnTo>
                  <a:lnTo>
                    <a:pt x="3766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4"/>
            <p:cNvSpPr/>
            <p:nvPr/>
          </p:nvSpPr>
          <p:spPr>
            <a:xfrm>
              <a:off x="7898492" y="2178236"/>
              <a:ext cx="4417" cy="4417"/>
            </a:xfrm>
            <a:custGeom>
              <a:rect b="b" l="l" r="r" t="t"/>
              <a:pathLst>
                <a:path extrusionOk="0" h="201" w="201">
                  <a:moveTo>
                    <a:pt x="0" y="1"/>
                  </a:moveTo>
                  <a:lnTo>
                    <a:pt x="0" y="201"/>
                  </a:lnTo>
                  <a:lnTo>
                    <a:pt x="200" y="201"/>
                  </a:lnTo>
                  <a:lnTo>
                    <a:pt x="2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4"/>
            <p:cNvSpPr/>
            <p:nvPr/>
          </p:nvSpPr>
          <p:spPr>
            <a:xfrm>
              <a:off x="7010785" y="2284528"/>
              <a:ext cx="5165" cy="5143"/>
            </a:xfrm>
            <a:custGeom>
              <a:rect b="b" l="l" r="r" t="t"/>
              <a:pathLst>
                <a:path extrusionOk="0" h="234" w="235">
                  <a:moveTo>
                    <a:pt x="1" y="0"/>
                  </a:moveTo>
                  <a:lnTo>
                    <a:pt x="1" y="234"/>
                  </a:lnTo>
                  <a:lnTo>
                    <a:pt x="234" y="234"/>
                  </a:lnTo>
                  <a:lnTo>
                    <a:pt x="2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4"/>
            <p:cNvSpPr/>
            <p:nvPr/>
          </p:nvSpPr>
          <p:spPr>
            <a:xfrm>
              <a:off x="7043044" y="2284528"/>
              <a:ext cx="827695" cy="5143"/>
            </a:xfrm>
            <a:custGeom>
              <a:rect b="b" l="l" r="r" t="t"/>
              <a:pathLst>
                <a:path extrusionOk="0" h="234" w="37661">
                  <a:moveTo>
                    <a:pt x="0" y="0"/>
                  </a:moveTo>
                  <a:lnTo>
                    <a:pt x="0" y="234"/>
                  </a:lnTo>
                  <a:lnTo>
                    <a:pt x="401" y="234"/>
                  </a:lnTo>
                  <a:lnTo>
                    <a:pt x="401" y="0"/>
                  </a:lnTo>
                  <a:close/>
                  <a:moveTo>
                    <a:pt x="1702" y="0"/>
                  </a:moveTo>
                  <a:lnTo>
                    <a:pt x="1702" y="234"/>
                  </a:lnTo>
                  <a:lnTo>
                    <a:pt x="2102" y="234"/>
                  </a:lnTo>
                  <a:lnTo>
                    <a:pt x="2102" y="0"/>
                  </a:lnTo>
                  <a:close/>
                  <a:moveTo>
                    <a:pt x="3369" y="0"/>
                  </a:moveTo>
                  <a:lnTo>
                    <a:pt x="3369" y="234"/>
                  </a:lnTo>
                  <a:lnTo>
                    <a:pt x="3803" y="234"/>
                  </a:lnTo>
                  <a:lnTo>
                    <a:pt x="3803" y="0"/>
                  </a:lnTo>
                  <a:close/>
                  <a:moveTo>
                    <a:pt x="5071" y="0"/>
                  </a:moveTo>
                  <a:lnTo>
                    <a:pt x="5071" y="234"/>
                  </a:lnTo>
                  <a:lnTo>
                    <a:pt x="5504" y="234"/>
                  </a:lnTo>
                  <a:lnTo>
                    <a:pt x="5504" y="0"/>
                  </a:lnTo>
                  <a:close/>
                  <a:moveTo>
                    <a:pt x="6772" y="0"/>
                  </a:moveTo>
                  <a:lnTo>
                    <a:pt x="6772" y="234"/>
                  </a:lnTo>
                  <a:lnTo>
                    <a:pt x="7172" y="234"/>
                  </a:lnTo>
                  <a:lnTo>
                    <a:pt x="7172" y="0"/>
                  </a:lnTo>
                  <a:close/>
                  <a:moveTo>
                    <a:pt x="8473" y="0"/>
                  </a:moveTo>
                  <a:lnTo>
                    <a:pt x="8473" y="234"/>
                  </a:lnTo>
                  <a:lnTo>
                    <a:pt x="8873" y="234"/>
                  </a:lnTo>
                  <a:lnTo>
                    <a:pt x="8873" y="0"/>
                  </a:lnTo>
                  <a:close/>
                  <a:moveTo>
                    <a:pt x="10141" y="0"/>
                  </a:moveTo>
                  <a:lnTo>
                    <a:pt x="10141" y="234"/>
                  </a:lnTo>
                  <a:lnTo>
                    <a:pt x="10575" y="234"/>
                  </a:lnTo>
                  <a:lnTo>
                    <a:pt x="10575" y="0"/>
                  </a:lnTo>
                  <a:close/>
                  <a:moveTo>
                    <a:pt x="11842" y="0"/>
                  </a:moveTo>
                  <a:lnTo>
                    <a:pt x="11842" y="234"/>
                  </a:lnTo>
                  <a:lnTo>
                    <a:pt x="12276" y="234"/>
                  </a:lnTo>
                  <a:lnTo>
                    <a:pt x="12276" y="0"/>
                  </a:lnTo>
                  <a:close/>
                  <a:moveTo>
                    <a:pt x="13543" y="0"/>
                  </a:moveTo>
                  <a:lnTo>
                    <a:pt x="13543" y="234"/>
                  </a:lnTo>
                  <a:lnTo>
                    <a:pt x="13944" y="234"/>
                  </a:lnTo>
                  <a:lnTo>
                    <a:pt x="13944" y="0"/>
                  </a:lnTo>
                  <a:close/>
                  <a:moveTo>
                    <a:pt x="15245" y="0"/>
                  </a:moveTo>
                  <a:lnTo>
                    <a:pt x="15245" y="234"/>
                  </a:lnTo>
                  <a:lnTo>
                    <a:pt x="15645" y="234"/>
                  </a:lnTo>
                  <a:lnTo>
                    <a:pt x="15645" y="0"/>
                  </a:lnTo>
                  <a:close/>
                  <a:moveTo>
                    <a:pt x="16912" y="0"/>
                  </a:moveTo>
                  <a:lnTo>
                    <a:pt x="16912" y="234"/>
                  </a:lnTo>
                  <a:lnTo>
                    <a:pt x="17346" y="234"/>
                  </a:lnTo>
                  <a:lnTo>
                    <a:pt x="17346" y="0"/>
                  </a:lnTo>
                  <a:close/>
                  <a:moveTo>
                    <a:pt x="18614" y="0"/>
                  </a:moveTo>
                  <a:lnTo>
                    <a:pt x="18614" y="234"/>
                  </a:lnTo>
                  <a:lnTo>
                    <a:pt x="19047" y="234"/>
                  </a:lnTo>
                  <a:lnTo>
                    <a:pt x="19047" y="0"/>
                  </a:lnTo>
                  <a:close/>
                  <a:moveTo>
                    <a:pt x="20315" y="0"/>
                  </a:moveTo>
                  <a:lnTo>
                    <a:pt x="20315" y="234"/>
                  </a:lnTo>
                  <a:lnTo>
                    <a:pt x="20715" y="234"/>
                  </a:lnTo>
                  <a:lnTo>
                    <a:pt x="20715" y="0"/>
                  </a:lnTo>
                  <a:close/>
                  <a:moveTo>
                    <a:pt x="22016" y="0"/>
                  </a:moveTo>
                  <a:lnTo>
                    <a:pt x="22016" y="234"/>
                  </a:lnTo>
                  <a:lnTo>
                    <a:pt x="22416" y="234"/>
                  </a:lnTo>
                  <a:lnTo>
                    <a:pt x="22416" y="0"/>
                  </a:lnTo>
                  <a:close/>
                  <a:moveTo>
                    <a:pt x="23684" y="0"/>
                  </a:moveTo>
                  <a:lnTo>
                    <a:pt x="23684" y="234"/>
                  </a:lnTo>
                  <a:lnTo>
                    <a:pt x="24118" y="234"/>
                  </a:lnTo>
                  <a:lnTo>
                    <a:pt x="24118" y="0"/>
                  </a:lnTo>
                  <a:close/>
                  <a:moveTo>
                    <a:pt x="25385" y="0"/>
                  </a:moveTo>
                  <a:lnTo>
                    <a:pt x="25385" y="234"/>
                  </a:lnTo>
                  <a:lnTo>
                    <a:pt x="25819" y="234"/>
                  </a:lnTo>
                  <a:lnTo>
                    <a:pt x="25819" y="0"/>
                  </a:lnTo>
                  <a:close/>
                  <a:moveTo>
                    <a:pt x="27086" y="0"/>
                  </a:moveTo>
                  <a:lnTo>
                    <a:pt x="27086" y="234"/>
                  </a:lnTo>
                  <a:lnTo>
                    <a:pt x="27487" y="234"/>
                  </a:lnTo>
                  <a:lnTo>
                    <a:pt x="27487" y="0"/>
                  </a:lnTo>
                  <a:close/>
                  <a:moveTo>
                    <a:pt x="28788" y="0"/>
                  </a:moveTo>
                  <a:lnTo>
                    <a:pt x="28788" y="234"/>
                  </a:lnTo>
                  <a:lnTo>
                    <a:pt x="29188" y="234"/>
                  </a:lnTo>
                  <a:lnTo>
                    <a:pt x="29188" y="0"/>
                  </a:lnTo>
                  <a:close/>
                  <a:moveTo>
                    <a:pt x="30455" y="0"/>
                  </a:moveTo>
                  <a:lnTo>
                    <a:pt x="30455" y="234"/>
                  </a:lnTo>
                  <a:lnTo>
                    <a:pt x="30889" y="234"/>
                  </a:lnTo>
                  <a:lnTo>
                    <a:pt x="30889" y="0"/>
                  </a:lnTo>
                  <a:close/>
                  <a:moveTo>
                    <a:pt x="32157" y="0"/>
                  </a:moveTo>
                  <a:lnTo>
                    <a:pt x="32157" y="234"/>
                  </a:lnTo>
                  <a:lnTo>
                    <a:pt x="32590" y="234"/>
                  </a:lnTo>
                  <a:lnTo>
                    <a:pt x="32590" y="0"/>
                  </a:lnTo>
                  <a:close/>
                  <a:moveTo>
                    <a:pt x="33858" y="0"/>
                  </a:moveTo>
                  <a:lnTo>
                    <a:pt x="33858" y="234"/>
                  </a:lnTo>
                  <a:lnTo>
                    <a:pt x="34258" y="234"/>
                  </a:lnTo>
                  <a:lnTo>
                    <a:pt x="34258" y="0"/>
                  </a:lnTo>
                  <a:close/>
                  <a:moveTo>
                    <a:pt x="35559" y="0"/>
                  </a:moveTo>
                  <a:lnTo>
                    <a:pt x="35559" y="234"/>
                  </a:lnTo>
                  <a:lnTo>
                    <a:pt x="35959" y="234"/>
                  </a:lnTo>
                  <a:lnTo>
                    <a:pt x="35959" y="0"/>
                  </a:lnTo>
                  <a:close/>
                  <a:moveTo>
                    <a:pt x="37227" y="0"/>
                  </a:moveTo>
                  <a:lnTo>
                    <a:pt x="37227" y="234"/>
                  </a:lnTo>
                  <a:lnTo>
                    <a:pt x="37661" y="234"/>
                  </a:lnTo>
                  <a:lnTo>
                    <a:pt x="3766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4"/>
            <p:cNvSpPr/>
            <p:nvPr/>
          </p:nvSpPr>
          <p:spPr>
            <a:xfrm>
              <a:off x="7898492" y="2284528"/>
              <a:ext cx="4417" cy="5143"/>
            </a:xfrm>
            <a:custGeom>
              <a:rect b="b" l="l" r="r" t="t"/>
              <a:pathLst>
                <a:path extrusionOk="0" h="234" w="201">
                  <a:moveTo>
                    <a:pt x="0" y="0"/>
                  </a:moveTo>
                  <a:lnTo>
                    <a:pt x="0" y="234"/>
                  </a:lnTo>
                  <a:lnTo>
                    <a:pt x="200" y="234"/>
                  </a:lnTo>
                  <a:lnTo>
                    <a:pt x="20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4"/>
            <p:cNvSpPr/>
            <p:nvPr/>
          </p:nvSpPr>
          <p:spPr>
            <a:xfrm>
              <a:off x="7010785" y="2390820"/>
              <a:ext cx="5165" cy="5143"/>
            </a:xfrm>
            <a:custGeom>
              <a:rect b="b" l="l" r="r" t="t"/>
              <a:pathLst>
                <a:path extrusionOk="0" h="234" w="235">
                  <a:moveTo>
                    <a:pt x="1" y="0"/>
                  </a:moveTo>
                  <a:lnTo>
                    <a:pt x="1" y="234"/>
                  </a:lnTo>
                  <a:lnTo>
                    <a:pt x="234" y="234"/>
                  </a:lnTo>
                  <a:lnTo>
                    <a:pt x="2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4"/>
            <p:cNvSpPr/>
            <p:nvPr/>
          </p:nvSpPr>
          <p:spPr>
            <a:xfrm>
              <a:off x="7043044" y="2390820"/>
              <a:ext cx="827695" cy="5143"/>
            </a:xfrm>
            <a:custGeom>
              <a:rect b="b" l="l" r="r" t="t"/>
              <a:pathLst>
                <a:path extrusionOk="0" h="234" w="37661">
                  <a:moveTo>
                    <a:pt x="0" y="0"/>
                  </a:moveTo>
                  <a:lnTo>
                    <a:pt x="0" y="234"/>
                  </a:lnTo>
                  <a:lnTo>
                    <a:pt x="401" y="234"/>
                  </a:lnTo>
                  <a:lnTo>
                    <a:pt x="401" y="0"/>
                  </a:lnTo>
                  <a:close/>
                  <a:moveTo>
                    <a:pt x="1702" y="0"/>
                  </a:moveTo>
                  <a:lnTo>
                    <a:pt x="1702" y="234"/>
                  </a:lnTo>
                  <a:lnTo>
                    <a:pt x="2102" y="234"/>
                  </a:lnTo>
                  <a:lnTo>
                    <a:pt x="2102" y="0"/>
                  </a:lnTo>
                  <a:close/>
                  <a:moveTo>
                    <a:pt x="3369" y="0"/>
                  </a:moveTo>
                  <a:lnTo>
                    <a:pt x="3369" y="234"/>
                  </a:lnTo>
                  <a:lnTo>
                    <a:pt x="3803" y="234"/>
                  </a:lnTo>
                  <a:lnTo>
                    <a:pt x="3803" y="0"/>
                  </a:lnTo>
                  <a:close/>
                  <a:moveTo>
                    <a:pt x="5071" y="0"/>
                  </a:moveTo>
                  <a:lnTo>
                    <a:pt x="5071" y="234"/>
                  </a:lnTo>
                  <a:lnTo>
                    <a:pt x="5504" y="234"/>
                  </a:lnTo>
                  <a:lnTo>
                    <a:pt x="5504" y="0"/>
                  </a:lnTo>
                  <a:close/>
                  <a:moveTo>
                    <a:pt x="6772" y="0"/>
                  </a:moveTo>
                  <a:lnTo>
                    <a:pt x="6772" y="234"/>
                  </a:lnTo>
                  <a:lnTo>
                    <a:pt x="7172" y="234"/>
                  </a:lnTo>
                  <a:lnTo>
                    <a:pt x="7172" y="0"/>
                  </a:lnTo>
                  <a:close/>
                  <a:moveTo>
                    <a:pt x="8473" y="0"/>
                  </a:moveTo>
                  <a:lnTo>
                    <a:pt x="8473" y="234"/>
                  </a:lnTo>
                  <a:lnTo>
                    <a:pt x="8873" y="234"/>
                  </a:lnTo>
                  <a:lnTo>
                    <a:pt x="8873" y="0"/>
                  </a:lnTo>
                  <a:close/>
                  <a:moveTo>
                    <a:pt x="10141" y="0"/>
                  </a:moveTo>
                  <a:lnTo>
                    <a:pt x="10141" y="234"/>
                  </a:lnTo>
                  <a:lnTo>
                    <a:pt x="10575" y="234"/>
                  </a:lnTo>
                  <a:lnTo>
                    <a:pt x="10575" y="0"/>
                  </a:lnTo>
                  <a:close/>
                  <a:moveTo>
                    <a:pt x="11842" y="0"/>
                  </a:moveTo>
                  <a:lnTo>
                    <a:pt x="11842" y="234"/>
                  </a:lnTo>
                  <a:lnTo>
                    <a:pt x="12276" y="234"/>
                  </a:lnTo>
                  <a:lnTo>
                    <a:pt x="12276" y="0"/>
                  </a:lnTo>
                  <a:close/>
                  <a:moveTo>
                    <a:pt x="13543" y="0"/>
                  </a:moveTo>
                  <a:lnTo>
                    <a:pt x="13543" y="234"/>
                  </a:lnTo>
                  <a:lnTo>
                    <a:pt x="13944" y="234"/>
                  </a:lnTo>
                  <a:lnTo>
                    <a:pt x="13944" y="0"/>
                  </a:lnTo>
                  <a:close/>
                  <a:moveTo>
                    <a:pt x="15245" y="0"/>
                  </a:moveTo>
                  <a:lnTo>
                    <a:pt x="15245" y="234"/>
                  </a:lnTo>
                  <a:lnTo>
                    <a:pt x="15645" y="234"/>
                  </a:lnTo>
                  <a:lnTo>
                    <a:pt x="15645" y="0"/>
                  </a:lnTo>
                  <a:close/>
                  <a:moveTo>
                    <a:pt x="16912" y="0"/>
                  </a:moveTo>
                  <a:lnTo>
                    <a:pt x="16912" y="234"/>
                  </a:lnTo>
                  <a:lnTo>
                    <a:pt x="17346" y="234"/>
                  </a:lnTo>
                  <a:lnTo>
                    <a:pt x="17346" y="0"/>
                  </a:lnTo>
                  <a:close/>
                  <a:moveTo>
                    <a:pt x="18614" y="0"/>
                  </a:moveTo>
                  <a:lnTo>
                    <a:pt x="18614" y="234"/>
                  </a:lnTo>
                  <a:lnTo>
                    <a:pt x="19047" y="234"/>
                  </a:lnTo>
                  <a:lnTo>
                    <a:pt x="19047" y="0"/>
                  </a:lnTo>
                  <a:close/>
                  <a:moveTo>
                    <a:pt x="20315" y="0"/>
                  </a:moveTo>
                  <a:lnTo>
                    <a:pt x="20315" y="234"/>
                  </a:lnTo>
                  <a:lnTo>
                    <a:pt x="20715" y="234"/>
                  </a:lnTo>
                  <a:lnTo>
                    <a:pt x="20715" y="0"/>
                  </a:lnTo>
                  <a:close/>
                  <a:moveTo>
                    <a:pt x="22016" y="0"/>
                  </a:moveTo>
                  <a:lnTo>
                    <a:pt x="22016" y="234"/>
                  </a:lnTo>
                  <a:lnTo>
                    <a:pt x="22416" y="234"/>
                  </a:lnTo>
                  <a:lnTo>
                    <a:pt x="22416" y="0"/>
                  </a:lnTo>
                  <a:close/>
                  <a:moveTo>
                    <a:pt x="23684" y="0"/>
                  </a:moveTo>
                  <a:lnTo>
                    <a:pt x="23684" y="234"/>
                  </a:lnTo>
                  <a:lnTo>
                    <a:pt x="24118" y="234"/>
                  </a:lnTo>
                  <a:lnTo>
                    <a:pt x="24118" y="0"/>
                  </a:lnTo>
                  <a:close/>
                  <a:moveTo>
                    <a:pt x="25385" y="0"/>
                  </a:moveTo>
                  <a:lnTo>
                    <a:pt x="25385" y="234"/>
                  </a:lnTo>
                  <a:lnTo>
                    <a:pt x="25819" y="234"/>
                  </a:lnTo>
                  <a:lnTo>
                    <a:pt x="25819" y="0"/>
                  </a:lnTo>
                  <a:close/>
                  <a:moveTo>
                    <a:pt x="27086" y="0"/>
                  </a:moveTo>
                  <a:lnTo>
                    <a:pt x="27086" y="234"/>
                  </a:lnTo>
                  <a:lnTo>
                    <a:pt x="27487" y="234"/>
                  </a:lnTo>
                  <a:lnTo>
                    <a:pt x="27487" y="0"/>
                  </a:lnTo>
                  <a:close/>
                  <a:moveTo>
                    <a:pt x="28788" y="0"/>
                  </a:moveTo>
                  <a:lnTo>
                    <a:pt x="28788" y="234"/>
                  </a:lnTo>
                  <a:lnTo>
                    <a:pt x="29188" y="234"/>
                  </a:lnTo>
                  <a:lnTo>
                    <a:pt x="29188" y="0"/>
                  </a:lnTo>
                  <a:close/>
                  <a:moveTo>
                    <a:pt x="30455" y="0"/>
                  </a:moveTo>
                  <a:lnTo>
                    <a:pt x="30455" y="234"/>
                  </a:lnTo>
                  <a:lnTo>
                    <a:pt x="30889" y="234"/>
                  </a:lnTo>
                  <a:lnTo>
                    <a:pt x="30889" y="0"/>
                  </a:lnTo>
                  <a:close/>
                  <a:moveTo>
                    <a:pt x="32157" y="0"/>
                  </a:moveTo>
                  <a:lnTo>
                    <a:pt x="32157" y="234"/>
                  </a:lnTo>
                  <a:lnTo>
                    <a:pt x="32590" y="234"/>
                  </a:lnTo>
                  <a:lnTo>
                    <a:pt x="32590" y="0"/>
                  </a:lnTo>
                  <a:close/>
                  <a:moveTo>
                    <a:pt x="33858" y="0"/>
                  </a:moveTo>
                  <a:lnTo>
                    <a:pt x="33858" y="234"/>
                  </a:lnTo>
                  <a:lnTo>
                    <a:pt x="34258" y="234"/>
                  </a:lnTo>
                  <a:lnTo>
                    <a:pt x="34258" y="0"/>
                  </a:lnTo>
                  <a:close/>
                  <a:moveTo>
                    <a:pt x="35559" y="0"/>
                  </a:moveTo>
                  <a:lnTo>
                    <a:pt x="35559" y="234"/>
                  </a:lnTo>
                  <a:lnTo>
                    <a:pt x="35959" y="234"/>
                  </a:lnTo>
                  <a:lnTo>
                    <a:pt x="35959" y="0"/>
                  </a:lnTo>
                  <a:close/>
                  <a:moveTo>
                    <a:pt x="37227" y="0"/>
                  </a:moveTo>
                  <a:lnTo>
                    <a:pt x="37227" y="234"/>
                  </a:lnTo>
                  <a:lnTo>
                    <a:pt x="37661" y="234"/>
                  </a:lnTo>
                  <a:lnTo>
                    <a:pt x="3766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4"/>
            <p:cNvSpPr/>
            <p:nvPr/>
          </p:nvSpPr>
          <p:spPr>
            <a:xfrm>
              <a:off x="7898492" y="2390820"/>
              <a:ext cx="4417" cy="5143"/>
            </a:xfrm>
            <a:custGeom>
              <a:rect b="b" l="l" r="r" t="t"/>
              <a:pathLst>
                <a:path extrusionOk="0" h="234" w="201">
                  <a:moveTo>
                    <a:pt x="0" y="0"/>
                  </a:moveTo>
                  <a:lnTo>
                    <a:pt x="0" y="234"/>
                  </a:lnTo>
                  <a:lnTo>
                    <a:pt x="200" y="234"/>
                  </a:lnTo>
                  <a:lnTo>
                    <a:pt x="20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4"/>
            <p:cNvSpPr/>
            <p:nvPr/>
          </p:nvSpPr>
          <p:spPr>
            <a:xfrm>
              <a:off x="6919171" y="1185000"/>
              <a:ext cx="983845" cy="1483108"/>
            </a:xfrm>
            <a:custGeom>
              <a:rect b="b" l="l" r="r" t="t"/>
              <a:pathLst>
                <a:path extrusionOk="0" h="67483" w="44766">
                  <a:moveTo>
                    <a:pt x="3669" y="1"/>
                  </a:moveTo>
                  <a:lnTo>
                    <a:pt x="3669" y="10375"/>
                  </a:lnTo>
                  <a:lnTo>
                    <a:pt x="0" y="10375"/>
                  </a:lnTo>
                  <a:lnTo>
                    <a:pt x="0" y="10808"/>
                  </a:lnTo>
                  <a:lnTo>
                    <a:pt x="3669" y="10808"/>
                  </a:lnTo>
                  <a:lnTo>
                    <a:pt x="3669" y="11309"/>
                  </a:lnTo>
                  <a:lnTo>
                    <a:pt x="0" y="11309"/>
                  </a:lnTo>
                  <a:lnTo>
                    <a:pt x="0" y="11542"/>
                  </a:lnTo>
                  <a:lnTo>
                    <a:pt x="3669" y="11542"/>
                  </a:lnTo>
                  <a:lnTo>
                    <a:pt x="3669" y="59743"/>
                  </a:lnTo>
                  <a:lnTo>
                    <a:pt x="0" y="59743"/>
                  </a:lnTo>
                  <a:lnTo>
                    <a:pt x="0" y="59943"/>
                  </a:lnTo>
                  <a:lnTo>
                    <a:pt x="3669" y="59943"/>
                  </a:lnTo>
                  <a:lnTo>
                    <a:pt x="3669" y="60444"/>
                  </a:lnTo>
                  <a:lnTo>
                    <a:pt x="0" y="60444"/>
                  </a:lnTo>
                  <a:lnTo>
                    <a:pt x="0" y="60877"/>
                  </a:lnTo>
                  <a:lnTo>
                    <a:pt x="3669" y="60877"/>
                  </a:lnTo>
                  <a:lnTo>
                    <a:pt x="3669" y="67482"/>
                  </a:lnTo>
                  <a:lnTo>
                    <a:pt x="3869" y="67482"/>
                  </a:lnTo>
                  <a:lnTo>
                    <a:pt x="3869" y="60877"/>
                  </a:lnTo>
                  <a:lnTo>
                    <a:pt x="44765" y="60877"/>
                  </a:lnTo>
                  <a:lnTo>
                    <a:pt x="44765" y="60444"/>
                  </a:lnTo>
                  <a:lnTo>
                    <a:pt x="3869" y="60444"/>
                  </a:lnTo>
                  <a:lnTo>
                    <a:pt x="3869" y="59943"/>
                  </a:lnTo>
                  <a:lnTo>
                    <a:pt x="44765" y="59943"/>
                  </a:lnTo>
                  <a:lnTo>
                    <a:pt x="44765" y="59743"/>
                  </a:lnTo>
                  <a:lnTo>
                    <a:pt x="3869" y="59743"/>
                  </a:lnTo>
                  <a:lnTo>
                    <a:pt x="3869" y="11542"/>
                  </a:lnTo>
                  <a:lnTo>
                    <a:pt x="44765" y="11542"/>
                  </a:lnTo>
                  <a:lnTo>
                    <a:pt x="44765" y="11309"/>
                  </a:lnTo>
                  <a:lnTo>
                    <a:pt x="3869" y="11309"/>
                  </a:lnTo>
                  <a:lnTo>
                    <a:pt x="3869" y="10808"/>
                  </a:lnTo>
                  <a:lnTo>
                    <a:pt x="44765" y="10808"/>
                  </a:lnTo>
                  <a:lnTo>
                    <a:pt x="44765" y="10375"/>
                  </a:lnTo>
                  <a:lnTo>
                    <a:pt x="3869" y="10375"/>
                  </a:lnTo>
                  <a:lnTo>
                    <a:pt x="3869"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1" name="Google Shape;451;p4"/>
          <p:cNvSpPr txBox="1"/>
          <p:nvPr>
            <p:ph idx="4294967295" type="body"/>
          </p:nvPr>
        </p:nvSpPr>
        <p:spPr>
          <a:xfrm>
            <a:off x="1917150" y="1715800"/>
            <a:ext cx="5188800" cy="28980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SzPts val="1800"/>
              <a:buNone/>
            </a:pPr>
            <a:r>
              <a:rPr lang="en" sz="1400">
                <a:solidFill>
                  <a:srgbClr val="000000"/>
                </a:solidFill>
              </a:rPr>
              <a:t>Procesamiento analítico en línea, una categoría de herramientas de software que proporcionan análisis de datos para decisiones comerciales. Los sistemas OLAP permiten a los usuarios analizar información de bases de datos de múltiples sistemas de bases de datos a la vez.</a:t>
            </a:r>
            <a:endParaRPr sz="1400">
              <a:solidFill>
                <a:srgbClr val="000000"/>
              </a:solidFill>
            </a:endParaRPr>
          </a:p>
          <a:p>
            <a:pPr indent="0" lvl="0" marL="457200" rtl="0" algn="just">
              <a:lnSpc>
                <a:spcPct val="115000"/>
              </a:lnSpc>
              <a:spcBef>
                <a:spcPts val="1600"/>
              </a:spcBef>
              <a:spcAft>
                <a:spcPts val="1600"/>
              </a:spcAft>
              <a:buSzPts val="1800"/>
              <a:buNone/>
            </a:pPr>
            <a:r>
              <a:rPr b="1" lang="en" sz="1400">
                <a:solidFill>
                  <a:srgbClr val="000000"/>
                </a:solidFill>
              </a:rPr>
              <a:t>El objetivo principal es el análisis de datos y no el procesamiento de datos</a:t>
            </a:r>
            <a:endParaRPr b="1" sz="1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grpSp>
        <p:nvGrpSpPr>
          <p:cNvPr id="456" name="Google Shape;456;p5"/>
          <p:cNvGrpSpPr/>
          <p:nvPr/>
        </p:nvGrpSpPr>
        <p:grpSpPr>
          <a:xfrm flipH="1" rot="-2849289">
            <a:off x="7231371" y="3958705"/>
            <a:ext cx="3081811" cy="1994931"/>
            <a:chOff x="3476322" y="3871854"/>
            <a:chExt cx="3081550" cy="1994762"/>
          </a:xfrm>
        </p:grpSpPr>
        <p:sp>
          <p:nvSpPr>
            <p:cNvPr id="457" name="Google Shape;457;p5"/>
            <p:cNvSpPr/>
            <p:nvPr/>
          </p:nvSpPr>
          <p:spPr>
            <a:xfrm>
              <a:off x="3476322" y="4434043"/>
              <a:ext cx="929647" cy="290128"/>
            </a:xfrm>
            <a:custGeom>
              <a:rect b="b" l="l" r="r" t="t"/>
              <a:pathLst>
                <a:path extrusionOk="0" h="6198" w="19860">
                  <a:moveTo>
                    <a:pt x="6608" y="1035"/>
                  </a:moveTo>
                  <a:cubicBezTo>
                    <a:pt x="7486" y="1035"/>
                    <a:pt x="8379" y="1187"/>
                    <a:pt x="9261" y="1326"/>
                  </a:cubicBezTo>
                  <a:cubicBezTo>
                    <a:pt x="12072" y="1780"/>
                    <a:pt x="14828" y="2557"/>
                    <a:pt x="17467" y="3645"/>
                  </a:cubicBezTo>
                  <a:lnTo>
                    <a:pt x="17467" y="3645"/>
                  </a:lnTo>
                  <a:cubicBezTo>
                    <a:pt x="14865" y="4468"/>
                    <a:pt x="11720" y="5184"/>
                    <a:pt x="8737" y="5184"/>
                  </a:cubicBezTo>
                  <a:cubicBezTo>
                    <a:pt x="5937" y="5184"/>
                    <a:pt x="3279" y="4553"/>
                    <a:pt x="1344" y="2789"/>
                  </a:cubicBezTo>
                  <a:lnTo>
                    <a:pt x="1344" y="2789"/>
                  </a:lnTo>
                  <a:cubicBezTo>
                    <a:pt x="2403" y="2486"/>
                    <a:pt x="3279" y="1996"/>
                    <a:pt x="4326" y="1506"/>
                  </a:cubicBezTo>
                  <a:cubicBezTo>
                    <a:pt x="5062" y="1154"/>
                    <a:pt x="5829" y="1035"/>
                    <a:pt x="6608" y="1035"/>
                  </a:cubicBezTo>
                  <a:close/>
                  <a:moveTo>
                    <a:pt x="6415" y="0"/>
                  </a:moveTo>
                  <a:cubicBezTo>
                    <a:pt x="5956" y="0"/>
                    <a:pt x="5504" y="42"/>
                    <a:pt x="5074" y="148"/>
                  </a:cubicBezTo>
                  <a:cubicBezTo>
                    <a:pt x="3425" y="550"/>
                    <a:pt x="2136" y="1673"/>
                    <a:pt x="403" y="1978"/>
                  </a:cubicBezTo>
                  <a:cubicBezTo>
                    <a:pt x="1" y="2047"/>
                    <a:pt x="70" y="2657"/>
                    <a:pt x="264" y="2879"/>
                  </a:cubicBezTo>
                  <a:cubicBezTo>
                    <a:pt x="2368" y="5345"/>
                    <a:pt x="5497" y="6197"/>
                    <a:pt x="8802" y="6197"/>
                  </a:cubicBezTo>
                  <a:cubicBezTo>
                    <a:pt x="12288" y="6197"/>
                    <a:pt x="15970" y="5250"/>
                    <a:pt x="18853" y="4249"/>
                  </a:cubicBezTo>
                  <a:lnTo>
                    <a:pt x="18853" y="4249"/>
                  </a:lnTo>
                  <a:cubicBezTo>
                    <a:pt x="18973" y="4304"/>
                    <a:pt x="19093" y="4360"/>
                    <a:pt x="19214" y="4417"/>
                  </a:cubicBezTo>
                  <a:cubicBezTo>
                    <a:pt x="19268" y="4443"/>
                    <a:pt x="19319" y="4454"/>
                    <a:pt x="19364" y="4454"/>
                  </a:cubicBezTo>
                  <a:cubicBezTo>
                    <a:pt x="19595" y="4454"/>
                    <a:pt x="19704" y="4164"/>
                    <a:pt x="19678" y="3896"/>
                  </a:cubicBezTo>
                  <a:lnTo>
                    <a:pt x="19678" y="3896"/>
                  </a:lnTo>
                  <a:cubicBezTo>
                    <a:pt x="19860" y="3628"/>
                    <a:pt x="19684" y="3026"/>
                    <a:pt x="19337" y="3026"/>
                  </a:cubicBezTo>
                  <a:cubicBezTo>
                    <a:pt x="19302" y="3026"/>
                    <a:pt x="19265" y="3032"/>
                    <a:pt x="19227" y="3045"/>
                  </a:cubicBezTo>
                  <a:cubicBezTo>
                    <a:pt x="19092" y="3095"/>
                    <a:pt x="18953" y="3144"/>
                    <a:pt x="18813" y="3194"/>
                  </a:cubicBezTo>
                  <a:lnTo>
                    <a:pt x="18813" y="3194"/>
                  </a:lnTo>
                  <a:cubicBezTo>
                    <a:pt x="15785" y="1826"/>
                    <a:pt x="12593" y="859"/>
                    <a:pt x="9316" y="328"/>
                  </a:cubicBezTo>
                  <a:cubicBezTo>
                    <a:pt x="8402" y="187"/>
                    <a:pt x="7391" y="0"/>
                    <a:pt x="6415"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5"/>
            <p:cNvSpPr/>
            <p:nvPr/>
          </p:nvSpPr>
          <p:spPr>
            <a:xfrm>
              <a:off x="4004947" y="3918711"/>
              <a:ext cx="455087" cy="710295"/>
            </a:xfrm>
            <a:custGeom>
              <a:rect b="b" l="l" r="r" t="t"/>
              <a:pathLst>
                <a:path extrusionOk="0" h="15174" w="9722">
                  <a:moveTo>
                    <a:pt x="874" y="1348"/>
                  </a:moveTo>
                  <a:cubicBezTo>
                    <a:pt x="5425" y="4019"/>
                    <a:pt x="8499" y="8812"/>
                    <a:pt x="8729" y="14137"/>
                  </a:cubicBezTo>
                  <a:lnTo>
                    <a:pt x="8729" y="14137"/>
                  </a:lnTo>
                  <a:cubicBezTo>
                    <a:pt x="5366" y="13902"/>
                    <a:pt x="2812" y="10016"/>
                    <a:pt x="2015" y="7040"/>
                  </a:cubicBezTo>
                  <a:cubicBezTo>
                    <a:pt x="1512" y="5116"/>
                    <a:pt x="1532" y="3166"/>
                    <a:pt x="874" y="1348"/>
                  </a:cubicBezTo>
                  <a:close/>
                  <a:moveTo>
                    <a:pt x="187" y="1"/>
                  </a:moveTo>
                  <a:cubicBezTo>
                    <a:pt x="1" y="1"/>
                    <a:pt x="175" y="863"/>
                    <a:pt x="227" y="955"/>
                  </a:cubicBezTo>
                  <a:cubicBezTo>
                    <a:pt x="1239" y="2632"/>
                    <a:pt x="1211" y="4559"/>
                    <a:pt x="1558" y="6430"/>
                  </a:cubicBezTo>
                  <a:cubicBezTo>
                    <a:pt x="1794" y="7705"/>
                    <a:pt x="2237" y="8939"/>
                    <a:pt x="2875" y="10076"/>
                  </a:cubicBezTo>
                  <a:cubicBezTo>
                    <a:pt x="4238" y="12509"/>
                    <a:pt x="6144" y="15174"/>
                    <a:pt x="9162" y="15174"/>
                  </a:cubicBezTo>
                  <a:cubicBezTo>
                    <a:pt x="9274" y="15174"/>
                    <a:pt x="9386" y="15170"/>
                    <a:pt x="9501" y="15163"/>
                  </a:cubicBezTo>
                  <a:cubicBezTo>
                    <a:pt x="9721" y="15149"/>
                    <a:pt x="9613" y="14137"/>
                    <a:pt x="9381" y="14137"/>
                  </a:cubicBezTo>
                  <a:cubicBezTo>
                    <a:pt x="9379" y="14137"/>
                    <a:pt x="9378" y="14137"/>
                    <a:pt x="9376" y="14137"/>
                  </a:cubicBezTo>
                  <a:lnTo>
                    <a:pt x="9362" y="14137"/>
                  </a:lnTo>
                  <a:cubicBezTo>
                    <a:pt x="9263" y="14144"/>
                    <a:pt x="9164" y="14147"/>
                    <a:pt x="9065" y="14148"/>
                  </a:cubicBezTo>
                  <a:lnTo>
                    <a:pt x="9065" y="14148"/>
                  </a:lnTo>
                  <a:cubicBezTo>
                    <a:pt x="8749" y="8254"/>
                    <a:pt x="5484" y="2816"/>
                    <a:pt x="227" y="12"/>
                  </a:cubicBezTo>
                  <a:cubicBezTo>
                    <a:pt x="212" y="4"/>
                    <a:pt x="199" y="1"/>
                    <a:pt x="187"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5"/>
            <p:cNvSpPr/>
            <p:nvPr/>
          </p:nvSpPr>
          <p:spPr>
            <a:xfrm>
              <a:off x="4030506" y="4569183"/>
              <a:ext cx="505314" cy="499510"/>
            </a:xfrm>
            <a:custGeom>
              <a:rect b="b" l="l" r="r" t="t"/>
              <a:pathLst>
                <a:path extrusionOk="0" h="10671" w="10795">
                  <a:moveTo>
                    <a:pt x="8981" y="1117"/>
                  </a:moveTo>
                  <a:lnTo>
                    <a:pt x="8981" y="1117"/>
                  </a:lnTo>
                  <a:cubicBezTo>
                    <a:pt x="10794" y="3933"/>
                    <a:pt x="6112" y="5715"/>
                    <a:pt x="4394" y="6479"/>
                  </a:cubicBezTo>
                  <a:cubicBezTo>
                    <a:pt x="3107" y="7051"/>
                    <a:pt x="1960" y="7754"/>
                    <a:pt x="1195" y="8872"/>
                  </a:cubicBezTo>
                  <a:lnTo>
                    <a:pt x="1195" y="8872"/>
                  </a:lnTo>
                  <a:cubicBezTo>
                    <a:pt x="1602" y="5274"/>
                    <a:pt x="5680" y="2100"/>
                    <a:pt x="8981" y="1117"/>
                  </a:cubicBezTo>
                  <a:close/>
                  <a:moveTo>
                    <a:pt x="9246" y="1"/>
                  </a:moveTo>
                  <a:cubicBezTo>
                    <a:pt x="9233" y="1"/>
                    <a:pt x="9219" y="2"/>
                    <a:pt x="9204" y="6"/>
                  </a:cubicBezTo>
                  <a:cubicBezTo>
                    <a:pt x="4879" y="1101"/>
                    <a:pt x="0" y="5384"/>
                    <a:pt x="638" y="10194"/>
                  </a:cubicBezTo>
                  <a:cubicBezTo>
                    <a:pt x="667" y="10372"/>
                    <a:pt x="831" y="10670"/>
                    <a:pt x="988" y="10670"/>
                  </a:cubicBezTo>
                  <a:cubicBezTo>
                    <a:pt x="1051" y="10670"/>
                    <a:pt x="1113" y="10622"/>
                    <a:pt x="1164" y="10499"/>
                  </a:cubicBezTo>
                  <a:cubicBezTo>
                    <a:pt x="2481" y="7228"/>
                    <a:pt x="6612" y="7491"/>
                    <a:pt x="8761" y="5079"/>
                  </a:cubicBezTo>
                  <a:cubicBezTo>
                    <a:pt x="9811" y="3896"/>
                    <a:pt x="10178" y="2229"/>
                    <a:pt x="9531" y="820"/>
                  </a:cubicBezTo>
                  <a:lnTo>
                    <a:pt x="9531" y="820"/>
                  </a:lnTo>
                  <a:cubicBezTo>
                    <a:pt x="9634" y="521"/>
                    <a:pt x="9495" y="1"/>
                    <a:pt x="9246"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5"/>
            <p:cNvSpPr/>
            <p:nvPr/>
          </p:nvSpPr>
          <p:spPr>
            <a:xfrm>
              <a:off x="4372453" y="3871854"/>
              <a:ext cx="492909" cy="779948"/>
            </a:xfrm>
            <a:custGeom>
              <a:rect b="b" l="l" r="r" t="t"/>
              <a:pathLst>
                <a:path extrusionOk="0" h="16662" w="10530">
                  <a:moveTo>
                    <a:pt x="544" y="1158"/>
                  </a:moveTo>
                  <a:cubicBezTo>
                    <a:pt x="3120" y="2433"/>
                    <a:pt x="5658" y="3812"/>
                    <a:pt x="7181" y="6336"/>
                  </a:cubicBezTo>
                  <a:cubicBezTo>
                    <a:pt x="8807" y="9012"/>
                    <a:pt x="9569" y="12196"/>
                    <a:pt x="9665" y="15320"/>
                  </a:cubicBezTo>
                  <a:lnTo>
                    <a:pt x="9665" y="15320"/>
                  </a:lnTo>
                  <a:cubicBezTo>
                    <a:pt x="6997" y="14430"/>
                    <a:pt x="5201" y="12193"/>
                    <a:pt x="3687" y="9871"/>
                  </a:cubicBezTo>
                  <a:cubicBezTo>
                    <a:pt x="1869" y="7078"/>
                    <a:pt x="939" y="4383"/>
                    <a:pt x="544" y="1158"/>
                  </a:cubicBezTo>
                  <a:close/>
                  <a:moveTo>
                    <a:pt x="178" y="0"/>
                  </a:moveTo>
                  <a:cubicBezTo>
                    <a:pt x="0" y="0"/>
                    <a:pt x="1" y="466"/>
                    <a:pt x="14" y="542"/>
                  </a:cubicBezTo>
                  <a:cubicBezTo>
                    <a:pt x="374" y="4146"/>
                    <a:pt x="1206" y="7084"/>
                    <a:pt x="3175" y="10162"/>
                  </a:cubicBezTo>
                  <a:cubicBezTo>
                    <a:pt x="4807" y="12729"/>
                    <a:pt x="6740" y="15334"/>
                    <a:pt x="9710" y="16314"/>
                  </a:cubicBezTo>
                  <a:lnTo>
                    <a:pt x="9710" y="16314"/>
                  </a:lnTo>
                  <a:cubicBezTo>
                    <a:pt x="9769" y="16509"/>
                    <a:pt x="9897" y="16662"/>
                    <a:pt x="9999" y="16662"/>
                  </a:cubicBezTo>
                  <a:cubicBezTo>
                    <a:pt x="10064" y="16662"/>
                    <a:pt x="10119" y="16599"/>
                    <a:pt x="10139" y="16442"/>
                  </a:cubicBezTo>
                  <a:lnTo>
                    <a:pt x="10139" y="16442"/>
                  </a:lnTo>
                  <a:cubicBezTo>
                    <a:pt x="10156" y="16446"/>
                    <a:pt x="10172" y="16451"/>
                    <a:pt x="10189" y="16455"/>
                  </a:cubicBezTo>
                  <a:cubicBezTo>
                    <a:pt x="10203" y="16458"/>
                    <a:pt x="10216" y="16460"/>
                    <a:pt x="10228" y="16460"/>
                  </a:cubicBezTo>
                  <a:cubicBezTo>
                    <a:pt x="10529" y="16460"/>
                    <a:pt x="10455" y="15537"/>
                    <a:pt x="10189" y="15457"/>
                  </a:cubicBezTo>
                  <a:lnTo>
                    <a:pt x="10175" y="15471"/>
                  </a:lnTo>
                  <a:cubicBezTo>
                    <a:pt x="10161" y="15467"/>
                    <a:pt x="10147" y="15464"/>
                    <a:pt x="10133" y="15460"/>
                  </a:cubicBezTo>
                  <a:lnTo>
                    <a:pt x="10133" y="15460"/>
                  </a:lnTo>
                  <a:cubicBezTo>
                    <a:pt x="10025" y="12335"/>
                    <a:pt x="9312" y="9245"/>
                    <a:pt x="7888" y="6447"/>
                  </a:cubicBezTo>
                  <a:cubicBezTo>
                    <a:pt x="6238" y="3231"/>
                    <a:pt x="3382" y="1567"/>
                    <a:pt x="236" y="15"/>
                  </a:cubicBezTo>
                  <a:cubicBezTo>
                    <a:pt x="215" y="5"/>
                    <a:pt x="195" y="0"/>
                    <a:pt x="178"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5"/>
            <p:cNvSpPr/>
            <p:nvPr/>
          </p:nvSpPr>
          <p:spPr>
            <a:xfrm>
              <a:off x="4457506" y="4634436"/>
              <a:ext cx="618454" cy="527502"/>
            </a:xfrm>
            <a:custGeom>
              <a:rect b="b" l="l" r="r" t="t"/>
              <a:pathLst>
                <a:path extrusionOk="0" h="11269" w="13212">
                  <a:moveTo>
                    <a:pt x="12024" y="1585"/>
                  </a:moveTo>
                  <a:cubicBezTo>
                    <a:pt x="11178" y="4141"/>
                    <a:pt x="9966" y="6447"/>
                    <a:pt x="7235" y="7483"/>
                  </a:cubicBezTo>
                  <a:cubicBezTo>
                    <a:pt x="5987" y="7941"/>
                    <a:pt x="4671" y="8176"/>
                    <a:pt x="3451" y="8675"/>
                  </a:cubicBezTo>
                  <a:cubicBezTo>
                    <a:pt x="2565" y="9039"/>
                    <a:pt x="1744" y="9783"/>
                    <a:pt x="836" y="10109"/>
                  </a:cubicBezTo>
                  <a:lnTo>
                    <a:pt x="836" y="10109"/>
                  </a:lnTo>
                  <a:cubicBezTo>
                    <a:pt x="1925" y="7923"/>
                    <a:pt x="5278" y="6758"/>
                    <a:pt x="7124" y="5626"/>
                  </a:cubicBezTo>
                  <a:cubicBezTo>
                    <a:pt x="8122" y="5016"/>
                    <a:pt x="8815" y="4032"/>
                    <a:pt x="9702" y="3269"/>
                  </a:cubicBezTo>
                  <a:cubicBezTo>
                    <a:pt x="10425" y="2647"/>
                    <a:pt x="11220" y="2105"/>
                    <a:pt x="12024" y="1585"/>
                  </a:cubicBezTo>
                  <a:close/>
                  <a:moveTo>
                    <a:pt x="12779" y="0"/>
                  </a:moveTo>
                  <a:cubicBezTo>
                    <a:pt x="12753" y="0"/>
                    <a:pt x="12725" y="8"/>
                    <a:pt x="12697" y="25"/>
                  </a:cubicBezTo>
                  <a:lnTo>
                    <a:pt x="12697" y="39"/>
                  </a:lnTo>
                  <a:cubicBezTo>
                    <a:pt x="12680" y="49"/>
                    <a:pt x="12664" y="60"/>
                    <a:pt x="12648" y="70"/>
                  </a:cubicBezTo>
                  <a:lnTo>
                    <a:pt x="12648" y="70"/>
                  </a:lnTo>
                  <a:cubicBezTo>
                    <a:pt x="12623" y="49"/>
                    <a:pt x="12598" y="36"/>
                    <a:pt x="12574" y="36"/>
                  </a:cubicBezTo>
                  <a:cubicBezTo>
                    <a:pt x="12527" y="36"/>
                    <a:pt x="12483" y="83"/>
                    <a:pt x="12449" y="198"/>
                  </a:cubicBezTo>
                  <a:lnTo>
                    <a:pt x="12449" y="198"/>
                  </a:lnTo>
                  <a:cubicBezTo>
                    <a:pt x="9948" y="1836"/>
                    <a:pt x="7966" y="4062"/>
                    <a:pt x="5322" y="5432"/>
                  </a:cubicBezTo>
                  <a:cubicBezTo>
                    <a:pt x="3284" y="6471"/>
                    <a:pt x="484" y="8107"/>
                    <a:pt x="41" y="10533"/>
                  </a:cubicBezTo>
                  <a:cubicBezTo>
                    <a:pt x="0" y="10709"/>
                    <a:pt x="52" y="11268"/>
                    <a:pt x="326" y="11268"/>
                  </a:cubicBezTo>
                  <a:cubicBezTo>
                    <a:pt x="332" y="11268"/>
                    <a:pt x="339" y="11268"/>
                    <a:pt x="346" y="11267"/>
                  </a:cubicBezTo>
                  <a:cubicBezTo>
                    <a:pt x="1760" y="11129"/>
                    <a:pt x="2952" y="9895"/>
                    <a:pt x="4282" y="9438"/>
                  </a:cubicBezTo>
                  <a:cubicBezTo>
                    <a:pt x="5613" y="8980"/>
                    <a:pt x="7055" y="8731"/>
                    <a:pt x="8330" y="8079"/>
                  </a:cubicBezTo>
                  <a:cubicBezTo>
                    <a:pt x="11037" y="6726"/>
                    <a:pt x="12040" y="3799"/>
                    <a:pt x="12834" y="1067"/>
                  </a:cubicBezTo>
                  <a:lnTo>
                    <a:pt x="12834" y="1067"/>
                  </a:lnTo>
                  <a:cubicBezTo>
                    <a:pt x="12871" y="1043"/>
                    <a:pt x="12909" y="1020"/>
                    <a:pt x="12946" y="996"/>
                  </a:cubicBezTo>
                  <a:cubicBezTo>
                    <a:pt x="13211" y="832"/>
                    <a:pt x="13051" y="0"/>
                    <a:pt x="12779"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5"/>
            <p:cNvSpPr/>
            <p:nvPr/>
          </p:nvSpPr>
          <p:spPr>
            <a:xfrm>
              <a:off x="4909223" y="4048609"/>
              <a:ext cx="492769" cy="773769"/>
            </a:xfrm>
            <a:custGeom>
              <a:rect b="b" l="l" r="r" t="t"/>
              <a:pathLst>
                <a:path extrusionOk="0" h="16530" w="10527">
                  <a:moveTo>
                    <a:pt x="998" y="2026"/>
                  </a:moveTo>
                  <a:cubicBezTo>
                    <a:pt x="2422" y="3663"/>
                    <a:pt x="4410" y="4787"/>
                    <a:pt x="5639" y="6635"/>
                  </a:cubicBezTo>
                  <a:cubicBezTo>
                    <a:pt x="7250" y="9064"/>
                    <a:pt x="8314" y="11806"/>
                    <a:pt x="8893" y="14646"/>
                  </a:cubicBezTo>
                  <a:lnTo>
                    <a:pt x="8893" y="14646"/>
                  </a:lnTo>
                  <a:cubicBezTo>
                    <a:pt x="6728" y="13121"/>
                    <a:pt x="5485" y="11122"/>
                    <a:pt x="4045" y="8756"/>
                  </a:cubicBezTo>
                  <a:cubicBezTo>
                    <a:pt x="3268" y="7495"/>
                    <a:pt x="2312" y="6441"/>
                    <a:pt x="1771" y="5027"/>
                  </a:cubicBezTo>
                  <a:cubicBezTo>
                    <a:pt x="1405" y="4057"/>
                    <a:pt x="1178" y="3045"/>
                    <a:pt x="998" y="2026"/>
                  </a:cubicBezTo>
                  <a:close/>
                  <a:moveTo>
                    <a:pt x="387" y="0"/>
                  </a:moveTo>
                  <a:cubicBezTo>
                    <a:pt x="183" y="0"/>
                    <a:pt x="1" y="275"/>
                    <a:pt x="39" y="550"/>
                  </a:cubicBezTo>
                  <a:cubicBezTo>
                    <a:pt x="288" y="2186"/>
                    <a:pt x="551" y="3849"/>
                    <a:pt x="1120" y="5388"/>
                  </a:cubicBezTo>
                  <a:cubicBezTo>
                    <a:pt x="1688" y="6899"/>
                    <a:pt x="2672" y="8008"/>
                    <a:pt x="3504" y="9352"/>
                  </a:cubicBezTo>
                  <a:cubicBezTo>
                    <a:pt x="5129" y="12022"/>
                    <a:pt x="6513" y="14246"/>
                    <a:pt x="9112" y="15878"/>
                  </a:cubicBezTo>
                  <a:lnTo>
                    <a:pt x="9112" y="15878"/>
                  </a:lnTo>
                  <a:cubicBezTo>
                    <a:pt x="9124" y="15953"/>
                    <a:pt x="9135" y="16028"/>
                    <a:pt x="9146" y="16103"/>
                  </a:cubicBezTo>
                  <a:cubicBezTo>
                    <a:pt x="9184" y="16393"/>
                    <a:pt x="9358" y="16530"/>
                    <a:pt x="9522" y="16530"/>
                  </a:cubicBezTo>
                  <a:cubicBezTo>
                    <a:pt x="9649" y="16530"/>
                    <a:pt x="9771" y="16448"/>
                    <a:pt x="9823" y="16292"/>
                  </a:cubicBezTo>
                  <a:lnTo>
                    <a:pt x="9823" y="16292"/>
                  </a:lnTo>
                  <a:cubicBezTo>
                    <a:pt x="9860" y="16312"/>
                    <a:pt x="9898" y="16332"/>
                    <a:pt x="9936" y="16352"/>
                  </a:cubicBezTo>
                  <a:cubicBezTo>
                    <a:pt x="9998" y="16386"/>
                    <a:pt x="10055" y="16401"/>
                    <a:pt x="10106" y="16401"/>
                  </a:cubicBezTo>
                  <a:cubicBezTo>
                    <a:pt x="10472" y="16401"/>
                    <a:pt x="10526" y="15620"/>
                    <a:pt x="10185" y="15438"/>
                  </a:cubicBezTo>
                  <a:cubicBezTo>
                    <a:pt x="10023" y="15352"/>
                    <a:pt x="9865" y="15263"/>
                    <a:pt x="9712" y="15173"/>
                  </a:cubicBezTo>
                  <a:lnTo>
                    <a:pt x="9712" y="15173"/>
                  </a:lnTo>
                  <a:cubicBezTo>
                    <a:pt x="9222" y="12298"/>
                    <a:pt x="8230" y="9537"/>
                    <a:pt x="6775" y="6996"/>
                  </a:cubicBezTo>
                  <a:cubicBezTo>
                    <a:pt x="6068" y="5790"/>
                    <a:pt x="5264" y="4667"/>
                    <a:pt x="4225" y="3724"/>
                  </a:cubicBezTo>
                  <a:cubicBezTo>
                    <a:pt x="2963" y="2601"/>
                    <a:pt x="1508" y="1714"/>
                    <a:pt x="662" y="203"/>
                  </a:cubicBezTo>
                  <a:cubicBezTo>
                    <a:pt x="579" y="59"/>
                    <a:pt x="481" y="0"/>
                    <a:pt x="387"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5"/>
            <p:cNvSpPr/>
            <p:nvPr/>
          </p:nvSpPr>
          <p:spPr>
            <a:xfrm>
              <a:off x="5240638" y="4745142"/>
              <a:ext cx="283669" cy="702244"/>
            </a:xfrm>
            <a:custGeom>
              <a:rect b="b" l="l" r="r" t="t"/>
              <a:pathLst>
                <a:path extrusionOk="0" h="15002" w="6060">
                  <a:moveTo>
                    <a:pt x="3267" y="2027"/>
                  </a:moveTo>
                  <a:cubicBezTo>
                    <a:pt x="6059" y="5201"/>
                    <a:pt x="2295" y="9735"/>
                    <a:pt x="3139" y="13734"/>
                  </a:cubicBezTo>
                  <a:lnTo>
                    <a:pt x="3139" y="13734"/>
                  </a:lnTo>
                  <a:cubicBezTo>
                    <a:pt x="2071" y="13222"/>
                    <a:pt x="1249" y="12274"/>
                    <a:pt x="888" y="11120"/>
                  </a:cubicBezTo>
                  <a:cubicBezTo>
                    <a:pt x="430" y="9568"/>
                    <a:pt x="1179" y="8209"/>
                    <a:pt x="1941" y="6892"/>
                  </a:cubicBezTo>
                  <a:cubicBezTo>
                    <a:pt x="2949" y="5159"/>
                    <a:pt x="3085" y="3840"/>
                    <a:pt x="3267" y="2027"/>
                  </a:cubicBezTo>
                  <a:close/>
                  <a:moveTo>
                    <a:pt x="2090" y="1"/>
                  </a:moveTo>
                  <a:cubicBezTo>
                    <a:pt x="1758" y="1"/>
                    <a:pt x="1687" y="771"/>
                    <a:pt x="2024" y="987"/>
                  </a:cubicBezTo>
                  <a:cubicBezTo>
                    <a:pt x="2231" y="1119"/>
                    <a:pt x="2421" y="1254"/>
                    <a:pt x="2595" y="1392"/>
                  </a:cubicBezTo>
                  <a:lnTo>
                    <a:pt x="2595" y="1392"/>
                  </a:lnTo>
                  <a:cubicBezTo>
                    <a:pt x="2517" y="2325"/>
                    <a:pt x="2542" y="3236"/>
                    <a:pt x="2301" y="4148"/>
                  </a:cubicBezTo>
                  <a:cubicBezTo>
                    <a:pt x="2038" y="5104"/>
                    <a:pt x="1553" y="5853"/>
                    <a:pt x="1068" y="6712"/>
                  </a:cubicBezTo>
                  <a:cubicBezTo>
                    <a:pt x="486" y="7724"/>
                    <a:pt x="0" y="8764"/>
                    <a:pt x="14" y="9956"/>
                  </a:cubicBezTo>
                  <a:cubicBezTo>
                    <a:pt x="28" y="12257"/>
                    <a:pt x="1525" y="14281"/>
                    <a:pt x="3715" y="14988"/>
                  </a:cubicBezTo>
                  <a:cubicBezTo>
                    <a:pt x="3745" y="14997"/>
                    <a:pt x="3773" y="15002"/>
                    <a:pt x="3799" y="15002"/>
                  </a:cubicBezTo>
                  <a:cubicBezTo>
                    <a:pt x="4077" y="15002"/>
                    <a:pt x="4152" y="14498"/>
                    <a:pt x="4076" y="14295"/>
                  </a:cubicBezTo>
                  <a:cubicBezTo>
                    <a:pt x="2828" y="11287"/>
                    <a:pt x="4991" y="8306"/>
                    <a:pt x="5143" y="5284"/>
                  </a:cubicBezTo>
                  <a:cubicBezTo>
                    <a:pt x="5254" y="2956"/>
                    <a:pt x="4187" y="1278"/>
                    <a:pt x="2260" y="59"/>
                  </a:cubicBezTo>
                  <a:cubicBezTo>
                    <a:pt x="2198" y="18"/>
                    <a:pt x="2141" y="1"/>
                    <a:pt x="2090"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5"/>
            <p:cNvSpPr/>
            <p:nvPr/>
          </p:nvSpPr>
          <p:spPr>
            <a:xfrm>
              <a:off x="5079705" y="4761057"/>
              <a:ext cx="316389" cy="256940"/>
            </a:xfrm>
            <a:custGeom>
              <a:rect b="b" l="l" r="r" t="t"/>
              <a:pathLst>
                <a:path extrusionOk="0" h="5489" w="6759">
                  <a:moveTo>
                    <a:pt x="5210" y="1481"/>
                  </a:moveTo>
                  <a:lnTo>
                    <a:pt x="5210" y="1481"/>
                  </a:lnTo>
                  <a:cubicBezTo>
                    <a:pt x="4494" y="3011"/>
                    <a:pt x="2644" y="3866"/>
                    <a:pt x="1046" y="4367"/>
                  </a:cubicBezTo>
                  <a:lnTo>
                    <a:pt x="1046" y="4367"/>
                  </a:lnTo>
                  <a:cubicBezTo>
                    <a:pt x="1443" y="3742"/>
                    <a:pt x="3028" y="2673"/>
                    <a:pt x="3327" y="2477"/>
                  </a:cubicBezTo>
                  <a:cubicBezTo>
                    <a:pt x="3929" y="2085"/>
                    <a:pt x="4558" y="1753"/>
                    <a:pt x="5210" y="1481"/>
                  </a:cubicBezTo>
                  <a:close/>
                  <a:moveTo>
                    <a:pt x="5735" y="1"/>
                  </a:moveTo>
                  <a:cubicBezTo>
                    <a:pt x="5636" y="1"/>
                    <a:pt x="5546" y="85"/>
                    <a:pt x="5513" y="292"/>
                  </a:cubicBezTo>
                  <a:lnTo>
                    <a:pt x="5513" y="292"/>
                  </a:lnTo>
                  <a:cubicBezTo>
                    <a:pt x="4180" y="768"/>
                    <a:pt x="2947" y="1484"/>
                    <a:pt x="1872" y="2408"/>
                  </a:cubicBezTo>
                  <a:cubicBezTo>
                    <a:pt x="999" y="3156"/>
                    <a:pt x="1" y="4043"/>
                    <a:pt x="555" y="5263"/>
                  </a:cubicBezTo>
                  <a:cubicBezTo>
                    <a:pt x="594" y="5340"/>
                    <a:pt x="691" y="5488"/>
                    <a:pt x="804" y="5488"/>
                  </a:cubicBezTo>
                  <a:cubicBezTo>
                    <a:pt x="814" y="5488"/>
                    <a:pt x="823" y="5487"/>
                    <a:pt x="832" y="5485"/>
                  </a:cubicBezTo>
                  <a:cubicBezTo>
                    <a:pt x="3150" y="4819"/>
                    <a:pt x="5468" y="3609"/>
                    <a:pt x="5994" y="1188"/>
                  </a:cubicBezTo>
                  <a:lnTo>
                    <a:pt x="5994" y="1188"/>
                  </a:lnTo>
                  <a:cubicBezTo>
                    <a:pt x="6125" y="1144"/>
                    <a:pt x="6258" y="1102"/>
                    <a:pt x="6391" y="1063"/>
                  </a:cubicBezTo>
                  <a:cubicBezTo>
                    <a:pt x="6759" y="958"/>
                    <a:pt x="6628" y="43"/>
                    <a:pt x="6319" y="43"/>
                  </a:cubicBezTo>
                  <a:cubicBezTo>
                    <a:pt x="6302" y="43"/>
                    <a:pt x="6284" y="45"/>
                    <a:pt x="6266" y="51"/>
                  </a:cubicBezTo>
                  <a:cubicBezTo>
                    <a:pt x="6165" y="80"/>
                    <a:pt x="6065" y="109"/>
                    <a:pt x="5965" y="140"/>
                  </a:cubicBezTo>
                  <a:lnTo>
                    <a:pt x="5965" y="140"/>
                  </a:lnTo>
                  <a:cubicBezTo>
                    <a:pt x="5899" y="54"/>
                    <a:pt x="5814" y="1"/>
                    <a:pt x="5735"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5"/>
            <p:cNvSpPr/>
            <p:nvPr/>
          </p:nvSpPr>
          <p:spPr>
            <a:xfrm>
              <a:off x="5298167" y="4327316"/>
              <a:ext cx="161494" cy="493190"/>
            </a:xfrm>
            <a:custGeom>
              <a:rect b="b" l="l" r="r" t="t"/>
              <a:pathLst>
                <a:path extrusionOk="0" h="10536" w="3450">
                  <a:moveTo>
                    <a:pt x="1879" y="1457"/>
                  </a:moveTo>
                  <a:lnTo>
                    <a:pt x="1879" y="1457"/>
                  </a:lnTo>
                  <a:cubicBezTo>
                    <a:pt x="2497" y="3576"/>
                    <a:pt x="1842" y="5762"/>
                    <a:pt x="1188" y="7869"/>
                  </a:cubicBezTo>
                  <a:lnTo>
                    <a:pt x="1188" y="7869"/>
                  </a:lnTo>
                  <a:cubicBezTo>
                    <a:pt x="819" y="5718"/>
                    <a:pt x="1052" y="3495"/>
                    <a:pt x="1879" y="1457"/>
                  </a:cubicBezTo>
                  <a:close/>
                  <a:moveTo>
                    <a:pt x="1842" y="1"/>
                  </a:moveTo>
                  <a:cubicBezTo>
                    <a:pt x="1749" y="1"/>
                    <a:pt x="1656" y="54"/>
                    <a:pt x="1599" y="168"/>
                  </a:cubicBezTo>
                  <a:cubicBezTo>
                    <a:pt x="287" y="2980"/>
                    <a:pt x="0" y="6163"/>
                    <a:pt x="799" y="9149"/>
                  </a:cubicBezTo>
                  <a:lnTo>
                    <a:pt x="799" y="9149"/>
                  </a:lnTo>
                  <a:cubicBezTo>
                    <a:pt x="734" y="9373"/>
                    <a:pt x="672" y="9595"/>
                    <a:pt x="615" y="9816"/>
                  </a:cubicBezTo>
                  <a:cubicBezTo>
                    <a:pt x="538" y="10125"/>
                    <a:pt x="790" y="10535"/>
                    <a:pt x="1007" y="10535"/>
                  </a:cubicBezTo>
                  <a:cubicBezTo>
                    <a:pt x="1087" y="10535"/>
                    <a:pt x="1163" y="10478"/>
                    <a:pt x="1215" y="10338"/>
                  </a:cubicBezTo>
                  <a:lnTo>
                    <a:pt x="1215" y="10338"/>
                  </a:lnTo>
                  <a:cubicBezTo>
                    <a:pt x="1270" y="10401"/>
                    <a:pt x="1333" y="10429"/>
                    <a:pt x="1394" y="10429"/>
                  </a:cubicBezTo>
                  <a:cubicBezTo>
                    <a:pt x="1603" y="10429"/>
                    <a:pt x="1800" y="10111"/>
                    <a:pt x="1682" y="9775"/>
                  </a:cubicBezTo>
                  <a:cubicBezTo>
                    <a:pt x="1622" y="9603"/>
                    <a:pt x="1566" y="9430"/>
                    <a:pt x="1514" y="9257"/>
                  </a:cubicBezTo>
                  <a:lnTo>
                    <a:pt x="1514" y="9257"/>
                  </a:lnTo>
                  <a:cubicBezTo>
                    <a:pt x="2378" y="6239"/>
                    <a:pt x="3449" y="3281"/>
                    <a:pt x="2126" y="210"/>
                  </a:cubicBezTo>
                  <a:cubicBezTo>
                    <a:pt x="2066" y="75"/>
                    <a:pt x="1953" y="1"/>
                    <a:pt x="1842"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5"/>
            <p:cNvSpPr/>
            <p:nvPr/>
          </p:nvSpPr>
          <p:spPr>
            <a:xfrm>
              <a:off x="5480726" y="4575643"/>
              <a:ext cx="279877" cy="360577"/>
            </a:xfrm>
            <a:custGeom>
              <a:rect b="b" l="l" r="r" t="t"/>
              <a:pathLst>
                <a:path extrusionOk="0" h="7703" w="5979">
                  <a:moveTo>
                    <a:pt x="700" y="1392"/>
                  </a:moveTo>
                  <a:cubicBezTo>
                    <a:pt x="2354" y="2800"/>
                    <a:pt x="3992" y="4302"/>
                    <a:pt x="4924" y="6259"/>
                  </a:cubicBezTo>
                  <a:lnTo>
                    <a:pt x="4924" y="6259"/>
                  </a:lnTo>
                  <a:cubicBezTo>
                    <a:pt x="3103" y="5234"/>
                    <a:pt x="1166" y="3405"/>
                    <a:pt x="700" y="1392"/>
                  </a:cubicBezTo>
                  <a:close/>
                  <a:moveTo>
                    <a:pt x="254" y="1"/>
                  </a:moveTo>
                  <a:cubicBezTo>
                    <a:pt x="96" y="1"/>
                    <a:pt x="0" y="268"/>
                    <a:pt x="0" y="422"/>
                  </a:cubicBezTo>
                  <a:cubicBezTo>
                    <a:pt x="95" y="3526"/>
                    <a:pt x="2708" y="6219"/>
                    <a:pt x="5416" y="7529"/>
                  </a:cubicBezTo>
                  <a:lnTo>
                    <a:pt x="5416" y="7529"/>
                  </a:lnTo>
                  <a:cubicBezTo>
                    <a:pt x="5476" y="7651"/>
                    <a:pt x="5550" y="7702"/>
                    <a:pt x="5622" y="7702"/>
                  </a:cubicBezTo>
                  <a:cubicBezTo>
                    <a:pt x="5806" y="7702"/>
                    <a:pt x="5979" y="7369"/>
                    <a:pt x="5878" y="7048"/>
                  </a:cubicBezTo>
                  <a:cubicBezTo>
                    <a:pt x="5868" y="7016"/>
                    <a:pt x="5858" y="6985"/>
                    <a:pt x="5849" y="6953"/>
                  </a:cubicBezTo>
                  <a:lnTo>
                    <a:pt x="5849" y="6953"/>
                  </a:lnTo>
                  <a:cubicBezTo>
                    <a:pt x="5839" y="6913"/>
                    <a:pt x="5826" y="6874"/>
                    <a:pt x="5811" y="6838"/>
                  </a:cubicBezTo>
                  <a:lnTo>
                    <a:pt x="5811" y="6838"/>
                  </a:lnTo>
                  <a:cubicBezTo>
                    <a:pt x="4868" y="3970"/>
                    <a:pt x="2635" y="1956"/>
                    <a:pt x="388" y="62"/>
                  </a:cubicBezTo>
                  <a:cubicBezTo>
                    <a:pt x="340" y="19"/>
                    <a:pt x="295" y="1"/>
                    <a:pt x="254"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5"/>
            <p:cNvSpPr/>
            <p:nvPr/>
          </p:nvSpPr>
          <p:spPr>
            <a:xfrm>
              <a:off x="5613105" y="4879206"/>
              <a:ext cx="204981" cy="386791"/>
            </a:xfrm>
            <a:custGeom>
              <a:rect b="b" l="l" r="r" t="t"/>
              <a:pathLst>
                <a:path extrusionOk="0" h="8263" w="4379">
                  <a:moveTo>
                    <a:pt x="2715" y="1208"/>
                  </a:moveTo>
                  <a:cubicBezTo>
                    <a:pt x="3852" y="2990"/>
                    <a:pt x="1762" y="5607"/>
                    <a:pt x="450" y="6919"/>
                  </a:cubicBezTo>
                  <a:lnTo>
                    <a:pt x="450" y="6919"/>
                  </a:lnTo>
                  <a:cubicBezTo>
                    <a:pt x="528" y="4744"/>
                    <a:pt x="885" y="2544"/>
                    <a:pt x="2715" y="1208"/>
                  </a:cubicBezTo>
                  <a:close/>
                  <a:moveTo>
                    <a:pt x="2538" y="1"/>
                  </a:moveTo>
                  <a:cubicBezTo>
                    <a:pt x="2468" y="1"/>
                    <a:pt x="2427" y="127"/>
                    <a:pt x="2413" y="289"/>
                  </a:cubicBezTo>
                  <a:lnTo>
                    <a:pt x="2413" y="289"/>
                  </a:lnTo>
                  <a:cubicBezTo>
                    <a:pt x="165" y="1987"/>
                    <a:pt x="26" y="4991"/>
                    <a:pt x="0" y="7633"/>
                  </a:cubicBezTo>
                  <a:cubicBezTo>
                    <a:pt x="0" y="7706"/>
                    <a:pt x="86" y="8262"/>
                    <a:pt x="258" y="8262"/>
                  </a:cubicBezTo>
                  <a:cubicBezTo>
                    <a:pt x="281" y="8262"/>
                    <a:pt x="306" y="8252"/>
                    <a:pt x="333" y="8229"/>
                  </a:cubicBezTo>
                  <a:cubicBezTo>
                    <a:pt x="2128" y="6559"/>
                    <a:pt x="4378" y="3320"/>
                    <a:pt x="3129" y="808"/>
                  </a:cubicBezTo>
                  <a:lnTo>
                    <a:pt x="3129" y="808"/>
                  </a:lnTo>
                  <a:cubicBezTo>
                    <a:pt x="3177" y="513"/>
                    <a:pt x="3038" y="4"/>
                    <a:pt x="2849" y="4"/>
                  </a:cubicBezTo>
                  <a:cubicBezTo>
                    <a:pt x="2829" y="4"/>
                    <a:pt x="2808" y="9"/>
                    <a:pt x="2786" y="22"/>
                  </a:cubicBezTo>
                  <a:lnTo>
                    <a:pt x="2800" y="22"/>
                  </a:lnTo>
                  <a:cubicBezTo>
                    <a:pt x="2756" y="50"/>
                    <a:pt x="2712" y="79"/>
                    <a:pt x="2668" y="107"/>
                  </a:cubicBezTo>
                  <a:lnTo>
                    <a:pt x="2668" y="107"/>
                  </a:lnTo>
                  <a:cubicBezTo>
                    <a:pt x="2653" y="88"/>
                    <a:pt x="2636" y="69"/>
                    <a:pt x="2620" y="50"/>
                  </a:cubicBezTo>
                  <a:cubicBezTo>
                    <a:pt x="2589" y="16"/>
                    <a:pt x="2562" y="1"/>
                    <a:pt x="2538"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5"/>
            <p:cNvSpPr/>
            <p:nvPr/>
          </p:nvSpPr>
          <p:spPr>
            <a:xfrm>
              <a:off x="4890218" y="5336539"/>
              <a:ext cx="812294" cy="395498"/>
            </a:xfrm>
            <a:custGeom>
              <a:rect b="b" l="l" r="r" t="t"/>
              <a:pathLst>
                <a:path extrusionOk="0" h="8449" w="17353">
                  <a:moveTo>
                    <a:pt x="15694" y="983"/>
                  </a:moveTo>
                  <a:cubicBezTo>
                    <a:pt x="15952" y="983"/>
                    <a:pt x="16214" y="1003"/>
                    <a:pt x="16483" y="1046"/>
                  </a:cubicBezTo>
                  <a:lnTo>
                    <a:pt x="16483" y="1046"/>
                  </a:lnTo>
                  <a:cubicBezTo>
                    <a:pt x="14749" y="3243"/>
                    <a:pt x="12597" y="5980"/>
                    <a:pt x="10079" y="7025"/>
                  </a:cubicBezTo>
                  <a:cubicBezTo>
                    <a:pt x="9485" y="7274"/>
                    <a:pt x="8869" y="7363"/>
                    <a:pt x="8248" y="7363"/>
                  </a:cubicBezTo>
                  <a:cubicBezTo>
                    <a:pt x="7448" y="7363"/>
                    <a:pt x="6639" y="7215"/>
                    <a:pt x="5851" y="7067"/>
                  </a:cubicBezTo>
                  <a:cubicBezTo>
                    <a:pt x="4604" y="6839"/>
                    <a:pt x="3374" y="6528"/>
                    <a:pt x="2171" y="6141"/>
                  </a:cubicBezTo>
                  <a:lnTo>
                    <a:pt x="2171" y="6141"/>
                  </a:lnTo>
                  <a:cubicBezTo>
                    <a:pt x="4467" y="5683"/>
                    <a:pt x="6852" y="5055"/>
                    <a:pt x="8873" y="4045"/>
                  </a:cubicBezTo>
                  <a:cubicBezTo>
                    <a:pt x="11116" y="2935"/>
                    <a:pt x="13154" y="983"/>
                    <a:pt x="15694" y="983"/>
                  </a:cubicBezTo>
                  <a:close/>
                  <a:moveTo>
                    <a:pt x="15587" y="1"/>
                  </a:moveTo>
                  <a:cubicBezTo>
                    <a:pt x="13408" y="1"/>
                    <a:pt x="11599" y="1374"/>
                    <a:pt x="9704" y="2506"/>
                  </a:cubicBezTo>
                  <a:cubicBezTo>
                    <a:pt x="6932" y="4156"/>
                    <a:pt x="3411" y="4918"/>
                    <a:pt x="264" y="5459"/>
                  </a:cubicBezTo>
                  <a:cubicBezTo>
                    <a:pt x="1" y="5514"/>
                    <a:pt x="153" y="6388"/>
                    <a:pt x="348" y="6471"/>
                  </a:cubicBezTo>
                  <a:cubicBezTo>
                    <a:pt x="2395" y="7263"/>
                    <a:pt x="5384" y="8448"/>
                    <a:pt x="7954" y="8448"/>
                  </a:cubicBezTo>
                  <a:cubicBezTo>
                    <a:pt x="8759" y="8448"/>
                    <a:pt x="9522" y="8332"/>
                    <a:pt x="10203" y="8051"/>
                  </a:cubicBezTo>
                  <a:cubicBezTo>
                    <a:pt x="13031" y="6887"/>
                    <a:pt x="15374" y="3685"/>
                    <a:pt x="17217" y="1370"/>
                  </a:cubicBezTo>
                  <a:cubicBezTo>
                    <a:pt x="17352" y="1193"/>
                    <a:pt x="17223" y="653"/>
                    <a:pt x="17103" y="455"/>
                  </a:cubicBezTo>
                  <a:lnTo>
                    <a:pt x="17103" y="455"/>
                  </a:lnTo>
                  <a:cubicBezTo>
                    <a:pt x="17068" y="306"/>
                    <a:pt x="17007" y="186"/>
                    <a:pt x="16926" y="164"/>
                  </a:cubicBezTo>
                  <a:lnTo>
                    <a:pt x="16926" y="164"/>
                  </a:lnTo>
                  <a:lnTo>
                    <a:pt x="16940" y="177"/>
                  </a:lnTo>
                  <a:cubicBezTo>
                    <a:pt x="16472" y="55"/>
                    <a:pt x="16022" y="1"/>
                    <a:pt x="15587"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5"/>
            <p:cNvSpPr/>
            <p:nvPr/>
          </p:nvSpPr>
          <p:spPr>
            <a:xfrm>
              <a:off x="5534183" y="5339395"/>
              <a:ext cx="231195" cy="527221"/>
            </a:xfrm>
            <a:custGeom>
              <a:rect b="b" l="l" r="r" t="t"/>
              <a:pathLst>
                <a:path extrusionOk="0" h="11263" w="4939">
                  <a:moveTo>
                    <a:pt x="3101" y="1446"/>
                  </a:moveTo>
                  <a:cubicBezTo>
                    <a:pt x="3902" y="3185"/>
                    <a:pt x="4440" y="4880"/>
                    <a:pt x="3502" y="6742"/>
                  </a:cubicBezTo>
                  <a:cubicBezTo>
                    <a:pt x="2953" y="7818"/>
                    <a:pt x="2225" y="8808"/>
                    <a:pt x="1527" y="9806"/>
                  </a:cubicBezTo>
                  <a:lnTo>
                    <a:pt x="1527" y="9806"/>
                  </a:lnTo>
                  <a:cubicBezTo>
                    <a:pt x="1043" y="7245"/>
                    <a:pt x="1040" y="3176"/>
                    <a:pt x="3101" y="1446"/>
                  </a:cubicBezTo>
                  <a:close/>
                  <a:moveTo>
                    <a:pt x="3661" y="1"/>
                  </a:moveTo>
                  <a:cubicBezTo>
                    <a:pt x="3619" y="1"/>
                    <a:pt x="3576" y="11"/>
                    <a:pt x="3530" y="33"/>
                  </a:cubicBezTo>
                  <a:cubicBezTo>
                    <a:pt x="3410" y="89"/>
                    <a:pt x="3294" y="150"/>
                    <a:pt x="3183" y="216"/>
                  </a:cubicBezTo>
                  <a:lnTo>
                    <a:pt x="3183" y="216"/>
                  </a:lnTo>
                  <a:cubicBezTo>
                    <a:pt x="3109" y="217"/>
                    <a:pt x="3037" y="267"/>
                    <a:pt x="2980" y="345"/>
                  </a:cubicBezTo>
                  <a:lnTo>
                    <a:pt x="2980" y="345"/>
                  </a:lnTo>
                  <a:cubicBezTo>
                    <a:pt x="1" y="2359"/>
                    <a:pt x="302" y="8007"/>
                    <a:pt x="1062" y="10943"/>
                  </a:cubicBezTo>
                  <a:cubicBezTo>
                    <a:pt x="1112" y="11143"/>
                    <a:pt x="1253" y="11263"/>
                    <a:pt x="1399" y="11263"/>
                  </a:cubicBezTo>
                  <a:cubicBezTo>
                    <a:pt x="1496" y="11263"/>
                    <a:pt x="1595" y="11211"/>
                    <a:pt x="1672" y="11095"/>
                  </a:cubicBezTo>
                  <a:cubicBezTo>
                    <a:pt x="2795" y="9418"/>
                    <a:pt x="4417" y="7602"/>
                    <a:pt x="4708" y="5536"/>
                  </a:cubicBezTo>
                  <a:cubicBezTo>
                    <a:pt x="4939" y="3958"/>
                    <a:pt x="4372" y="2455"/>
                    <a:pt x="3716" y="1035"/>
                  </a:cubicBezTo>
                  <a:lnTo>
                    <a:pt x="3716" y="1035"/>
                  </a:lnTo>
                  <a:cubicBezTo>
                    <a:pt x="3755" y="1015"/>
                    <a:pt x="3794" y="995"/>
                    <a:pt x="3835" y="976"/>
                  </a:cubicBezTo>
                  <a:cubicBezTo>
                    <a:pt x="4196" y="814"/>
                    <a:pt x="4031" y="1"/>
                    <a:pt x="3661"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5"/>
            <p:cNvSpPr/>
            <p:nvPr/>
          </p:nvSpPr>
          <p:spPr>
            <a:xfrm>
              <a:off x="5796085" y="5147146"/>
              <a:ext cx="238169" cy="643263"/>
            </a:xfrm>
            <a:custGeom>
              <a:rect b="b" l="l" r="r" t="t"/>
              <a:pathLst>
                <a:path extrusionOk="0" h="13742" w="5088">
                  <a:moveTo>
                    <a:pt x="2060" y="1144"/>
                  </a:moveTo>
                  <a:cubicBezTo>
                    <a:pt x="4316" y="2145"/>
                    <a:pt x="4369" y="4916"/>
                    <a:pt x="4422" y="7134"/>
                  </a:cubicBezTo>
                  <a:cubicBezTo>
                    <a:pt x="4470" y="8833"/>
                    <a:pt x="4353" y="10541"/>
                    <a:pt x="4088" y="12225"/>
                  </a:cubicBezTo>
                  <a:lnTo>
                    <a:pt x="4088" y="12225"/>
                  </a:lnTo>
                  <a:lnTo>
                    <a:pt x="2357" y="8008"/>
                  </a:lnTo>
                  <a:cubicBezTo>
                    <a:pt x="1497" y="5928"/>
                    <a:pt x="0" y="3198"/>
                    <a:pt x="1982" y="1285"/>
                  </a:cubicBezTo>
                  <a:cubicBezTo>
                    <a:pt x="2018" y="1251"/>
                    <a:pt x="2044" y="1202"/>
                    <a:pt x="2060" y="1144"/>
                  </a:cubicBezTo>
                  <a:close/>
                  <a:moveTo>
                    <a:pt x="1652" y="1"/>
                  </a:moveTo>
                  <a:cubicBezTo>
                    <a:pt x="1475" y="1"/>
                    <a:pt x="1415" y="311"/>
                    <a:pt x="1459" y="588"/>
                  </a:cubicBezTo>
                  <a:lnTo>
                    <a:pt x="1459" y="588"/>
                  </a:lnTo>
                  <a:cubicBezTo>
                    <a:pt x="371" y="1840"/>
                    <a:pt x="264" y="3506"/>
                    <a:pt x="665" y="5111"/>
                  </a:cubicBezTo>
                  <a:cubicBezTo>
                    <a:pt x="1400" y="7994"/>
                    <a:pt x="2883" y="10794"/>
                    <a:pt x="4020" y="13539"/>
                  </a:cubicBezTo>
                  <a:cubicBezTo>
                    <a:pt x="4077" y="13677"/>
                    <a:pt x="4159" y="13742"/>
                    <a:pt x="4238" y="13742"/>
                  </a:cubicBezTo>
                  <a:cubicBezTo>
                    <a:pt x="4332" y="13742"/>
                    <a:pt x="4420" y="13649"/>
                    <a:pt x="4450" y="13483"/>
                  </a:cubicBezTo>
                  <a:cubicBezTo>
                    <a:pt x="4990" y="10572"/>
                    <a:pt x="5087" y="7606"/>
                    <a:pt x="4755" y="4667"/>
                  </a:cubicBezTo>
                  <a:cubicBezTo>
                    <a:pt x="4491" y="2574"/>
                    <a:pt x="3868" y="730"/>
                    <a:pt x="1705" y="9"/>
                  </a:cubicBezTo>
                  <a:cubicBezTo>
                    <a:pt x="1686" y="4"/>
                    <a:pt x="1669" y="1"/>
                    <a:pt x="1652"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5"/>
            <p:cNvSpPr/>
            <p:nvPr/>
          </p:nvSpPr>
          <p:spPr>
            <a:xfrm>
              <a:off x="5934502" y="5169521"/>
              <a:ext cx="555916" cy="238637"/>
            </a:xfrm>
            <a:custGeom>
              <a:rect b="b" l="l" r="r" t="t"/>
              <a:pathLst>
                <a:path extrusionOk="0" h="5098" w="11876">
                  <a:moveTo>
                    <a:pt x="5316" y="1005"/>
                  </a:moveTo>
                  <a:cubicBezTo>
                    <a:pt x="7219" y="1005"/>
                    <a:pt x="9118" y="1332"/>
                    <a:pt x="10924" y="1982"/>
                  </a:cubicBezTo>
                  <a:lnTo>
                    <a:pt x="10924" y="1982"/>
                  </a:lnTo>
                  <a:cubicBezTo>
                    <a:pt x="9545" y="3193"/>
                    <a:pt x="7109" y="4103"/>
                    <a:pt x="4956" y="4103"/>
                  </a:cubicBezTo>
                  <a:cubicBezTo>
                    <a:pt x="3075" y="4103"/>
                    <a:pt x="1411" y="3409"/>
                    <a:pt x="855" y="1615"/>
                  </a:cubicBezTo>
                  <a:lnTo>
                    <a:pt x="855" y="1615"/>
                  </a:lnTo>
                  <a:cubicBezTo>
                    <a:pt x="2315" y="1208"/>
                    <a:pt x="3817" y="1005"/>
                    <a:pt x="5316" y="1005"/>
                  </a:cubicBezTo>
                  <a:close/>
                  <a:moveTo>
                    <a:pt x="5167" y="1"/>
                  </a:moveTo>
                  <a:cubicBezTo>
                    <a:pt x="3503" y="1"/>
                    <a:pt x="1835" y="250"/>
                    <a:pt x="217" y="751"/>
                  </a:cubicBezTo>
                  <a:cubicBezTo>
                    <a:pt x="0" y="819"/>
                    <a:pt x="195" y="1765"/>
                    <a:pt x="347" y="1765"/>
                  </a:cubicBezTo>
                  <a:cubicBezTo>
                    <a:pt x="350" y="1765"/>
                    <a:pt x="353" y="1764"/>
                    <a:pt x="356" y="1763"/>
                  </a:cubicBezTo>
                  <a:cubicBezTo>
                    <a:pt x="427" y="1741"/>
                    <a:pt x="497" y="1720"/>
                    <a:pt x="568" y="1698"/>
                  </a:cubicBezTo>
                  <a:lnTo>
                    <a:pt x="568" y="1698"/>
                  </a:lnTo>
                  <a:cubicBezTo>
                    <a:pt x="1130" y="4101"/>
                    <a:pt x="3217" y="5098"/>
                    <a:pt x="5494" y="5098"/>
                  </a:cubicBezTo>
                  <a:cubicBezTo>
                    <a:pt x="7884" y="5098"/>
                    <a:pt x="10485" y="3999"/>
                    <a:pt x="11751" y="2276"/>
                  </a:cubicBezTo>
                  <a:cubicBezTo>
                    <a:pt x="11875" y="2124"/>
                    <a:pt x="11834" y="1389"/>
                    <a:pt x="11626" y="1306"/>
                  </a:cubicBezTo>
                  <a:cubicBezTo>
                    <a:pt x="9565" y="437"/>
                    <a:pt x="7370" y="1"/>
                    <a:pt x="5167"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5"/>
            <p:cNvSpPr/>
            <p:nvPr/>
          </p:nvSpPr>
          <p:spPr>
            <a:xfrm>
              <a:off x="5634684" y="4349176"/>
              <a:ext cx="798859" cy="664936"/>
            </a:xfrm>
            <a:custGeom>
              <a:rect b="b" l="l" r="r" t="t"/>
              <a:pathLst>
                <a:path extrusionOk="0" h="14205" w="17066">
                  <a:moveTo>
                    <a:pt x="1102" y="1153"/>
                  </a:moveTo>
                  <a:lnTo>
                    <a:pt x="1102" y="1153"/>
                  </a:lnTo>
                  <a:cubicBezTo>
                    <a:pt x="7219" y="2771"/>
                    <a:pt x="10583" y="8977"/>
                    <a:pt x="15820" y="12197"/>
                  </a:cubicBezTo>
                  <a:lnTo>
                    <a:pt x="15820" y="12197"/>
                  </a:lnTo>
                  <a:cubicBezTo>
                    <a:pt x="14994" y="12891"/>
                    <a:pt x="13822" y="13142"/>
                    <a:pt x="12687" y="13142"/>
                  </a:cubicBezTo>
                  <a:cubicBezTo>
                    <a:pt x="12272" y="13142"/>
                    <a:pt x="11861" y="13109"/>
                    <a:pt x="11474" y="13050"/>
                  </a:cubicBezTo>
                  <a:cubicBezTo>
                    <a:pt x="9381" y="12745"/>
                    <a:pt x="7662" y="11609"/>
                    <a:pt x="6359" y="9959"/>
                  </a:cubicBezTo>
                  <a:cubicBezTo>
                    <a:pt x="4275" y="7316"/>
                    <a:pt x="2734" y="4129"/>
                    <a:pt x="1102" y="1153"/>
                  </a:cubicBezTo>
                  <a:close/>
                  <a:moveTo>
                    <a:pt x="341" y="0"/>
                  </a:moveTo>
                  <a:cubicBezTo>
                    <a:pt x="0" y="0"/>
                    <a:pt x="168" y="722"/>
                    <a:pt x="260" y="880"/>
                  </a:cubicBezTo>
                  <a:lnTo>
                    <a:pt x="4072" y="7547"/>
                  </a:lnTo>
                  <a:cubicBezTo>
                    <a:pt x="5056" y="9266"/>
                    <a:pt x="6082" y="11040"/>
                    <a:pt x="7621" y="12330"/>
                  </a:cubicBezTo>
                  <a:cubicBezTo>
                    <a:pt x="8874" y="13373"/>
                    <a:pt x="11026" y="14205"/>
                    <a:pt x="12995" y="14205"/>
                  </a:cubicBezTo>
                  <a:cubicBezTo>
                    <a:pt x="14663" y="14205"/>
                    <a:pt x="16200" y="13608"/>
                    <a:pt x="16950" y="12038"/>
                  </a:cubicBezTo>
                  <a:cubicBezTo>
                    <a:pt x="17065" y="11807"/>
                    <a:pt x="16863" y="11114"/>
                    <a:pt x="16688" y="11114"/>
                  </a:cubicBezTo>
                  <a:cubicBezTo>
                    <a:pt x="16653" y="11114"/>
                    <a:pt x="16619" y="11142"/>
                    <a:pt x="16589" y="11207"/>
                  </a:cubicBezTo>
                  <a:cubicBezTo>
                    <a:pt x="16533" y="11324"/>
                    <a:pt x="16470" y="11435"/>
                    <a:pt x="16402" y="11540"/>
                  </a:cubicBezTo>
                  <a:lnTo>
                    <a:pt x="16402" y="11540"/>
                  </a:lnTo>
                  <a:cubicBezTo>
                    <a:pt x="10610" y="8326"/>
                    <a:pt x="7227" y="1347"/>
                    <a:pt x="399" y="6"/>
                  </a:cubicBezTo>
                  <a:cubicBezTo>
                    <a:pt x="378" y="2"/>
                    <a:pt x="359" y="0"/>
                    <a:pt x="341"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5"/>
            <p:cNvSpPr/>
            <p:nvPr/>
          </p:nvSpPr>
          <p:spPr>
            <a:xfrm>
              <a:off x="6250283" y="4140544"/>
              <a:ext cx="307589" cy="788280"/>
            </a:xfrm>
            <a:custGeom>
              <a:rect b="b" l="l" r="r" t="t"/>
              <a:pathLst>
                <a:path extrusionOk="0" h="16840" w="6571">
                  <a:moveTo>
                    <a:pt x="1791" y="1772"/>
                  </a:moveTo>
                  <a:cubicBezTo>
                    <a:pt x="2583" y="3771"/>
                    <a:pt x="4241" y="5340"/>
                    <a:pt x="5074" y="7347"/>
                  </a:cubicBezTo>
                  <a:cubicBezTo>
                    <a:pt x="5476" y="8303"/>
                    <a:pt x="5725" y="9301"/>
                    <a:pt x="5836" y="10313"/>
                  </a:cubicBezTo>
                  <a:cubicBezTo>
                    <a:pt x="5947" y="11353"/>
                    <a:pt x="6086" y="13876"/>
                    <a:pt x="5088" y="14610"/>
                  </a:cubicBezTo>
                  <a:cubicBezTo>
                    <a:pt x="4444" y="15073"/>
                    <a:pt x="3718" y="15040"/>
                    <a:pt x="3194" y="15505"/>
                  </a:cubicBezTo>
                  <a:lnTo>
                    <a:pt x="3194" y="15505"/>
                  </a:lnTo>
                  <a:cubicBezTo>
                    <a:pt x="424" y="15125"/>
                    <a:pt x="703" y="9534"/>
                    <a:pt x="943" y="7638"/>
                  </a:cubicBezTo>
                  <a:cubicBezTo>
                    <a:pt x="1174" y="5675"/>
                    <a:pt x="1587" y="3741"/>
                    <a:pt x="1791" y="1772"/>
                  </a:cubicBezTo>
                  <a:close/>
                  <a:moveTo>
                    <a:pt x="1636" y="0"/>
                  </a:moveTo>
                  <a:cubicBezTo>
                    <a:pt x="1531" y="0"/>
                    <a:pt x="1429" y="140"/>
                    <a:pt x="1414" y="374"/>
                  </a:cubicBezTo>
                  <a:cubicBezTo>
                    <a:pt x="1220" y="3992"/>
                    <a:pt x="0" y="7541"/>
                    <a:pt x="389" y="11200"/>
                  </a:cubicBezTo>
                  <a:cubicBezTo>
                    <a:pt x="559" y="12772"/>
                    <a:pt x="1147" y="15714"/>
                    <a:pt x="2868" y="16394"/>
                  </a:cubicBezTo>
                  <a:lnTo>
                    <a:pt x="2868" y="16394"/>
                  </a:lnTo>
                  <a:cubicBezTo>
                    <a:pt x="2919" y="16624"/>
                    <a:pt x="3021" y="16840"/>
                    <a:pt x="3120" y="16840"/>
                  </a:cubicBezTo>
                  <a:cubicBezTo>
                    <a:pt x="3153" y="16840"/>
                    <a:pt x="3186" y="16815"/>
                    <a:pt x="3216" y="16759"/>
                  </a:cubicBezTo>
                  <a:cubicBezTo>
                    <a:pt x="3266" y="16672"/>
                    <a:pt x="3321" y="16593"/>
                    <a:pt x="3381" y="16523"/>
                  </a:cubicBezTo>
                  <a:lnTo>
                    <a:pt x="3381" y="16523"/>
                  </a:lnTo>
                  <a:cubicBezTo>
                    <a:pt x="3463" y="16532"/>
                    <a:pt x="3547" y="16537"/>
                    <a:pt x="3633" y="16537"/>
                  </a:cubicBezTo>
                  <a:cubicBezTo>
                    <a:pt x="3637" y="16537"/>
                    <a:pt x="3642" y="16537"/>
                    <a:pt x="3646" y="16537"/>
                  </a:cubicBezTo>
                  <a:cubicBezTo>
                    <a:pt x="3774" y="16537"/>
                    <a:pt x="3833" y="16360"/>
                    <a:pt x="3834" y="16154"/>
                  </a:cubicBezTo>
                  <a:lnTo>
                    <a:pt x="3834" y="16154"/>
                  </a:lnTo>
                  <a:cubicBezTo>
                    <a:pt x="4546" y="15739"/>
                    <a:pt x="5500" y="15680"/>
                    <a:pt x="5933" y="14763"/>
                  </a:cubicBezTo>
                  <a:cubicBezTo>
                    <a:pt x="6571" y="13418"/>
                    <a:pt x="6446" y="11380"/>
                    <a:pt x="6252" y="9953"/>
                  </a:cubicBezTo>
                  <a:cubicBezTo>
                    <a:pt x="6044" y="8442"/>
                    <a:pt x="5573" y="6972"/>
                    <a:pt x="4838" y="5628"/>
                  </a:cubicBezTo>
                  <a:cubicBezTo>
                    <a:pt x="3882" y="3826"/>
                    <a:pt x="2260" y="2356"/>
                    <a:pt x="1858" y="319"/>
                  </a:cubicBezTo>
                  <a:cubicBezTo>
                    <a:pt x="1814" y="98"/>
                    <a:pt x="1724" y="0"/>
                    <a:pt x="1636"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5"/>
            <p:cNvSpPr/>
            <p:nvPr/>
          </p:nvSpPr>
          <p:spPr>
            <a:xfrm>
              <a:off x="5685754" y="4989209"/>
              <a:ext cx="540468" cy="406779"/>
            </a:xfrm>
            <a:custGeom>
              <a:rect b="b" l="l" r="r" t="t"/>
              <a:pathLst>
                <a:path extrusionOk="0" h="8690" w="11546">
                  <a:moveTo>
                    <a:pt x="11235" y="1"/>
                  </a:moveTo>
                  <a:cubicBezTo>
                    <a:pt x="11233" y="1"/>
                    <a:pt x="11231" y="1"/>
                    <a:pt x="11229" y="1"/>
                  </a:cubicBezTo>
                  <a:cubicBezTo>
                    <a:pt x="6322" y="459"/>
                    <a:pt x="2468" y="3855"/>
                    <a:pt x="84" y="7999"/>
                  </a:cubicBezTo>
                  <a:cubicBezTo>
                    <a:pt x="1" y="8142"/>
                    <a:pt x="141" y="8689"/>
                    <a:pt x="270" y="8689"/>
                  </a:cubicBezTo>
                  <a:cubicBezTo>
                    <a:pt x="292" y="8689"/>
                    <a:pt x="313" y="8673"/>
                    <a:pt x="333" y="8637"/>
                  </a:cubicBezTo>
                  <a:cubicBezTo>
                    <a:pt x="2690" y="4548"/>
                    <a:pt x="6488" y="1207"/>
                    <a:pt x="11326" y="764"/>
                  </a:cubicBezTo>
                  <a:cubicBezTo>
                    <a:pt x="11546" y="750"/>
                    <a:pt x="11452" y="1"/>
                    <a:pt x="11235"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5"/>
            <p:cNvSpPr/>
            <p:nvPr/>
          </p:nvSpPr>
          <p:spPr>
            <a:xfrm>
              <a:off x="4348907" y="4556966"/>
              <a:ext cx="1894167" cy="458410"/>
            </a:xfrm>
            <a:custGeom>
              <a:rect b="b" l="l" r="r" t="t"/>
              <a:pathLst>
                <a:path extrusionOk="0" h="9793" w="40465">
                  <a:moveTo>
                    <a:pt x="3992" y="0"/>
                  </a:moveTo>
                  <a:cubicBezTo>
                    <a:pt x="2789" y="0"/>
                    <a:pt x="1566" y="209"/>
                    <a:pt x="254" y="710"/>
                  </a:cubicBezTo>
                  <a:cubicBezTo>
                    <a:pt x="0" y="812"/>
                    <a:pt x="118" y="1434"/>
                    <a:pt x="394" y="1434"/>
                  </a:cubicBezTo>
                  <a:cubicBezTo>
                    <a:pt x="420" y="1434"/>
                    <a:pt x="447" y="1429"/>
                    <a:pt x="475" y="1417"/>
                  </a:cubicBezTo>
                  <a:lnTo>
                    <a:pt x="489" y="1431"/>
                  </a:lnTo>
                  <a:cubicBezTo>
                    <a:pt x="1723" y="934"/>
                    <a:pt x="3042" y="681"/>
                    <a:pt x="4365" y="681"/>
                  </a:cubicBezTo>
                  <a:cubicBezTo>
                    <a:pt x="4960" y="681"/>
                    <a:pt x="5556" y="732"/>
                    <a:pt x="6145" y="835"/>
                  </a:cubicBezTo>
                  <a:cubicBezTo>
                    <a:pt x="7739" y="1126"/>
                    <a:pt x="9195" y="1916"/>
                    <a:pt x="10789" y="2235"/>
                  </a:cubicBezTo>
                  <a:cubicBezTo>
                    <a:pt x="11491" y="2383"/>
                    <a:pt x="12202" y="2396"/>
                    <a:pt x="12911" y="2396"/>
                  </a:cubicBezTo>
                  <a:cubicBezTo>
                    <a:pt x="13072" y="2396"/>
                    <a:pt x="13233" y="2396"/>
                    <a:pt x="13394" y="2396"/>
                  </a:cubicBezTo>
                  <a:cubicBezTo>
                    <a:pt x="14118" y="2396"/>
                    <a:pt x="14838" y="2410"/>
                    <a:pt x="15543" y="2568"/>
                  </a:cubicBezTo>
                  <a:cubicBezTo>
                    <a:pt x="17234" y="2928"/>
                    <a:pt x="18260" y="4273"/>
                    <a:pt x="19813" y="4924"/>
                  </a:cubicBezTo>
                  <a:cubicBezTo>
                    <a:pt x="21324" y="5562"/>
                    <a:pt x="22959" y="5728"/>
                    <a:pt x="24484" y="6393"/>
                  </a:cubicBezTo>
                  <a:cubicBezTo>
                    <a:pt x="26051" y="7073"/>
                    <a:pt x="27548" y="7627"/>
                    <a:pt x="29225" y="7960"/>
                  </a:cubicBezTo>
                  <a:cubicBezTo>
                    <a:pt x="32829" y="8653"/>
                    <a:pt x="36489" y="9180"/>
                    <a:pt x="40107" y="9790"/>
                  </a:cubicBezTo>
                  <a:cubicBezTo>
                    <a:pt x="40119" y="9792"/>
                    <a:pt x="40132" y="9793"/>
                    <a:pt x="40144" y="9793"/>
                  </a:cubicBezTo>
                  <a:cubicBezTo>
                    <a:pt x="40465" y="9793"/>
                    <a:pt x="40428" y="9094"/>
                    <a:pt x="40134" y="9027"/>
                  </a:cubicBezTo>
                  <a:cubicBezTo>
                    <a:pt x="36419" y="8417"/>
                    <a:pt x="32649" y="7904"/>
                    <a:pt x="28948" y="7142"/>
                  </a:cubicBezTo>
                  <a:cubicBezTo>
                    <a:pt x="27160" y="6782"/>
                    <a:pt x="25621" y="6089"/>
                    <a:pt x="23957" y="5395"/>
                  </a:cubicBezTo>
                  <a:cubicBezTo>
                    <a:pt x="22072" y="4619"/>
                    <a:pt x="20104" y="4536"/>
                    <a:pt x="18413" y="3302"/>
                  </a:cubicBezTo>
                  <a:cubicBezTo>
                    <a:pt x="17276" y="2471"/>
                    <a:pt x="16361" y="1875"/>
                    <a:pt x="14920" y="1722"/>
                  </a:cubicBezTo>
                  <a:cubicBezTo>
                    <a:pt x="13007" y="1528"/>
                    <a:pt x="11232" y="1694"/>
                    <a:pt x="9347" y="1071"/>
                  </a:cubicBezTo>
                  <a:cubicBezTo>
                    <a:pt x="7463" y="445"/>
                    <a:pt x="5749" y="0"/>
                    <a:pt x="3992"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6" name="Google Shape;476;p5"/>
          <p:cNvGrpSpPr/>
          <p:nvPr/>
        </p:nvGrpSpPr>
        <p:grpSpPr>
          <a:xfrm rot="2213250">
            <a:off x="-86676" y="4197289"/>
            <a:ext cx="1748535" cy="1517775"/>
            <a:chOff x="972034" y="4038077"/>
            <a:chExt cx="1579697" cy="1371393"/>
          </a:xfrm>
        </p:grpSpPr>
        <p:sp>
          <p:nvSpPr>
            <p:cNvPr id="477" name="Google Shape;477;p5"/>
            <p:cNvSpPr/>
            <p:nvPr/>
          </p:nvSpPr>
          <p:spPr>
            <a:xfrm>
              <a:off x="1874296" y="5118358"/>
              <a:ext cx="279690" cy="109723"/>
            </a:xfrm>
            <a:custGeom>
              <a:rect b="b" l="l" r="r" t="t"/>
              <a:pathLst>
                <a:path extrusionOk="0" h="2344" w="5975">
                  <a:moveTo>
                    <a:pt x="5614" y="1"/>
                  </a:moveTo>
                  <a:cubicBezTo>
                    <a:pt x="3909" y="999"/>
                    <a:pt x="1982" y="1553"/>
                    <a:pt x="0" y="1623"/>
                  </a:cubicBezTo>
                  <a:lnTo>
                    <a:pt x="28" y="2343"/>
                  </a:lnTo>
                  <a:cubicBezTo>
                    <a:pt x="2121" y="2260"/>
                    <a:pt x="4172" y="1678"/>
                    <a:pt x="5975" y="624"/>
                  </a:cubicBezTo>
                  <a:lnTo>
                    <a:pt x="5614" y="1"/>
                  </a:ln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5"/>
            <p:cNvSpPr/>
            <p:nvPr/>
          </p:nvSpPr>
          <p:spPr>
            <a:xfrm>
              <a:off x="1854168" y="4845830"/>
              <a:ext cx="70121" cy="200581"/>
            </a:xfrm>
            <a:custGeom>
              <a:rect b="b" l="l" r="r" t="t"/>
              <a:pathLst>
                <a:path extrusionOk="0" h="4285" w="1498">
                  <a:moveTo>
                    <a:pt x="790" y="1"/>
                  </a:moveTo>
                  <a:lnTo>
                    <a:pt x="0" y="4145"/>
                  </a:lnTo>
                  <a:lnTo>
                    <a:pt x="707" y="4284"/>
                  </a:lnTo>
                  <a:lnTo>
                    <a:pt x="1497" y="125"/>
                  </a:lnTo>
                  <a:lnTo>
                    <a:pt x="790" y="1"/>
                  </a:ln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9" name="Google Shape;479;p5"/>
            <p:cNvGrpSpPr/>
            <p:nvPr/>
          </p:nvGrpSpPr>
          <p:grpSpPr>
            <a:xfrm>
              <a:off x="972034" y="4038077"/>
              <a:ext cx="1579697" cy="1371393"/>
              <a:chOff x="972034" y="4038077"/>
              <a:chExt cx="1579697" cy="1371393"/>
            </a:xfrm>
          </p:grpSpPr>
          <p:sp>
            <p:nvSpPr>
              <p:cNvPr id="480" name="Google Shape;480;p5"/>
              <p:cNvSpPr/>
              <p:nvPr/>
            </p:nvSpPr>
            <p:spPr>
              <a:xfrm>
                <a:off x="1241613" y="4544093"/>
                <a:ext cx="1310118" cy="646540"/>
              </a:xfrm>
              <a:custGeom>
                <a:rect b="b" l="l" r="r" t="t"/>
                <a:pathLst>
                  <a:path extrusionOk="0" h="13812" w="27988">
                    <a:moveTo>
                      <a:pt x="583" y="1"/>
                    </a:moveTo>
                    <a:lnTo>
                      <a:pt x="1" y="431"/>
                    </a:lnTo>
                    <a:lnTo>
                      <a:pt x="15" y="431"/>
                    </a:lnTo>
                    <a:cubicBezTo>
                      <a:pt x="6389" y="8881"/>
                      <a:pt x="16334" y="13812"/>
                      <a:pt x="26875" y="13812"/>
                    </a:cubicBezTo>
                    <a:cubicBezTo>
                      <a:pt x="27245" y="13812"/>
                      <a:pt x="27616" y="13806"/>
                      <a:pt x="27988" y="13793"/>
                    </a:cubicBezTo>
                    <a:lnTo>
                      <a:pt x="27960" y="13087"/>
                    </a:lnTo>
                    <a:cubicBezTo>
                      <a:pt x="27603" y="13098"/>
                      <a:pt x="27247" y="13104"/>
                      <a:pt x="26891" y="13104"/>
                    </a:cubicBezTo>
                    <a:cubicBezTo>
                      <a:pt x="16568" y="13104"/>
                      <a:pt x="6814" y="8269"/>
                      <a:pt x="583" y="1"/>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5"/>
              <p:cNvSpPr/>
              <p:nvPr/>
            </p:nvSpPr>
            <p:spPr>
              <a:xfrm>
                <a:off x="972034" y="4261454"/>
                <a:ext cx="564248" cy="538689"/>
              </a:xfrm>
              <a:custGeom>
                <a:rect b="b" l="l" r="r" t="t"/>
                <a:pathLst>
                  <a:path extrusionOk="0" h="11508" w="12054">
                    <a:moveTo>
                      <a:pt x="549" y="0"/>
                    </a:moveTo>
                    <a:cubicBezTo>
                      <a:pt x="211" y="0"/>
                      <a:pt x="1" y="472"/>
                      <a:pt x="173" y="771"/>
                    </a:cubicBezTo>
                    <a:cubicBezTo>
                      <a:pt x="2294" y="4500"/>
                      <a:pt x="4387" y="8687"/>
                      <a:pt x="8283" y="10863"/>
                    </a:cubicBezTo>
                    <a:lnTo>
                      <a:pt x="8338" y="10891"/>
                    </a:lnTo>
                    <a:cubicBezTo>
                      <a:pt x="8722" y="11092"/>
                      <a:pt x="9693" y="11507"/>
                      <a:pt x="10359" y="11507"/>
                    </a:cubicBezTo>
                    <a:cubicBezTo>
                      <a:pt x="10653" y="11507"/>
                      <a:pt x="10888" y="11426"/>
                      <a:pt x="10986" y="11209"/>
                    </a:cubicBezTo>
                    <a:cubicBezTo>
                      <a:pt x="12053" y="8881"/>
                      <a:pt x="11332" y="6330"/>
                      <a:pt x="9516" y="4583"/>
                    </a:cubicBezTo>
                    <a:cubicBezTo>
                      <a:pt x="7090" y="2255"/>
                      <a:pt x="3597" y="1700"/>
                      <a:pt x="769" y="64"/>
                    </a:cubicBezTo>
                    <a:cubicBezTo>
                      <a:pt x="692" y="20"/>
                      <a:pt x="618" y="0"/>
                      <a:pt x="549"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5"/>
              <p:cNvSpPr/>
              <p:nvPr/>
            </p:nvSpPr>
            <p:spPr>
              <a:xfrm>
                <a:off x="1741262" y="4038077"/>
                <a:ext cx="382204" cy="890747"/>
              </a:xfrm>
              <a:custGeom>
                <a:rect b="b" l="l" r="r" t="t"/>
                <a:pathLst>
                  <a:path extrusionOk="0" h="19029" w="8165">
                    <a:moveTo>
                      <a:pt x="2211" y="0"/>
                    </a:moveTo>
                    <a:cubicBezTo>
                      <a:pt x="1998" y="0"/>
                      <a:pt x="1785" y="133"/>
                      <a:pt x="1733" y="387"/>
                    </a:cubicBezTo>
                    <a:cubicBezTo>
                      <a:pt x="818" y="3589"/>
                      <a:pt x="0" y="6833"/>
                      <a:pt x="291" y="10187"/>
                    </a:cubicBezTo>
                    <a:cubicBezTo>
                      <a:pt x="569" y="13140"/>
                      <a:pt x="1442" y="16023"/>
                      <a:pt x="2842" y="18629"/>
                    </a:cubicBezTo>
                    <a:cubicBezTo>
                      <a:pt x="2919" y="18770"/>
                      <a:pt x="3056" y="18852"/>
                      <a:pt x="3208" y="18852"/>
                    </a:cubicBezTo>
                    <a:cubicBezTo>
                      <a:pt x="3220" y="18852"/>
                      <a:pt x="3232" y="18852"/>
                      <a:pt x="3244" y="18851"/>
                    </a:cubicBezTo>
                    <a:cubicBezTo>
                      <a:pt x="3311" y="18969"/>
                      <a:pt x="3432" y="19028"/>
                      <a:pt x="3552" y="19028"/>
                    </a:cubicBezTo>
                    <a:cubicBezTo>
                      <a:pt x="3658" y="19028"/>
                      <a:pt x="3762" y="18983"/>
                      <a:pt x="3826" y="18892"/>
                    </a:cubicBezTo>
                    <a:cubicBezTo>
                      <a:pt x="8165" y="13140"/>
                      <a:pt x="5601" y="6001"/>
                      <a:pt x="2662" y="304"/>
                    </a:cubicBezTo>
                    <a:cubicBezTo>
                      <a:pt x="2579" y="99"/>
                      <a:pt x="2395" y="0"/>
                      <a:pt x="2211"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5"/>
              <p:cNvSpPr/>
              <p:nvPr/>
            </p:nvSpPr>
            <p:spPr>
              <a:xfrm>
                <a:off x="1106659" y="5137878"/>
                <a:ext cx="920144" cy="271592"/>
              </a:xfrm>
              <a:custGeom>
                <a:rect b="b" l="l" r="r" t="t"/>
                <a:pathLst>
                  <a:path extrusionOk="0" h="5802" w="19657">
                    <a:moveTo>
                      <a:pt x="15184" y="1"/>
                    </a:moveTo>
                    <a:cubicBezTo>
                      <a:pt x="13482" y="1"/>
                      <a:pt x="11759" y="296"/>
                      <a:pt x="10161" y="651"/>
                    </a:cubicBezTo>
                    <a:cubicBezTo>
                      <a:pt x="8567" y="1011"/>
                      <a:pt x="7001" y="1483"/>
                      <a:pt x="5462" y="2037"/>
                    </a:cubicBezTo>
                    <a:cubicBezTo>
                      <a:pt x="4506" y="2384"/>
                      <a:pt x="3577" y="2841"/>
                      <a:pt x="2606" y="3215"/>
                    </a:cubicBezTo>
                    <a:cubicBezTo>
                      <a:pt x="1789" y="3520"/>
                      <a:pt x="749" y="3645"/>
                      <a:pt x="222" y="4435"/>
                    </a:cubicBezTo>
                    <a:cubicBezTo>
                      <a:pt x="0" y="4782"/>
                      <a:pt x="181" y="4990"/>
                      <a:pt x="499" y="5115"/>
                    </a:cubicBezTo>
                    <a:cubicBezTo>
                      <a:pt x="901" y="5267"/>
                      <a:pt x="1553" y="5281"/>
                      <a:pt x="1789" y="5323"/>
                    </a:cubicBezTo>
                    <a:cubicBezTo>
                      <a:pt x="2690" y="5461"/>
                      <a:pt x="3591" y="5572"/>
                      <a:pt x="4492" y="5655"/>
                    </a:cubicBezTo>
                    <a:cubicBezTo>
                      <a:pt x="5475" y="5753"/>
                      <a:pt x="6459" y="5802"/>
                      <a:pt x="7443" y="5802"/>
                    </a:cubicBezTo>
                    <a:cubicBezTo>
                      <a:pt x="8275" y="5802"/>
                      <a:pt x="9107" y="5767"/>
                      <a:pt x="9939" y="5697"/>
                    </a:cubicBezTo>
                    <a:cubicBezTo>
                      <a:pt x="13502" y="5364"/>
                      <a:pt x="17009" y="4117"/>
                      <a:pt x="19449" y="1400"/>
                    </a:cubicBezTo>
                    <a:cubicBezTo>
                      <a:pt x="19657" y="1178"/>
                      <a:pt x="19490" y="845"/>
                      <a:pt x="19255" y="748"/>
                    </a:cubicBezTo>
                    <a:cubicBezTo>
                      <a:pt x="19213" y="720"/>
                      <a:pt x="19171" y="693"/>
                      <a:pt x="19130" y="679"/>
                    </a:cubicBezTo>
                    <a:cubicBezTo>
                      <a:pt x="17877" y="188"/>
                      <a:pt x="16537" y="1"/>
                      <a:pt x="15184" y="1"/>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84" name="Google Shape;484;p5"/>
          <p:cNvGrpSpPr/>
          <p:nvPr/>
        </p:nvGrpSpPr>
        <p:grpSpPr>
          <a:xfrm rot="-7926131">
            <a:off x="-916569" y="-1300627"/>
            <a:ext cx="3774778" cy="1979962"/>
            <a:chOff x="6797960" y="203729"/>
            <a:chExt cx="3774524" cy="1979829"/>
          </a:xfrm>
        </p:grpSpPr>
        <p:sp>
          <p:nvSpPr>
            <p:cNvPr id="485" name="Google Shape;485;p5"/>
            <p:cNvSpPr/>
            <p:nvPr/>
          </p:nvSpPr>
          <p:spPr>
            <a:xfrm>
              <a:off x="7296299" y="282183"/>
              <a:ext cx="3276185" cy="1482192"/>
            </a:xfrm>
            <a:custGeom>
              <a:rect b="b" l="l" r="r" t="t"/>
              <a:pathLst>
                <a:path extrusionOk="0" h="31664" w="69989">
                  <a:moveTo>
                    <a:pt x="63720" y="0"/>
                  </a:moveTo>
                  <a:cubicBezTo>
                    <a:pt x="56473" y="0"/>
                    <a:pt x="49100" y="1157"/>
                    <a:pt x="42085" y="3413"/>
                  </a:cubicBezTo>
                  <a:cubicBezTo>
                    <a:pt x="33047" y="6338"/>
                    <a:pt x="24591" y="11093"/>
                    <a:pt x="17605" y="17178"/>
                  </a:cubicBezTo>
                  <a:cubicBezTo>
                    <a:pt x="16108" y="18481"/>
                    <a:pt x="14638" y="19881"/>
                    <a:pt x="13211" y="21240"/>
                  </a:cubicBezTo>
                  <a:cubicBezTo>
                    <a:pt x="9205" y="25052"/>
                    <a:pt x="5060" y="28974"/>
                    <a:pt x="0" y="31248"/>
                  </a:cubicBezTo>
                  <a:lnTo>
                    <a:pt x="180" y="31664"/>
                  </a:lnTo>
                  <a:cubicBezTo>
                    <a:pt x="5323" y="29363"/>
                    <a:pt x="9496" y="25398"/>
                    <a:pt x="13529" y="21572"/>
                  </a:cubicBezTo>
                  <a:cubicBezTo>
                    <a:pt x="14943" y="20228"/>
                    <a:pt x="16427" y="18828"/>
                    <a:pt x="17910" y="17525"/>
                  </a:cubicBezTo>
                  <a:cubicBezTo>
                    <a:pt x="30400" y="6625"/>
                    <a:pt x="47167" y="463"/>
                    <a:pt x="63772" y="463"/>
                  </a:cubicBezTo>
                  <a:cubicBezTo>
                    <a:pt x="65836" y="463"/>
                    <a:pt x="67897" y="559"/>
                    <a:pt x="69947" y="752"/>
                  </a:cubicBezTo>
                  <a:lnTo>
                    <a:pt x="69989" y="294"/>
                  </a:lnTo>
                  <a:cubicBezTo>
                    <a:pt x="67918" y="98"/>
                    <a:pt x="65824" y="0"/>
                    <a:pt x="63720"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5"/>
            <p:cNvSpPr/>
            <p:nvPr/>
          </p:nvSpPr>
          <p:spPr>
            <a:xfrm>
              <a:off x="6797960" y="1254052"/>
              <a:ext cx="1174557" cy="929506"/>
            </a:xfrm>
            <a:custGeom>
              <a:rect b="b" l="l" r="r" t="t"/>
              <a:pathLst>
                <a:path extrusionOk="0" h="19857" w="25092">
                  <a:moveTo>
                    <a:pt x="24242" y="0"/>
                  </a:moveTo>
                  <a:cubicBezTo>
                    <a:pt x="23656" y="0"/>
                    <a:pt x="22776" y="419"/>
                    <a:pt x="21888" y="824"/>
                  </a:cubicBezTo>
                  <a:cubicBezTo>
                    <a:pt x="17744" y="2695"/>
                    <a:pt x="13848" y="5274"/>
                    <a:pt x="10369" y="8185"/>
                  </a:cubicBezTo>
                  <a:cubicBezTo>
                    <a:pt x="6363" y="11539"/>
                    <a:pt x="2870" y="15476"/>
                    <a:pt x="0" y="19856"/>
                  </a:cubicBezTo>
                  <a:cubicBezTo>
                    <a:pt x="416" y="19219"/>
                    <a:pt x="5088" y="18595"/>
                    <a:pt x="6030" y="18235"/>
                  </a:cubicBezTo>
                  <a:cubicBezTo>
                    <a:pt x="7985" y="17500"/>
                    <a:pt x="9870" y="16599"/>
                    <a:pt x="11658" y="15532"/>
                  </a:cubicBezTo>
                  <a:cubicBezTo>
                    <a:pt x="15359" y="13314"/>
                    <a:pt x="18617" y="10444"/>
                    <a:pt x="21292" y="7076"/>
                  </a:cubicBezTo>
                  <a:cubicBezTo>
                    <a:pt x="22429" y="5634"/>
                    <a:pt x="24508" y="3347"/>
                    <a:pt x="24869" y="1517"/>
                  </a:cubicBezTo>
                  <a:cubicBezTo>
                    <a:pt x="25092" y="381"/>
                    <a:pt x="24800" y="0"/>
                    <a:pt x="24242"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5"/>
            <p:cNvSpPr/>
            <p:nvPr/>
          </p:nvSpPr>
          <p:spPr>
            <a:xfrm>
              <a:off x="7140562" y="781271"/>
              <a:ext cx="1312084" cy="320134"/>
            </a:xfrm>
            <a:custGeom>
              <a:rect b="b" l="l" r="r" t="t"/>
              <a:pathLst>
                <a:path extrusionOk="0" h="6839" w="28030">
                  <a:moveTo>
                    <a:pt x="24086" y="0"/>
                  </a:moveTo>
                  <a:cubicBezTo>
                    <a:pt x="20429" y="0"/>
                    <a:pt x="15390" y="1182"/>
                    <a:pt x="13945" y="1567"/>
                  </a:cubicBezTo>
                  <a:cubicBezTo>
                    <a:pt x="9135" y="2815"/>
                    <a:pt x="4547" y="4825"/>
                    <a:pt x="0" y="6835"/>
                  </a:cubicBezTo>
                  <a:cubicBezTo>
                    <a:pt x="665" y="6837"/>
                    <a:pt x="1330" y="6838"/>
                    <a:pt x="1995" y="6838"/>
                  </a:cubicBezTo>
                  <a:cubicBezTo>
                    <a:pt x="6395" y="6838"/>
                    <a:pt x="10804" y="6759"/>
                    <a:pt x="15151" y="6072"/>
                  </a:cubicBezTo>
                  <a:cubicBezTo>
                    <a:pt x="19421" y="5407"/>
                    <a:pt x="24633" y="4201"/>
                    <a:pt x="28029" y="1373"/>
                  </a:cubicBezTo>
                  <a:cubicBezTo>
                    <a:pt x="27662" y="351"/>
                    <a:pt x="26079" y="0"/>
                    <a:pt x="24086"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5"/>
            <p:cNvSpPr/>
            <p:nvPr/>
          </p:nvSpPr>
          <p:spPr>
            <a:xfrm>
              <a:off x="7614888" y="203729"/>
              <a:ext cx="1593693" cy="341245"/>
            </a:xfrm>
            <a:custGeom>
              <a:rect b="b" l="l" r="r" t="t"/>
              <a:pathLst>
                <a:path extrusionOk="0" h="7290" w="34046">
                  <a:moveTo>
                    <a:pt x="7742" y="1"/>
                  </a:moveTo>
                  <a:cubicBezTo>
                    <a:pt x="5160" y="1"/>
                    <a:pt x="2576" y="131"/>
                    <a:pt x="0" y="390"/>
                  </a:cubicBezTo>
                  <a:cubicBezTo>
                    <a:pt x="5268" y="2455"/>
                    <a:pt x="10549" y="4521"/>
                    <a:pt x="16039" y="5810"/>
                  </a:cubicBezTo>
                  <a:cubicBezTo>
                    <a:pt x="18451" y="6378"/>
                    <a:pt x="20890" y="6753"/>
                    <a:pt x="23358" y="6947"/>
                  </a:cubicBezTo>
                  <a:cubicBezTo>
                    <a:pt x="24374" y="7019"/>
                    <a:pt x="26411" y="7289"/>
                    <a:pt x="28231" y="7289"/>
                  </a:cubicBezTo>
                  <a:cubicBezTo>
                    <a:pt x="29565" y="7289"/>
                    <a:pt x="30782" y="7144"/>
                    <a:pt x="31398" y="6669"/>
                  </a:cubicBezTo>
                  <a:cubicBezTo>
                    <a:pt x="34045" y="4618"/>
                    <a:pt x="23122" y="1540"/>
                    <a:pt x="21486" y="1249"/>
                  </a:cubicBezTo>
                  <a:cubicBezTo>
                    <a:pt x="16948" y="415"/>
                    <a:pt x="12347" y="1"/>
                    <a:pt x="7742" y="1"/>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5"/>
            <p:cNvSpPr/>
            <p:nvPr/>
          </p:nvSpPr>
          <p:spPr>
            <a:xfrm>
              <a:off x="8758830" y="342006"/>
              <a:ext cx="944813" cy="1318544"/>
            </a:xfrm>
            <a:custGeom>
              <a:rect b="b" l="l" r="r" t="t"/>
              <a:pathLst>
                <a:path extrusionOk="0" h="28168" w="20184">
                  <a:moveTo>
                    <a:pt x="19477" y="0"/>
                  </a:moveTo>
                  <a:lnTo>
                    <a:pt x="19477" y="0"/>
                  </a:lnTo>
                  <a:cubicBezTo>
                    <a:pt x="14611" y="2149"/>
                    <a:pt x="10522" y="8110"/>
                    <a:pt x="7791" y="12490"/>
                  </a:cubicBezTo>
                  <a:cubicBezTo>
                    <a:pt x="4701" y="17437"/>
                    <a:pt x="2345" y="22813"/>
                    <a:pt x="3" y="28162"/>
                  </a:cubicBezTo>
                  <a:lnTo>
                    <a:pt x="3" y="28162"/>
                  </a:lnTo>
                  <a:cubicBezTo>
                    <a:pt x="307" y="27483"/>
                    <a:pt x="2983" y="26461"/>
                    <a:pt x="3674" y="25978"/>
                  </a:cubicBezTo>
                  <a:cubicBezTo>
                    <a:pt x="4908" y="25146"/>
                    <a:pt x="6086" y="24231"/>
                    <a:pt x="7209" y="23247"/>
                  </a:cubicBezTo>
                  <a:cubicBezTo>
                    <a:pt x="9496" y="21251"/>
                    <a:pt x="11534" y="18977"/>
                    <a:pt x="13267" y="16482"/>
                  </a:cubicBezTo>
                  <a:cubicBezTo>
                    <a:pt x="14986" y="14042"/>
                    <a:pt x="16399" y="11395"/>
                    <a:pt x="17508" y="8622"/>
                  </a:cubicBezTo>
                  <a:cubicBezTo>
                    <a:pt x="18382" y="6391"/>
                    <a:pt x="20184" y="2288"/>
                    <a:pt x="19477" y="0"/>
                  </a:cubicBezTo>
                  <a:close/>
                  <a:moveTo>
                    <a:pt x="3" y="28162"/>
                  </a:moveTo>
                  <a:cubicBezTo>
                    <a:pt x="3" y="28164"/>
                    <a:pt x="2" y="28166"/>
                    <a:pt x="1" y="28168"/>
                  </a:cubicBezTo>
                  <a:cubicBezTo>
                    <a:pt x="2" y="28166"/>
                    <a:pt x="3" y="28164"/>
                    <a:pt x="3" y="28162"/>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5"/>
            <p:cNvSpPr/>
            <p:nvPr/>
          </p:nvSpPr>
          <p:spPr>
            <a:xfrm>
              <a:off x="8145666" y="688915"/>
              <a:ext cx="601696" cy="1218886"/>
            </a:xfrm>
            <a:custGeom>
              <a:rect b="b" l="l" r="r" t="t"/>
              <a:pathLst>
                <a:path extrusionOk="0" h="26039" w="12854">
                  <a:moveTo>
                    <a:pt x="12263" y="0"/>
                  </a:moveTo>
                  <a:cubicBezTo>
                    <a:pt x="11009" y="0"/>
                    <a:pt x="8007" y="3504"/>
                    <a:pt x="7472" y="4178"/>
                  </a:cubicBezTo>
                  <a:cubicBezTo>
                    <a:pt x="5712" y="6451"/>
                    <a:pt x="4270" y="8946"/>
                    <a:pt x="3216" y="11622"/>
                  </a:cubicBezTo>
                  <a:cubicBezTo>
                    <a:pt x="1373" y="16210"/>
                    <a:pt x="499" y="21131"/>
                    <a:pt x="0" y="26038"/>
                  </a:cubicBezTo>
                  <a:cubicBezTo>
                    <a:pt x="6626" y="19163"/>
                    <a:pt x="12268" y="10638"/>
                    <a:pt x="12809" y="1087"/>
                  </a:cubicBezTo>
                  <a:cubicBezTo>
                    <a:pt x="12853" y="308"/>
                    <a:pt x="12635" y="0"/>
                    <a:pt x="12263"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1" name="Google Shape;491;p5"/>
          <p:cNvSpPr txBox="1"/>
          <p:nvPr/>
        </p:nvSpPr>
        <p:spPr>
          <a:xfrm>
            <a:off x="1289250" y="1190050"/>
            <a:ext cx="6565500" cy="3746700"/>
          </a:xfrm>
          <a:prstGeom prst="rect">
            <a:avLst/>
          </a:prstGeom>
          <a:noFill/>
          <a:ln>
            <a:noFill/>
          </a:ln>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loo 2"/>
              <a:ea typeface="Baloo 2"/>
              <a:cs typeface="Baloo 2"/>
              <a:sym typeface="Baloo 2"/>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loo 2"/>
              <a:ea typeface="Baloo 2"/>
              <a:cs typeface="Baloo 2"/>
              <a:sym typeface="Baloo 2"/>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loo 2"/>
              <a:ea typeface="Baloo 2"/>
              <a:cs typeface="Baloo 2"/>
              <a:sym typeface="Baloo 2"/>
            </a:endParaRPr>
          </a:p>
          <a:p>
            <a:pPr indent="-317500" lvl="0" marL="457200" marR="0" rtl="0" algn="l">
              <a:lnSpc>
                <a:spcPct val="100000"/>
              </a:lnSpc>
              <a:spcBef>
                <a:spcPts val="0"/>
              </a:spcBef>
              <a:spcAft>
                <a:spcPts val="0"/>
              </a:spcAft>
              <a:buClr>
                <a:srgbClr val="000000"/>
              </a:buClr>
              <a:buSzPts val="1400"/>
              <a:buFont typeface="Baloo 2"/>
              <a:buChar char="●"/>
            </a:pPr>
            <a:r>
              <a:rPr b="0" i="0" lang="en" sz="1400" u="none" cap="none" strike="noStrike">
                <a:solidFill>
                  <a:srgbClr val="000000"/>
                </a:solidFill>
                <a:latin typeface="Baloo 2"/>
                <a:ea typeface="Baloo 2"/>
                <a:cs typeface="Baloo 2"/>
                <a:sym typeface="Baloo 2"/>
              </a:rPr>
              <a:t>Amazon analiza las compras de sus clientes para crear una página de inicio personalizada con productos que probablemente interesen a sus clientes.</a:t>
            </a:r>
            <a:endParaRPr b="0" i="0" sz="1400" u="none" cap="none" strike="noStrike">
              <a:solidFill>
                <a:srgbClr val="000000"/>
              </a:solidFill>
              <a:latin typeface="Baloo 2"/>
              <a:ea typeface="Baloo 2"/>
              <a:cs typeface="Baloo 2"/>
              <a:sym typeface="Baloo 2"/>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Baloo 2"/>
              <a:ea typeface="Baloo 2"/>
              <a:cs typeface="Baloo 2"/>
              <a:sym typeface="Baloo 2"/>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Baloo 2"/>
              <a:ea typeface="Baloo 2"/>
              <a:cs typeface="Baloo 2"/>
              <a:sym typeface="Baloo 2"/>
            </a:endParaRPr>
          </a:p>
          <a:p>
            <a:pPr indent="-317500" lvl="0" marL="457200" marR="0" rtl="0" algn="l">
              <a:lnSpc>
                <a:spcPct val="100000"/>
              </a:lnSpc>
              <a:spcBef>
                <a:spcPts val="0"/>
              </a:spcBef>
              <a:spcAft>
                <a:spcPts val="0"/>
              </a:spcAft>
              <a:buClr>
                <a:srgbClr val="000000"/>
              </a:buClr>
              <a:buSzPts val="1400"/>
              <a:buFont typeface="Baloo 2"/>
              <a:buChar char="●"/>
            </a:pPr>
            <a:r>
              <a:rPr b="0" i="0" lang="en" sz="1400" u="none" cap="none" strike="noStrike">
                <a:solidFill>
                  <a:schemeClr val="dk1"/>
                </a:solidFill>
                <a:latin typeface="Baloo 2"/>
                <a:ea typeface="Baloo 2"/>
                <a:cs typeface="Baloo 2"/>
                <a:sym typeface="Baloo 2"/>
              </a:rPr>
              <a:t>Una empresa puede comparar sus ventas de teléfonos móviles en septiembre con las ventas en octubre, luego comparar estos resultados con otra ubicación que puede estar almacenada en una base de datos específica.</a:t>
            </a:r>
            <a:endParaRPr b="0" i="0" sz="1400" u="none" cap="none" strike="noStrike">
              <a:solidFill>
                <a:srgbClr val="000000"/>
              </a:solidFill>
              <a:latin typeface="Baloo 2"/>
              <a:ea typeface="Baloo 2"/>
              <a:cs typeface="Baloo 2"/>
              <a:sym typeface="Baloo 2"/>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loo 2"/>
              <a:ea typeface="Baloo 2"/>
              <a:cs typeface="Baloo 2"/>
              <a:sym typeface="Baloo 2"/>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loo 2"/>
              <a:ea typeface="Baloo 2"/>
              <a:cs typeface="Baloo 2"/>
              <a:sym typeface="Baloo 2"/>
            </a:endParaRPr>
          </a:p>
        </p:txBody>
      </p:sp>
      <p:sp>
        <p:nvSpPr>
          <p:cNvPr id="492" name="Google Shape;492;p5"/>
          <p:cNvSpPr txBox="1"/>
          <p:nvPr>
            <p:ph type="title"/>
          </p:nvPr>
        </p:nvSpPr>
        <p:spPr>
          <a:xfrm>
            <a:off x="713225" y="569300"/>
            <a:ext cx="7708200" cy="463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600"/>
              <a:buNone/>
            </a:pPr>
            <a:r>
              <a:rPr lang="en"/>
              <a:t>Ejemplo OLAP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pic>
        <p:nvPicPr>
          <p:cNvPr id="497" name="Google Shape;497;p7"/>
          <p:cNvPicPr preferRelativeResize="0"/>
          <p:nvPr/>
        </p:nvPicPr>
        <p:blipFill rotWithShape="1">
          <a:blip r:embed="rId3">
            <a:alphaModFix/>
          </a:blip>
          <a:srcRect b="0" l="14620" r="10746" t="11245"/>
          <a:stretch/>
        </p:blipFill>
        <p:spPr>
          <a:xfrm>
            <a:off x="5114925" y="1130475"/>
            <a:ext cx="3019425" cy="2693324"/>
          </a:xfrm>
          <a:prstGeom prst="rect">
            <a:avLst/>
          </a:prstGeom>
          <a:noFill/>
          <a:ln>
            <a:noFill/>
          </a:ln>
        </p:spPr>
      </p:pic>
      <p:grpSp>
        <p:nvGrpSpPr>
          <p:cNvPr id="498" name="Google Shape;498;p7"/>
          <p:cNvGrpSpPr/>
          <p:nvPr/>
        </p:nvGrpSpPr>
        <p:grpSpPr>
          <a:xfrm>
            <a:off x="342863" y="857173"/>
            <a:ext cx="3990866" cy="3239925"/>
            <a:chOff x="792350" y="96975"/>
            <a:chExt cx="2693801" cy="2220800"/>
          </a:xfrm>
        </p:grpSpPr>
        <p:pic>
          <p:nvPicPr>
            <p:cNvPr id="499" name="Google Shape;499;p7"/>
            <p:cNvPicPr preferRelativeResize="0"/>
            <p:nvPr/>
          </p:nvPicPr>
          <p:blipFill rotWithShape="1">
            <a:blip r:embed="rId4">
              <a:alphaModFix/>
            </a:blip>
            <a:srcRect b="20728" l="12033" r="0" t="0"/>
            <a:stretch/>
          </p:blipFill>
          <p:spPr>
            <a:xfrm>
              <a:off x="792350" y="497175"/>
              <a:ext cx="2693801" cy="1820600"/>
            </a:xfrm>
            <a:prstGeom prst="rect">
              <a:avLst/>
            </a:prstGeom>
            <a:noFill/>
            <a:ln>
              <a:noFill/>
            </a:ln>
          </p:spPr>
        </p:pic>
        <p:sp>
          <p:nvSpPr>
            <p:cNvPr id="500" name="Google Shape;500;p7"/>
            <p:cNvSpPr txBox="1"/>
            <p:nvPr/>
          </p:nvSpPr>
          <p:spPr>
            <a:xfrm>
              <a:off x="1577200" y="96975"/>
              <a:ext cx="1124100" cy="27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Baloo 2"/>
                  <a:ea typeface="Baloo 2"/>
                  <a:cs typeface="Baloo 2"/>
                  <a:sym typeface="Baloo 2"/>
                </a:rPr>
                <a:t>ESCUELA</a:t>
              </a:r>
              <a:endParaRPr b="1" i="0" sz="1400" u="none" cap="none" strike="noStrike">
                <a:solidFill>
                  <a:srgbClr val="000000"/>
                </a:solidFill>
                <a:latin typeface="Baloo 2"/>
                <a:ea typeface="Baloo 2"/>
                <a:cs typeface="Baloo 2"/>
                <a:sym typeface="Baloo 2"/>
              </a:endParaRPr>
            </a:p>
          </p:txBody>
        </p:sp>
      </p:grpSp>
      <p:sp>
        <p:nvSpPr>
          <p:cNvPr id="501" name="Google Shape;501;p7"/>
          <p:cNvSpPr txBox="1"/>
          <p:nvPr>
            <p:ph type="title"/>
          </p:nvPr>
        </p:nvSpPr>
        <p:spPr>
          <a:xfrm>
            <a:off x="713225" y="569300"/>
            <a:ext cx="7708200" cy="463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600"/>
              <a:buNone/>
            </a:pPr>
            <a:r>
              <a:rPr lang="en"/>
              <a:t>Ejemplo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pic>
        <p:nvPicPr>
          <p:cNvPr id="506" name="Google Shape;506;p8"/>
          <p:cNvPicPr preferRelativeResize="0"/>
          <p:nvPr/>
        </p:nvPicPr>
        <p:blipFill rotWithShape="1">
          <a:blip r:embed="rId3">
            <a:alphaModFix/>
          </a:blip>
          <a:srcRect b="21748" l="8958" r="0" t="6623"/>
          <a:stretch/>
        </p:blipFill>
        <p:spPr>
          <a:xfrm>
            <a:off x="4732650" y="2697520"/>
            <a:ext cx="4098875" cy="2418455"/>
          </a:xfrm>
          <a:prstGeom prst="rect">
            <a:avLst/>
          </a:prstGeom>
          <a:noFill/>
          <a:ln>
            <a:noFill/>
          </a:ln>
        </p:spPr>
      </p:pic>
      <p:sp>
        <p:nvSpPr>
          <p:cNvPr id="507" name="Google Shape;507;p8"/>
          <p:cNvSpPr txBox="1"/>
          <p:nvPr/>
        </p:nvSpPr>
        <p:spPr>
          <a:xfrm>
            <a:off x="603227" y="456975"/>
            <a:ext cx="3699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Baloo 2"/>
                <a:ea typeface="Baloo 2"/>
                <a:cs typeface="Baloo 2"/>
                <a:sym typeface="Baloo 2"/>
              </a:rPr>
              <a:t>¿Cómo entran en juego OLTP y OLAP?</a:t>
            </a:r>
            <a:endParaRPr b="1" i="0" sz="1400" u="none" cap="none" strike="noStrike">
              <a:solidFill>
                <a:srgbClr val="000000"/>
              </a:solidFill>
              <a:latin typeface="Baloo 2"/>
              <a:ea typeface="Baloo 2"/>
              <a:cs typeface="Baloo 2"/>
              <a:sym typeface="Baloo 2"/>
            </a:endParaRPr>
          </a:p>
        </p:txBody>
      </p:sp>
      <p:pic>
        <p:nvPicPr>
          <p:cNvPr id="508" name="Google Shape;508;p8"/>
          <p:cNvPicPr preferRelativeResize="0"/>
          <p:nvPr/>
        </p:nvPicPr>
        <p:blipFill rotWithShape="1">
          <a:blip r:embed="rId4">
            <a:alphaModFix/>
          </a:blip>
          <a:srcRect b="9617" l="7743" r="6212" t="15599"/>
          <a:stretch/>
        </p:blipFill>
        <p:spPr>
          <a:xfrm>
            <a:off x="173400" y="986925"/>
            <a:ext cx="4559250" cy="29718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grpSp>
        <p:nvGrpSpPr>
          <p:cNvPr id="513" name="Google Shape;513;p9"/>
          <p:cNvGrpSpPr/>
          <p:nvPr/>
        </p:nvGrpSpPr>
        <p:grpSpPr>
          <a:xfrm flipH="1" rot="-2849289">
            <a:off x="7231371" y="3958705"/>
            <a:ext cx="3081811" cy="1994931"/>
            <a:chOff x="3476322" y="3871854"/>
            <a:chExt cx="3081550" cy="1994762"/>
          </a:xfrm>
        </p:grpSpPr>
        <p:sp>
          <p:nvSpPr>
            <p:cNvPr id="514" name="Google Shape;514;p9"/>
            <p:cNvSpPr/>
            <p:nvPr/>
          </p:nvSpPr>
          <p:spPr>
            <a:xfrm>
              <a:off x="3476322" y="4434043"/>
              <a:ext cx="929647" cy="290128"/>
            </a:xfrm>
            <a:custGeom>
              <a:rect b="b" l="l" r="r" t="t"/>
              <a:pathLst>
                <a:path extrusionOk="0" h="6198" w="19860">
                  <a:moveTo>
                    <a:pt x="6608" y="1035"/>
                  </a:moveTo>
                  <a:cubicBezTo>
                    <a:pt x="7486" y="1035"/>
                    <a:pt x="8379" y="1187"/>
                    <a:pt x="9261" y="1326"/>
                  </a:cubicBezTo>
                  <a:cubicBezTo>
                    <a:pt x="12072" y="1780"/>
                    <a:pt x="14828" y="2557"/>
                    <a:pt x="17467" y="3645"/>
                  </a:cubicBezTo>
                  <a:lnTo>
                    <a:pt x="17467" y="3645"/>
                  </a:lnTo>
                  <a:cubicBezTo>
                    <a:pt x="14865" y="4468"/>
                    <a:pt x="11720" y="5184"/>
                    <a:pt x="8737" y="5184"/>
                  </a:cubicBezTo>
                  <a:cubicBezTo>
                    <a:pt x="5937" y="5184"/>
                    <a:pt x="3279" y="4553"/>
                    <a:pt x="1344" y="2789"/>
                  </a:cubicBezTo>
                  <a:lnTo>
                    <a:pt x="1344" y="2789"/>
                  </a:lnTo>
                  <a:cubicBezTo>
                    <a:pt x="2403" y="2486"/>
                    <a:pt x="3279" y="1996"/>
                    <a:pt x="4326" y="1506"/>
                  </a:cubicBezTo>
                  <a:cubicBezTo>
                    <a:pt x="5062" y="1154"/>
                    <a:pt x="5829" y="1035"/>
                    <a:pt x="6608" y="1035"/>
                  </a:cubicBezTo>
                  <a:close/>
                  <a:moveTo>
                    <a:pt x="6415" y="0"/>
                  </a:moveTo>
                  <a:cubicBezTo>
                    <a:pt x="5956" y="0"/>
                    <a:pt x="5504" y="42"/>
                    <a:pt x="5074" y="148"/>
                  </a:cubicBezTo>
                  <a:cubicBezTo>
                    <a:pt x="3425" y="550"/>
                    <a:pt x="2136" y="1673"/>
                    <a:pt x="403" y="1978"/>
                  </a:cubicBezTo>
                  <a:cubicBezTo>
                    <a:pt x="1" y="2047"/>
                    <a:pt x="70" y="2657"/>
                    <a:pt x="264" y="2879"/>
                  </a:cubicBezTo>
                  <a:cubicBezTo>
                    <a:pt x="2368" y="5345"/>
                    <a:pt x="5497" y="6197"/>
                    <a:pt x="8802" y="6197"/>
                  </a:cubicBezTo>
                  <a:cubicBezTo>
                    <a:pt x="12288" y="6197"/>
                    <a:pt x="15970" y="5250"/>
                    <a:pt x="18853" y="4249"/>
                  </a:cubicBezTo>
                  <a:lnTo>
                    <a:pt x="18853" y="4249"/>
                  </a:lnTo>
                  <a:cubicBezTo>
                    <a:pt x="18973" y="4304"/>
                    <a:pt x="19093" y="4360"/>
                    <a:pt x="19214" y="4417"/>
                  </a:cubicBezTo>
                  <a:cubicBezTo>
                    <a:pt x="19268" y="4443"/>
                    <a:pt x="19319" y="4454"/>
                    <a:pt x="19364" y="4454"/>
                  </a:cubicBezTo>
                  <a:cubicBezTo>
                    <a:pt x="19595" y="4454"/>
                    <a:pt x="19704" y="4164"/>
                    <a:pt x="19678" y="3896"/>
                  </a:cubicBezTo>
                  <a:lnTo>
                    <a:pt x="19678" y="3896"/>
                  </a:lnTo>
                  <a:cubicBezTo>
                    <a:pt x="19860" y="3628"/>
                    <a:pt x="19684" y="3026"/>
                    <a:pt x="19337" y="3026"/>
                  </a:cubicBezTo>
                  <a:cubicBezTo>
                    <a:pt x="19302" y="3026"/>
                    <a:pt x="19265" y="3032"/>
                    <a:pt x="19227" y="3045"/>
                  </a:cubicBezTo>
                  <a:cubicBezTo>
                    <a:pt x="19092" y="3095"/>
                    <a:pt x="18953" y="3144"/>
                    <a:pt x="18813" y="3194"/>
                  </a:cubicBezTo>
                  <a:lnTo>
                    <a:pt x="18813" y="3194"/>
                  </a:lnTo>
                  <a:cubicBezTo>
                    <a:pt x="15785" y="1826"/>
                    <a:pt x="12593" y="859"/>
                    <a:pt x="9316" y="328"/>
                  </a:cubicBezTo>
                  <a:cubicBezTo>
                    <a:pt x="8402" y="187"/>
                    <a:pt x="7391" y="0"/>
                    <a:pt x="6415"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9"/>
            <p:cNvSpPr/>
            <p:nvPr/>
          </p:nvSpPr>
          <p:spPr>
            <a:xfrm>
              <a:off x="4004947" y="3918711"/>
              <a:ext cx="455087" cy="710295"/>
            </a:xfrm>
            <a:custGeom>
              <a:rect b="b" l="l" r="r" t="t"/>
              <a:pathLst>
                <a:path extrusionOk="0" h="15174" w="9722">
                  <a:moveTo>
                    <a:pt x="874" y="1348"/>
                  </a:moveTo>
                  <a:cubicBezTo>
                    <a:pt x="5425" y="4019"/>
                    <a:pt x="8499" y="8812"/>
                    <a:pt x="8729" y="14137"/>
                  </a:cubicBezTo>
                  <a:lnTo>
                    <a:pt x="8729" y="14137"/>
                  </a:lnTo>
                  <a:cubicBezTo>
                    <a:pt x="5366" y="13902"/>
                    <a:pt x="2812" y="10016"/>
                    <a:pt x="2015" y="7040"/>
                  </a:cubicBezTo>
                  <a:cubicBezTo>
                    <a:pt x="1512" y="5116"/>
                    <a:pt x="1532" y="3166"/>
                    <a:pt x="874" y="1348"/>
                  </a:cubicBezTo>
                  <a:close/>
                  <a:moveTo>
                    <a:pt x="187" y="1"/>
                  </a:moveTo>
                  <a:cubicBezTo>
                    <a:pt x="1" y="1"/>
                    <a:pt x="175" y="863"/>
                    <a:pt x="227" y="955"/>
                  </a:cubicBezTo>
                  <a:cubicBezTo>
                    <a:pt x="1239" y="2632"/>
                    <a:pt x="1211" y="4559"/>
                    <a:pt x="1558" y="6430"/>
                  </a:cubicBezTo>
                  <a:cubicBezTo>
                    <a:pt x="1794" y="7705"/>
                    <a:pt x="2237" y="8939"/>
                    <a:pt x="2875" y="10076"/>
                  </a:cubicBezTo>
                  <a:cubicBezTo>
                    <a:pt x="4238" y="12509"/>
                    <a:pt x="6144" y="15174"/>
                    <a:pt x="9162" y="15174"/>
                  </a:cubicBezTo>
                  <a:cubicBezTo>
                    <a:pt x="9274" y="15174"/>
                    <a:pt x="9386" y="15170"/>
                    <a:pt x="9501" y="15163"/>
                  </a:cubicBezTo>
                  <a:cubicBezTo>
                    <a:pt x="9721" y="15149"/>
                    <a:pt x="9613" y="14137"/>
                    <a:pt x="9381" y="14137"/>
                  </a:cubicBezTo>
                  <a:cubicBezTo>
                    <a:pt x="9379" y="14137"/>
                    <a:pt x="9378" y="14137"/>
                    <a:pt x="9376" y="14137"/>
                  </a:cubicBezTo>
                  <a:lnTo>
                    <a:pt x="9362" y="14137"/>
                  </a:lnTo>
                  <a:cubicBezTo>
                    <a:pt x="9263" y="14144"/>
                    <a:pt x="9164" y="14147"/>
                    <a:pt x="9065" y="14148"/>
                  </a:cubicBezTo>
                  <a:lnTo>
                    <a:pt x="9065" y="14148"/>
                  </a:lnTo>
                  <a:cubicBezTo>
                    <a:pt x="8749" y="8254"/>
                    <a:pt x="5484" y="2816"/>
                    <a:pt x="227" y="12"/>
                  </a:cubicBezTo>
                  <a:cubicBezTo>
                    <a:pt x="212" y="4"/>
                    <a:pt x="199" y="1"/>
                    <a:pt x="187"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9"/>
            <p:cNvSpPr/>
            <p:nvPr/>
          </p:nvSpPr>
          <p:spPr>
            <a:xfrm>
              <a:off x="4030506" y="4569183"/>
              <a:ext cx="505314" cy="499510"/>
            </a:xfrm>
            <a:custGeom>
              <a:rect b="b" l="l" r="r" t="t"/>
              <a:pathLst>
                <a:path extrusionOk="0" h="10671" w="10795">
                  <a:moveTo>
                    <a:pt x="8981" y="1117"/>
                  </a:moveTo>
                  <a:lnTo>
                    <a:pt x="8981" y="1117"/>
                  </a:lnTo>
                  <a:cubicBezTo>
                    <a:pt x="10794" y="3933"/>
                    <a:pt x="6112" y="5715"/>
                    <a:pt x="4394" y="6479"/>
                  </a:cubicBezTo>
                  <a:cubicBezTo>
                    <a:pt x="3107" y="7051"/>
                    <a:pt x="1960" y="7754"/>
                    <a:pt x="1195" y="8872"/>
                  </a:cubicBezTo>
                  <a:lnTo>
                    <a:pt x="1195" y="8872"/>
                  </a:lnTo>
                  <a:cubicBezTo>
                    <a:pt x="1602" y="5274"/>
                    <a:pt x="5680" y="2100"/>
                    <a:pt x="8981" y="1117"/>
                  </a:cubicBezTo>
                  <a:close/>
                  <a:moveTo>
                    <a:pt x="9246" y="1"/>
                  </a:moveTo>
                  <a:cubicBezTo>
                    <a:pt x="9233" y="1"/>
                    <a:pt x="9219" y="2"/>
                    <a:pt x="9204" y="6"/>
                  </a:cubicBezTo>
                  <a:cubicBezTo>
                    <a:pt x="4879" y="1101"/>
                    <a:pt x="0" y="5384"/>
                    <a:pt x="638" y="10194"/>
                  </a:cubicBezTo>
                  <a:cubicBezTo>
                    <a:pt x="667" y="10372"/>
                    <a:pt x="831" y="10670"/>
                    <a:pt x="988" y="10670"/>
                  </a:cubicBezTo>
                  <a:cubicBezTo>
                    <a:pt x="1051" y="10670"/>
                    <a:pt x="1113" y="10622"/>
                    <a:pt x="1164" y="10499"/>
                  </a:cubicBezTo>
                  <a:cubicBezTo>
                    <a:pt x="2481" y="7228"/>
                    <a:pt x="6612" y="7491"/>
                    <a:pt x="8761" y="5079"/>
                  </a:cubicBezTo>
                  <a:cubicBezTo>
                    <a:pt x="9811" y="3896"/>
                    <a:pt x="10178" y="2229"/>
                    <a:pt x="9531" y="820"/>
                  </a:cubicBezTo>
                  <a:lnTo>
                    <a:pt x="9531" y="820"/>
                  </a:lnTo>
                  <a:cubicBezTo>
                    <a:pt x="9634" y="521"/>
                    <a:pt x="9495" y="1"/>
                    <a:pt x="9246"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9"/>
            <p:cNvSpPr/>
            <p:nvPr/>
          </p:nvSpPr>
          <p:spPr>
            <a:xfrm>
              <a:off x="4372453" y="3871854"/>
              <a:ext cx="492909" cy="779948"/>
            </a:xfrm>
            <a:custGeom>
              <a:rect b="b" l="l" r="r" t="t"/>
              <a:pathLst>
                <a:path extrusionOk="0" h="16662" w="10530">
                  <a:moveTo>
                    <a:pt x="544" y="1158"/>
                  </a:moveTo>
                  <a:cubicBezTo>
                    <a:pt x="3120" y="2433"/>
                    <a:pt x="5658" y="3812"/>
                    <a:pt x="7181" y="6336"/>
                  </a:cubicBezTo>
                  <a:cubicBezTo>
                    <a:pt x="8807" y="9012"/>
                    <a:pt x="9569" y="12196"/>
                    <a:pt x="9665" y="15320"/>
                  </a:cubicBezTo>
                  <a:lnTo>
                    <a:pt x="9665" y="15320"/>
                  </a:lnTo>
                  <a:cubicBezTo>
                    <a:pt x="6997" y="14430"/>
                    <a:pt x="5201" y="12193"/>
                    <a:pt x="3687" y="9871"/>
                  </a:cubicBezTo>
                  <a:cubicBezTo>
                    <a:pt x="1869" y="7078"/>
                    <a:pt x="939" y="4383"/>
                    <a:pt x="544" y="1158"/>
                  </a:cubicBezTo>
                  <a:close/>
                  <a:moveTo>
                    <a:pt x="178" y="0"/>
                  </a:moveTo>
                  <a:cubicBezTo>
                    <a:pt x="0" y="0"/>
                    <a:pt x="1" y="466"/>
                    <a:pt x="14" y="542"/>
                  </a:cubicBezTo>
                  <a:cubicBezTo>
                    <a:pt x="374" y="4146"/>
                    <a:pt x="1206" y="7084"/>
                    <a:pt x="3175" y="10162"/>
                  </a:cubicBezTo>
                  <a:cubicBezTo>
                    <a:pt x="4807" y="12729"/>
                    <a:pt x="6740" y="15334"/>
                    <a:pt x="9710" y="16314"/>
                  </a:cubicBezTo>
                  <a:lnTo>
                    <a:pt x="9710" y="16314"/>
                  </a:lnTo>
                  <a:cubicBezTo>
                    <a:pt x="9769" y="16509"/>
                    <a:pt x="9897" y="16662"/>
                    <a:pt x="9999" y="16662"/>
                  </a:cubicBezTo>
                  <a:cubicBezTo>
                    <a:pt x="10064" y="16662"/>
                    <a:pt x="10119" y="16599"/>
                    <a:pt x="10139" y="16442"/>
                  </a:cubicBezTo>
                  <a:lnTo>
                    <a:pt x="10139" y="16442"/>
                  </a:lnTo>
                  <a:cubicBezTo>
                    <a:pt x="10156" y="16446"/>
                    <a:pt x="10172" y="16451"/>
                    <a:pt x="10189" y="16455"/>
                  </a:cubicBezTo>
                  <a:cubicBezTo>
                    <a:pt x="10203" y="16458"/>
                    <a:pt x="10216" y="16460"/>
                    <a:pt x="10228" y="16460"/>
                  </a:cubicBezTo>
                  <a:cubicBezTo>
                    <a:pt x="10529" y="16460"/>
                    <a:pt x="10455" y="15537"/>
                    <a:pt x="10189" y="15457"/>
                  </a:cubicBezTo>
                  <a:lnTo>
                    <a:pt x="10175" y="15471"/>
                  </a:lnTo>
                  <a:cubicBezTo>
                    <a:pt x="10161" y="15467"/>
                    <a:pt x="10147" y="15464"/>
                    <a:pt x="10133" y="15460"/>
                  </a:cubicBezTo>
                  <a:lnTo>
                    <a:pt x="10133" y="15460"/>
                  </a:lnTo>
                  <a:cubicBezTo>
                    <a:pt x="10025" y="12335"/>
                    <a:pt x="9312" y="9245"/>
                    <a:pt x="7888" y="6447"/>
                  </a:cubicBezTo>
                  <a:cubicBezTo>
                    <a:pt x="6238" y="3231"/>
                    <a:pt x="3382" y="1567"/>
                    <a:pt x="236" y="15"/>
                  </a:cubicBezTo>
                  <a:cubicBezTo>
                    <a:pt x="215" y="5"/>
                    <a:pt x="195" y="0"/>
                    <a:pt x="178"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9"/>
            <p:cNvSpPr/>
            <p:nvPr/>
          </p:nvSpPr>
          <p:spPr>
            <a:xfrm>
              <a:off x="4457506" y="4634436"/>
              <a:ext cx="618454" cy="527502"/>
            </a:xfrm>
            <a:custGeom>
              <a:rect b="b" l="l" r="r" t="t"/>
              <a:pathLst>
                <a:path extrusionOk="0" h="11269" w="13212">
                  <a:moveTo>
                    <a:pt x="12024" y="1585"/>
                  </a:moveTo>
                  <a:cubicBezTo>
                    <a:pt x="11178" y="4141"/>
                    <a:pt x="9966" y="6447"/>
                    <a:pt x="7235" y="7483"/>
                  </a:cubicBezTo>
                  <a:cubicBezTo>
                    <a:pt x="5987" y="7941"/>
                    <a:pt x="4671" y="8176"/>
                    <a:pt x="3451" y="8675"/>
                  </a:cubicBezTo>
                  <a:cubicBezTo>
                    <a:pt x="2565" y="9039"/>
                    <a:pt x="1744" y="9783"/>
                    <a:pt x="836" y="10109"/>
                  </a:cubicBezTo>
                  <a:lnTo>
                    <a:pt x="836" y="10109"/>
                  </a:lnTo>
                  <a:cubicBezTo>
                    <a:pt x="1925" y="7923"/>
                    <a:pt x="5278" y="6758"/>
                    <a:pt x="7124" y="5626"/>
                  </a:cubicBezTo>
                  <a:cubicBezTo>
                    <a:pt x="8122" y="5016"/>
                    <a:pt x="8815" y="4032"/>
                    <a:pt x="9702" y="3269"/>
                  </a:cubicBezTo>
                  <a:cubicBezTo>
                    <a:pt x="10425" y="2647"/>
                    <a:pt x="11220" y="2105"/>
                    <a:pt x="12024" y="1585"/>
                  </a:cubicBezTo>
                  <a:close/>
                  <a:moveTo>
                    <a:pt x="12779" y="0"/>
                  </a:moveTo>
                  <a:cubicBezTo>
                    <a:pt x="12753" y="0"/>
                    <a:pt x="12725" y="8"/>
                    <a:pt x="12697" y="25"/>
                  </a:cubicBezTo>
                  <a:lnTo>
                    <a:pt x="12697" y="39"/>
                  </a:lnTo>
                  <a:cubicBezTo>
                    <a:pt x="12680" y="49"/>
                    <a:pt x="12664" y="60"/>
                    <a:pt x="12648" y="70"/>
                  </a:cubicBezTo>
                  <a:lnTo>
                    <a:pt x="12648" y="70"/>
                  </a:lnTo>
                  <a:cubicBezTo>
                    <a:pt x="12623" y="49"/>
                    <a:pt x="12598" y="36"/>
                    <a:pt x="12574" y="36"/>
                  </a:cubicBezTo>
                  <a:cubicBezTo>
                    <a:pt x="12527" y="36"/>
                    <a:pt x="12483" y="83"/>
                    <a:pt x="12449" y="198"/>
                  </a:cubicBezTo>
                  <a:lnTo>
                    <a:pt x="12449" y="198"/>
                  </a:lnTo>
                  <a:cubicBezTo>
                    <a:pt x="9948" y="1836"/>
                    <a:pt x="7966" y="4062"/>
                    <a:pt x="5322" y="5432"/>
                  </a:cubicBezTo>
                  <a:cubicBezTo>
                    <a:pt x="3284" y="6471"/>
                    <a:pt x="484" y="8107"/>
                    <a:pt x="41" y="10533"/>
                  </a:cubicBezTo>
                  <a:cubicBezTo>
                    <a:pt x="0" y="10709"/>
                    <a:pt x="52" y="11268"/>
                    <a:pt x="326" y="11268"/>
                  </a:cubicBezTo>
                  <a:cubicBezTo>
                    <a:pt x="332" y="11268"/>
                    <a:pt x="339" y="11268"/>
                    <a:pt x="346" y="11267"/>
                  </a:cubicBezTo>
                  <a:cubicBezTo>
                    <a:pt x="1760" y="11129"/>
                    <a:pt x="2952" y="9895"/>
                    <a:pt x="4282" y="9438"/>
                  </a:cubicBezTo>
                  <a:cubicBezTo>
                    <a:pt x="5613" y="8980"/>
                    <a:pt x="7055" y="8731"/>
                    <a:pt x="8330" y="8079"/>
                  </a:cubicBezTo>
                  <a:cubicBezTo>
                    <a:pt x="11037" y="6726"/>
                    <a:pt x="12040" y="3799"/>
                    <a:pt x="12834" y="1067"/>
                  </a:cubicBezTo>
                  <a:lnTo>
                    <a:pt x="12834" y="1067"/>
                  </a:lnTo>
                  <a:cubicBezTo>
                    <a:pt x="12871" y="1043"/>
                    <a:pt x="12909" y="1020"/>
                    <a:pt x="12946" y="996"/>
                  </a:cubicBezTo>
                  <a:cubicBezTo>
                    <a:pt x="13211" y="832"/>
                    <a:pt x="13051" y="0"/>
                    <a:pt x="12779"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9"/>
            <p:cNvSpPr/>
            <p:nvPr/>
          </p:nvSpPr>
          <p:spPr>
            <a:xfrm>
              <a:off x="4909223" y="4048609"/>
              <a:ext cx="492769" cy="773769"/>
            </a:xfrm>
            <a:custGeom>
              <a:rect b="b" l="l" r="r" t="t"/>
              <a:pathLst>
                <a:path extrusionOk="0" h="16530" w="10527">
                  <a:moveTo>
                    <a:pt x="998" y="2026"/>
                  </a:moveTo>
                  <a:cubicBezTo>
                    <a:pt x="2422" y="3663"/>
                    <a:pt x="4410" y="4787"/>
                    <a:pt x="5639" y="6635"/>
                  </a:cubicBezTo>
                  <a:cubicBezTo>
                    <a:pt x="7250" y="9064"/>
                    <a:pt x="8314" y="11806"/>
                    <a:pt x="8893" y="14646"/>
                  </a:cubicBezTo>
                  <a:lnTo>
                    <a:pt x="8893" y="14646"/>
                  </a:lnTo>
                  <a:cubicBezTo>
                    <a:pt x="6728" y="13121"/>
                    <a:pt x="5485" y="11122"/>
                    <a:pt x="4045" y="8756"/>
                  </a:cubicBezTo>
                  <a:cubicBezTo>
                    <a:pt x="3268" y="7495"/>
                    <a:pt x="2312" y="6441"/>
                    <a:pt x="1771" y="5027"/>
                  </a:cubicBezTo>
                  <a:cubicBezTo>
                    <a:pt x="1405" y="4057"/>
                    <a:pt x="1178" y="3045"/>
                    <a:pt x="998" y="2026"/>
                  </a:cubicBezTo>
                  <a:close/>
                  <a:moveTo>
                    <a:pt x="387" y="0"/>
                  </a:moveTo>
                  <a:cubicBezTo>
                    <a:pt x="183" y="0"/>
                    <a:pt x="1" y="275"/>
                    <a:pt x="39" y="550"/>
                  </a:cubicBezTo>
                  <a:cubicBezTo>
                    <a:pt x="288" y="2186"/>
                    <a:pt x="551" y="3849"/>
                    <a:pt x="1120" y="5388"/>
                  </a:cubicBezTo>
                  <a:cubicBezTo>
                    <a:pt x="1688" y="6899"/>
                    <a:pt x="2672" y="8008"/>
                    <a:pt x="3504" y="9352"/>
                  </a:cubicBezTo>
                  <a:cubicBezTo>
                    <a:pt x="5129" y="12022"/>
                    <a:pt x="6513" y="14246"/>
                    <a:pt x="9112" y="15878"/>
                  </a:cubicBezTo>
                  <a:lnTo>
                    <a:pt x="9112" y="15878"/>
                  </a:lnTo>
                  <a:cubicBezTo>
                    <a:pt x="9124" y="15953"/>
                    <a:pt x="9135" y="16028"/>
                    <a:pt x="9146" y="16103"/>
                  </a:cubicBezTo>
                  <a:cubicBezTo>
                    <a:pt x="9184" y="16393"/>
                    <a:pt x="9358" y="16530"/>
                    <a:pt x="9522" y="16530"/>
                  </a:cubicBezTo>
                  <a:cubicBezTo>
                    <a:pt x="9649" y="16530"/>
                    <a:pt x="9771" y="16448"/>
                    <a:pt x="9823" y="16292"/>
                  </a:cubicBezTo>
                  <a:lnTo>
                    <a:pt x="9823" y="16292"/>
                  </a:lnTo>
                  <a:cubicBezTo>
                    <a:pt x="9860" y="16312"/>
                    <a:pt x="9898" y="16332"/>
                    <a:pt x="9936" y="16352"/>
                  </a:cubicBezTo>
                  <a:cubicBezTo>
                    <a:pt x="9998" y="16386"/>
                    <a:pt x="10055" y="16401"/>
                    <a:pt x="10106" y="16401"/>
                  </a:cubicBezTo>
                  <a:cubicBezTo>
                    <a:pt x="10472" y="16401"/>
                    <a:pt x="10526" y="15620"/>
                    <a:pt x="10185" y="15438"/>
                  </a:cubicBezTo>
                  <a:cubicBezTo>
                    <a:pt x="10023" y="15352"/>
                    <a:pt x="9865" y="15263"/>
                    <a:pt x="9712" y="15173"/>
                  </a:cubicBezTo>
                  <a:lnTo>
                    <a:pt x="9712" y="15173"/>
                  </a:lnTo>
                  <a:cubicBezTo>
                    <a:pt x="9222" y="12298"/>
                    <a:pt x="8230" y="9537"/>
                    <a:pt x="6775" y="6996"/>
                  </a:cubicBezTo>
                  <a:cubicBezTo>
                    <a:pt x="6068" y="5790"/>
                    <a:pt x="5264" y="4667"/>
                    <a:pt x="4225" y="3724"/>
                  </a:cubicBezTo>
                  <a:cubicBezTo>
                    <a:pt x="2963" y="2601"/>
                    <a:pt x="1508" y="1714"/>
                    <a:pt x="662" y="203"/>
                  </a:cubicBezTo>
                  <a:cubicBezTo>
                    <a:pt x="579" y="59"/>
                    <a:pt x="481" y="0"/>
                    <a:pt x="387"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9"/>
            <p:cNvSpPr/>
            <p:nvPr/>
          </p:nvSpPr>
          <p:spPr>
            <a:xfrm>
              <a:off x="5240638" y="4745142"/>
              <a:ext cx="283669" cy="702244"/>
            </a:xfrm>
            <a:custGeom>
              <a:rect b="b" l="l" r="r" t="t"/>
              <a:pathLst>
                <a:path extrusionOk="0" h="15002" w="6060">
                  <a:moveTo>
                    <a:pt x="3267" y="2027"/>
                  </a:moveTo>
                  <a:cubicBezTo>
                    <a:pt x="6059" y="5201"/>
                    <a:pt x="2295" y="9735"/>
                    <a:pt x="3139" y="13734"/>
                  </a:cubicBezTo>
                  <a:lnTo>
                    <a:pt x="3139" y="13734"/>
                  </a:lnTo>
                  <a:cubicBezTo>
                    <a:pt x="2071" y="13222"/>
                    <a:pt x="1249" y="12274"/>
                    <a:pt x="888" y="11120"/>
                  </a:cubicBezTo>
                  <a:cubicBezTo>
                    <a:pt x="430" y="9568"/>
                    <a:pt x="1179" y="8209"/>
                    <a:pt x="1941" y="6892"/>
                  </a:cubicBezTo>
                  <a:cubicBezTo>
                    <a:pt x="2949" y="5159"/>
                    <a:pt x="3085" y="3840"/>
                    <a:pt x="3267" y="2027"/>
                  </a:cubicBezTo>
                  <a:close/>
                  <a:moveTo>
                    <a:pt x="2090" y="1"/>
                  </a:moveTo>
                  <a:cubicBezTo>
                    <a:pt x="1758" y="1"/>
                    <a:pt x="1687" y="771"/>
                    <a:pt x="2024" y="987"/>
                  </a:cubicBezTo>
                  <a:cubicBezTo>
                    <a:pt x="2231" y="1119"/>
                    <a:pt x="2421" y="1254"/>
                    <a:pt x="2595" y="1392"/>
                  </a:cubicBezTo>
                  <a:lnTo>
                    <a:pt x="2595" y="1392"/>
                  </a:lnTo>
                  <a:cubicBezTo>
                    <a:pt x="2517" y="2325"/>
                    <a:pt x="2542" y="3236"/>
                    <a:pt x="2301" y="4148"/>
                  </a:cubicBezTo>
                  <a:cubicBezTo>
                    <a:pt x="2038" y="5104"/>
                    <a:pt x="1553" y="5853"/>
                    <a:pt x="1068" y="6712"/>
                  </a:cubicBezTo>
                  <a:cubicBezTo>
                    <a:pt x="486" y="7724"/>
                    <a:pt x="0" y="8764"/>
                    <a:pt x="14" y="9956"/>
                  </a:cubicBezTo>
                  <a:cubicBezTo>
                    <a:pt x="28" y="12257"/>
                    <a:pt x="1525" y="14281"/>
                    <a:pt x="3715" y="14988"/>
                  </a:cubicBezTo>
                  <a:cubicBezTo>
                    <a:pt x="3745" y="14997"/>
                    <a:pt x="3773" y="15002"/>
                    <a:pt x="3799" y="15002"/>
                  </a:cubicBezTo>
                  <a:cubicBezTo>
                    <a:pt x="4077" y="15002"/>
                    <a:pt x="4152" y="14498"/>
                    <a:pt x="4076" y="14295"/>
                  </a:cubicBezTo>
                  <a:cubicBezTo>
                    <a:pt x="2828" y="11287"/>
                    <a:pt x="4991" y="8306"/>
                    <a:pt x="5143" y="5284"/>
                  </a:cubicBezTo>
                  <a:cubicBezTo>
                    <a:pt x="5254" y="2956"/>
                    <a:pt x="4187" y="1278"/>
                    <a:pt x="2260" y="59"/>
                  </a:cubicBezTo>
                  <a:cubicBezTo>
                    <a:pt x="2198" y="18"/>
                    <a:pt x="2141" y="1"/>
                    <a:pt x="2090"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9"/>
            <p:cNvSpPr/>
            <p:nvPr/>
          </p:nvSpPr>
          <p:spPr>
            <a:xfrm>
              <a:off x="5079705" y="4761057"/>
              <a:ext cx="316389" cy="256940"/>
            </a:xfrm>
            <a:custGeom>
              <a:rect b="b" l="l" r="r" t="t"/>
              <a:pathLst>
                <a:path extrusionOk="0" h="5489" w="6759">
                  <a:moveTo>
                    <a:pt x="5210" y="1481"/>
                  </a:moveTo>
                  <a:lnTo>
                    <a:pt x="5210" y="1481"/>
                  </a:lnTo>
                  <a:cubicBezTo>
                    <a:pt x="4494" y="3011"/>
                    <a:pt x="2644" y="3866"/>
                    <a:pt x="1046" y="4367"/>
                  </a:cubicBezTo>
                  <a:lnTo>
                    <a:pt x="1046" y="4367"/>
                  </a:lnTo>
                  <a:cubicBezTo>
                    <a:pt x="1443" y="3742"/>
                    <a:pt x="3028" y="2673"/>
                    <a:pt x="3327" y="2477"/>
                  </a:cubicBezTo>
                  <a:cubicBezTo>
                    <a:pt x="3929" y="2085"/>
                    <a:pt x="4558" y="1753"/>
                    <a:pt x="5210" y="1481"/>
                  </a:cubicBezTo>
                  <a:close/>
                  <a:moveTo>
                    <a:pt x="5735" y="1"/>
                  </a:moveTo>
                  <a:cubicBezTo>
                    <a:pt x="5636" y="1"/>
                    <a:pt x="5546" y="85"/>
                    <a:pt x="5513" y="292"/>
                  </a:cubicBezTo>
                  <a:lnTo>
                    <a:pt x="5513" y="292"/>
                  </a:lnTo>
                  <a:cubicBezTo>
                    <a:pt x="4180" y="768"/>
                    <a:pt x="2947" y="1484"/>
                    <a:pt x="1872" y="2408"/>
                  </a:cubicBezTo>
                  <a:cubicBezTo>
                    <a:pt x="999" y="3156"/>
                    <a:pt x="1" y="4043"/>
                    <a:pt x="555" y="5263"/>
                  </a:cubicBezTo>
                  <a:cubicBezTo>
                    <a:pt x="594" y="5340"/>
                    <a:pt x="691" y="5488"/>
                    <a:pt x="804" y="5488"/>
                  </a:cubicBezTo>
                  <a:cubicBezTo>
                    <a:pt x="814" y="5488"/>
                    <a:pt x="823" y="5487"/>
                    <a:pt x="832" y="5485"/>
                  </a:cubicBezTo>
                  <a:cubicBezTo>
                    <a:pt x="3150" y="4819"/>
                    <a:pt x="5468" y="3609"/>
                    <a:pt x="5994" y="1188"/>
                  </a:cubicBezTo>
                  <a:lnTo>
                    <a:pt x="5994" y="1188"/>
                  </a:lnTo>
                  <a:cubicBezTo>
                    <a:pt x="6125" y="1144"/>
                    <a:pt x="6258" y="1102"/>
                    <a:pt x="6391" y="1063"/>
                  </a:cubicBezTo>
                  <a:cubicBezTo>
                    <a:pt x="6759" y="958"/>
                    <a:pt x="6628" y="43"/>
                    <a:pt x="6319" y="43"/>
                  </a:cubicBezTo>
                  <a:cubicBezTo>
                    <a:pt x="6302" y="43"/>
                    <a:pt x="6284" y="45"/>
                    <a:pt x="6266" y="51"/>
                  </a:cubicBezTo>
                  <a:cubicBezTo>
                    <a:pt x="6165" y="80"/>
                    <a:pt x="6065" y="109"/>
                    <a:pt x="5965" y="140"/>
                  </a:cubicBezTo>
                  <a:lnTo>
                    <a:pt x="5965" y="140"/>
                  </a:lnTo>
                  <a:cubicBezTo>
                    <a:pt x="5899" y="54"/>
                    <a:pt x="5814" y="1"/>
                    <a:pt x="5735"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9"/>
            <p:cNvSpPr/>
            <p:nvPr/>
          </p:nvSpPr>
          <p:spPr>
            <a:xfrm>
              <a:off x="5298167" y="4327316"/>
              <a:ext cx="161494" cy="493190"/>
            </a:xfrm>
            <a:custGeom>
              <a:rect b="b" l="l" r="r" t="t"/>
              <a:pathLst>
                <a:path extrusionOk="0" h="10536" w="3450">
                  <a:moveTo>
                    <a:pt x="1879" y="1457"/>
                  </a:moveTo>
                  <a:lnTo>
                    <a:pt x="1879" y="1457"/>
                  </a:lnTo>
                  <a:cubicBezTo>
                    <a:pt x="2497" y="3576"/>
                    <a:pt x="1842" y="5762"/>
                    <a:pt x="1188" y="7869"/>
                  </a:cubicBezTo>
                  <a:lnTo>
                    <a:pt x="1188" y="7869"/>
                  </a:lnTo>
                  <a:cubicBezTo>
                    <a:pt x="819" y="5718"/>
                    <a:pt x="1052" y="3495"/>
                    <a:pt x="1879" y="1457"/>
                  </a:cubicBezTo>
                  <a:close/>
                  <a:moveTo>
                    <a:pt x="1842" y="1"/>
                  </a:moveTo>
                  <a:cubicBezTo>
                    <a:pt x="1749" y="1"/>
                    <a:pt x="1656" y="54"/>
                    <a:pt x="1599" y="168"/>
                  </a:cubicBezTo>
                  <a:cubicBezTo>
                    <a:pt x="287" y="2980"/>
                    <a:pt x="0" y="6163"/>
                    <a:pt x="799" y="9149"/>
                  </a:cubicBezTo>
                  <a:lnTo>
                    <a:pt x="799" y="9149"/>
                  </a:lnTo>
                  <a:cubicBezTo>
                    <a:pt x="734" y="9373"/>
                    <a:pt x="672" y="9595"/>
                    <a:pt x="615" y="9816"/>
                  </a:cubicBezTo>
                  <a:cubicBezTo>
                    <a:pt x="538" y="10125"/>
                    <a:pt x="790" y="10535"/>
                    <a:pt x="1007" y="10535"/>
                  </a:cubicBezTo>
                  <a:cubicBezTo>
                    <a:pt x="1087" y="10535"/>
                    <a:pt x="1163" y="10478"/>
                    <a:pt x="1215" y="10338"/>
                  </a:cubicBezTo>
                  <a:lnTo>
                    <a:pt x="1215" y="10338"/>
                  </a:lnTo>
                  <a:cubicBezTo>
                    <a:pt x="1270" y="10401"/>
                    <a:pt x="1333" y="10429"/>
                    <a:pt x="1394" y="10429"/>
                  </a:cubicBezTo>
                  <a:cubicBezTo>
                    <a:pt x="1603" y="10429"/>
                    <a:pt x="1800" y="10111"/>
                    <a:pt x="1682" y="9775"/>
                  </a:cubicBezTo>
                  <a:cubicBezTo>
                    <a:pt x="1622" y="9603"/>
                    <a:pt x="1566" y="9430"/>
                    <a:pt x="1514" y="9257"/>
                  </a:cubicBezTo>
                  <a:lnTo>
                    <a:pt x="1514" y="9257"/>
                  </a:lnTo>
                  <a:cubicBezTo>
                    <a:pt x="2378" y="6239"/>
                    <a:pt x="3449" y="3281"/>
                    <a:pt x="2126" y="210"/>
                  </a:cubicBezTo>
                  <a:cubicBezTo>
                    <a:pt x="2066" y="75"/>
                    <a:pt x="1953" y="1"/>
                    <a:pt x="1842"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9"/>
            <p:cNvSpPr/>
            <p:nvPr/>
          </p:nvSpPr>
          <p:spPr>
            <a:xfrm>
              <a:off x="5480726" y="4575643"/>
              <a:ext cx="279877" cy="360577"/>
            </a:xfrm>
            <a:custGeom>
              <a:rect b="b" l="l" r="r" t="t"/>
              <a:pathLst>
                <a:path extrusionOk="0" h="7703" w="5979">
                  <a:moveTo>
                    <a:pt x="700" y="1392"/>
                  </a:moveTo>
                  <a:cubicBezTo>
                    <a:pt x="2354" y="2800"/>
                    <a:pt x="3992" y="4302"/>
                    <a:pt x="4924" y="6259"/>
                  </a:cubicBezTo>
                  <a:lnTo>
                    <a:pt x="4924" y="6259"/>
                  </a:lnTo>
                  <a:cubicBezTo>
                    <a:pt x="3103" y="5234"/>
                    <a:pt x="1166" y="3405"/>
                    <a:pt x="700" y="1392"/>
                  </a:cubicBezTo>
                  <a:close/>
                  <a:moveTo>
                    <a:pt x="254" y="1"/>
                  </a:moveTo>
                  <a:cubicBezTo>
                    <a:pt x="96" y="1"/>
                    <a:pt x="0" y="268"/>
                    <a:pt x="0" y="422"/>
                  </a:cubicBezTo>
                  <a:cubicBezTo>
                    <a:pt x="95" y="3526"/>
                    <a:pt x="2708" y="6219"/>
                    <a:pt x="5416" y="7529"/>
                  </a:cubicBezTo>
                  <a:lnTo>
                    <a:pt x="5416" y="7529"/>
                  </a:lnTo>
                  <a:cubicBezTo>
                    <a:pt x="5476" y="7651"/>
                    <a:pt x="5550" y="7702"/>
                    <a:pt x="5622" y="7702"/>
                  </a:cubicBezTo>
                  <a:cubicBezTo>
                    <a:pt x="5806" y="7702"/>
                    <a:pt x="5979" y="7369"/>
                    <a:pt x="5878" y="7048"/>
                  </a:cubicBezTo>
                  <a:cubicBezTo>
                    <a:pt x="5868" y="7016"/>
                    <a:pt x="5858" y="6985"/>
                    <a:pt x="5849" y="6953"/>
                  </a:cubicBezTo>
                  <a:lnTo>
                    <a:pt x="5849" y="6953"/>
                  </a:lnTo>
                  <a:cubicBezTo>
                    <a:pt x="5839" y="6913"/>
                    <a:pt x="5826" y="6874"/>
                    <a:pt x="5811" y="6838"/>
                  </a:cubicBezTo>
                  <a:lnTo>
                    <a:pt x="5811" y="6838"/>
                  </a:lnTo>
                  <a:cubicBezTo>
                    <a:pt x="4868" y="3970"/>
                    <a:pt x="2635" y="1956"/>
                    <a:pt x="388" y="62"/>
                  </a:cubicBezTo>
                  <a:cubicBezTo>
                    <a:pt x="340" y="19"/>
                    <a:pt x="295" y="1"/>
                    <a:pt x="254"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9"/>
            <p:cNvSpPr/>
            <p:nvPr/>
          </p:nvSpPr>
          <p:spPr>
            <a:xfrm>
              <a:off x="5613105" y="4879206"/>
              <a:ext cx="204981" cy="386791"/>
            </a:xfrm>
            <a:custGeom>
              <a:rect b="b" l="l" r="r" t="t"/>
              <a:pathLst>
                <a:path extrusionOk="0" h="8263" w="4379">
                  <a:moveTo>
                    <a:pt x="2715" y="1208"/>
                  </a:moveTo>
                  <a:cubicBezTo>
                    <a:pt x="3852" y="2990"/>
                    <a:pt x="1762" y="5607"/>
                    <a:pt x="450" y="6919"/>
                  </a:cubicBezTo>
                  <a:lnTo>
                    <a:pt x="450" y="6919"/>
                  </a:lnTo>
                  <a:cubicBezTo>
                    <a:pt x="528" y="4744"/>
                    <a:pt x="885" y="2544"/>
                    <a:pt x="2715" y="1208"/>
                  </a:cubicBezTo>
                  <a:close/>
                  <a:moveTo>
                    <a:pt x="2538" y="1"/>
                  </a:moveTo>
                  <a:cubicBezTo>
                    <a:pt x="2468" y="1"/>
                    <a:pt x="2427" y="127"/>
                    <a:pt x="2413" y="289"/>
                  </a:cubicBezTo>
                  <a:lnTo>
                    <a:pt x="2413" y="289"/>
                  </a:lnTo>
                  <a:cubicBezTo>
                    <a:pt x="165" y="1987"/>
                    <a:pt x="26" y="4991"/>
                    <a:pt x="0" y="7633"/>
                  </a:cubicBezTo>
                  <a:cubicBezTo>
                    <a:pt x="0" y="7706"/>
                    <a:pt x="86" y="8262"/>
                    <a:pt x="258" y="8262"/>
                  </a:cubicBezTo>
                  <a:cubicBezTo>
                    <a:pt x="281" y="8262"/>
                    <a:pt x="306" y="8252"/>
                    <a:pt x="333" y="8229"/>
                  </a:cubicBezTo>
                  <a:cubicBezTo>
                    <a:pt x="2128" y="6559"/>
                    <a:pt x="4378" y="3320"/>
                    <a:pt x="3129" y="808"/>
                  </a:cubicBezTo>
                  <a:lnTo>
                    <a:pt x="3129" y="808"/>
                  </a:lnTo>
                  <a:cubicBezTo>
                    <a:pt x="3177" y="513"/>
                    <a:pt x="3038" y="4"/>
                    <a:pt x="2849" y="4"/>
                  </a:cubicBezTo>
                  <a:cubicBezTo>
                    <a:pt x="2829" y="4"/>
                    <a:pt x="2808" y="9"/>
                    <a:pt x="2786" y="22"/>
                  </a:cubicBezTo>
                  <a:lnTo>
                    <a:pt x="2800" y="22"/>
                  </a:lnTo>
                  <a:cubicBezTo>
                    <a:pt x="2756" y="50"/>
                    <a:pt x="2712" y="79"/>
                    <a:pt x="2668" y="107"/>
                  </a:cubicBezTo>
                  <a:lnTo>
                    <a:pt x="2668" y="107"/>
                  </a:lnTo>
                  <a:cubicBezTo>
                    <a:pt x="2653" y="88"/>
                    <a:pt x="2636" y="69"/>
                    <a:pt x="2620" y="50"/>
                  </a:cubicBezTo>
                  <a:cubicBezTo>
                    <a:pt x="2589" y="16"/>
                    <a:pt x="2562" y="1"/>
                    <a:pt x="2538"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9"/>
            <p:cNvSpPr/>
            <p:nvPr/>
          </p:nvSpPr>
          <p:spPr>
            <a:xfrm>
              <a:off x="4890218" y="5336539"/>
              <a:ext cx="812294" cy="395498"/>
            </a:xfrm>
            <a:custGeom>
              <a:rect b="b" l="l" r="r" t="t"/>
              <a:pathLst>
                <a:path extrusionOk="0" h="8449" w="17353">
                  <a:moveTo>
                    <a:pt x="15694" y="983"/>
                  </a:moveTo>
                  <a:cubicBezTo>
                    <a:pt x="15952" y="983"/>
                    <a:pt x="16214" y="1003"/>
                    <a:pt x="16483" y="1046"/>
                  </a:cubicBezTo>
                  <a:lnTo>
                    <a:pt x="16483" y="1046"/>
                  </a:lnTo>
                  <a:cubicBezTo>
                    <a:pt x="14749" y="3243"/>
                    <a:pt x="12597" y="5980"/>
                    <a:pt x="10079" y="7025"/>
                  </a:cubicBezTo>
                  <a:cubicBezTo>
                    <a:pt x="9485" y="7274"/>
                    <a:pt x="8869" y="7363"/>
                    <a:pt x="8248" y="7363"/>
                  </a:cubicBezTo>
                  <a:cubicBezTo>
                    <a:pt x="7448" y="7363"/>
                    <a:pt x="6639" y="7215"/>
                    <a:pt x="5851" y="7067"/>
                  </a:cubicBezTo>
                  <a:cubicBezTo>
                    <a:pt x="4604" y="6839"/>
                    <a:pt x="3374" y="6528"/>
                    <a:pt x="2171" y="6141"/>
                  </a:cubicBezTo>
                  <a:lnTo>
                    <a:pt x="2171" y="6141"/>
                  </a:lnTo>
                  <a:cubicBezTo>
                    <a:pt x="4467" y="5683"/>
                    <a:pt x="6852" y="5055"/>
                    <a:pt x="8873" y="4045"/>
                  </a:cubicBezTo>
                  <a:cubicBezTo>
                    <a:pt x="11116" y="2935"/>
                    <a:pt x="13154" y="983"/>
                    <a:pt x="15694" y="983"/>
                  </a:cubicBezTo>
                  <a:close/>
                  <a:moveTo>
                    <a:pt x="15587" y="1"/>
                  </a:moveTo>
                  <a:cubicBezTo>
                    <a:pt x="13408" y="1"/>
                    <a:pt x="11599" y="1374"/>
                    <a:pt x="9704" y="2506"/>
                  </a:cubicBezTo>
                  <a:cubicBezTo>
                    <a:pt x="6932" y="4156"/>
                    <a:pt x="3411" y="4918"/>
                    <a:pt x="264" y="5459"/>
                  </a:cubicBezTo>
                  <a:cubicBezTo>
                    <a:pt x="1" y="5514"/>
                    <a:pt x="153" y="6388"/>
                    <a:pt x="348" y="6471"/>
                  </a:cubicBezTo>
                  <a:cubicBezTo>
                    <a:pt x="2395" y="7263"/>
                    <a:pt x="5384" y="8448"/>
                    <a:pt x="7954" y="8448"/>
                  </a:cubicBezTo>
                  <a:cubicBezTo>
                    <a:pt x="8759" y="8448"/>
                    <a:pt x="9522" y="8332"/>
                    <a:pt x="10203" y="8051"/>
                  </a:cubicBezTo>
                  <a:cubicBezTo>
                    <a:pt x="13031" y="6887"/>
                    <a:pt x="15374" y="3685"/>
                    <a:pt x="17217" y="1370"/>
                  </a:cubicBezTo>
                  <a:cubicBezTo>
                    <a:pt x="17352" y="1193"/>
                    <a:pt x="17223" y="653"/>
                    <a:pt x="17103" y="455"/>
                  </a:cubicBezTo>
                  <a:lnTo>
                    <a:pt x="17103" y="455"/>
                  </a:lnTo>
                  <a:cubicBezTo>
                    <a:pt x="17068" y="306"/>
                    <a:pt x="17007" y="186"/>
                    <a:pt x="16926" y="164"/>
                  </a:cubicBezTo>
                  <a:lnTo>
                    <a:pt x="16926" y="164"/>
                  </a:lnTo>
                  <a:lnTo>
                    <a:pt x="16940" y="177"/>
                  </a:lnTo>
                  <a:cubicBezTo>
                    <a:pt x="16472" y="55"/>
                    <a:pt x="16022" y="1"/>
                    <a:pt x="15587"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9"/>
            <p:cNvSpPr/>
            <p:nvPr/>
          </p:nvSpPr>
          <p:spPr>
            <a:xfrm>
              <a:off x="5534183" y="5339395"/>
              <a:ext cx="231195" cy="527221"/>
            </a:xfrm>
            <a:custGeom>
              <a:rect b="b" l="l" r="r" t="t"/>
              <a:pathLst>
                <a:path extrusionOk="0" h="11263" w="4939">
                  <a:moveTo>
                    <a:pt x="3101" y="1446"/>
                  </a:moveTo>
                  <a:cubicBezTo>
                    <a:pt x="3902" y="3185"/>
                    <a:pt x="4440" y="4880"/>
                    <a:pt x="3502" y="6742"/>
                  </a:cubicBezTo>
                  <a:cubicBezTo>
                    <a:pt x="2953" y="7818"/>
                    <a:pt x="2225" y="8808"/>
                    <a:pt x="1527" y="9806"/>
                  </a:cubicBezTo>
                  <a:lnTo>
                    <a:pt x="1527" y="9806"/>
                  </a:lnTo>
                  <a:cubicBezTo>
                    <a:pt x="1043" y="7245"/>
                    <a:pt x="1040" y="3176"/>
                    <a:pt x="3101" y="1446"/>
                  </a:cubicBezTo>
                  <a:close/>
                  <a:moveTo>
                    <a:pt x="3661" y="1"/>
                  </a:moveTo>
                  <a:cubicBezTo>
                    <a:pt x="3619" y="1"/>
                    <a:pt x="3576" y="11"/>
                    <a:pt x="3530" y="33"/>
                  </a:cubicBezTo>
                  <a:cubicBezTo>
                    <a:pt x="3410" y="89"/>
                    <a:pt x="3294" y="150"/>
                    <a:pt x="3183" y="216"/>
                  </a:cubicBezTo>
                  <a:lnTo>
                    <a:pt x="3183" y="216"/>
                  </a:lnTo>
                  <a:cubicBezTo>
                    <a:pt x="3109" y="217"/>
                    <a:pt x="3037" y="267"/>
                    <a:pt x="2980" y="345"/>
                  </a:cubicBezTo>
                  <a:lnTo>
                    <a:pt x="2980" y="345"/>
                  </a:lnTo>
                  <a:cubicBezTo>
                    <a:pt x="1" y="2359"/>
                    <a:pt x="302" y="8007"/>
                    <a:pt x="1062" y="10943"/>
                  </a:cubicBezTo>
                  <a:cubicBezTo>
                    <a:pt x="1112" y="11143"/>
                    <a:pt x="1253" y="11263"/>
                    <a:pt x="1399" y="11263"/>
                  </a:cubicBezTo>
                  <a:cubicBezTo>
                    <a:pt x="1496" y="11263"/>
                    <a:pt x="1595" y="11211"/>
                    <a:pt x="1672" y="11095"/>
                  </a:cubicBezTo>
                  <a:cubicBezTo>
                    <a:pt x="2795" y="9418"/>
                    <a:pt x="4417" y="7602"/>
                    <a:pt x="4708" y="5536"/>
                  </a:cubicBezTo>
                  <a:cubicBezTo>
                    <a:pt x="4939" y="3958"/>
                    <a:pt x="4372" y="2455"/>
                    <a:pt x="3716" y="1035"/>
                  </a:cubicBezTo>
                  <a:lnTo>
                    <a:pt x="3716" y="1035"/>
                  </a:lnTo>
                  <a:cubicBezTo>
                    <a:pt x="3755" y="1015"/>
                    <a:pt x="3794" y="995"/>
                    <a:pt x="3835" y="976"/>
                  </a:cubicBezTo>
                  <a:cubicBezTo>
                    <a:pt x="4196" y="814"/>
                    <a:pt x="4031" y="1"/>
                    <a:pt x="3661"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9"/>
            <p:cNvSpPr/>
            <p:nvPr/>
          </p:nvSpPr>
          <p:spPr>
            <a:xfrm>
              <a:off x="5796085" y="5147146"/>
              <a:ext cx="238169" cy="643263"/>
            </a:xfrm>
            <a:custGeom>
              <a:rect b="b" l="l" r="r" t="t"/>
              <a:pathLst>
                <a:path extrusionOk="0" h="13742" w="5088">
                  <a:moveTo>
                    <a:pt x="2060" y="1144"/>
                  </a:moveTo>
                  <a:cubicBezTo>
                    <a:pt x="4316" y="2145"/>
                    <a:pt x="4369" y="4916"/>
                    <a:pt x="4422" y="7134"/>
                  </a:cubicBezTo>
                  <a:cubicBezTo>
                    <a:pt x="4470" y="8833"/>
                    <a:pt x="4353" y="10541"/>
                    <a:pt x="4088" y="12225"/>
                  </a:cubicBezTo>
                  <a:lnTo>
                    <a:pt x="4088" y="12225"/>
                  </a:lnTo>
                  <a:lnTo>
                    <a:pt x="2357" y="8008"/>
                  </a:lnTo>
                  <a:cubicBezTo>
                    <a:pt x="1497" y="5928"/>
                    <a:pt x="0" y="3198"/>
                    <a:pt x="1982" y="1285"/>
                  </a:cubicBezTo>
                  <a:cubicBezTo>
                    <a:pt x="2018" y="1251"/>
                    <a:pt x="2044" y="1202"/>
                    <a:pt x="2060" y="1144"/>
                  </a:cubicBezTo>
                  <a:close/>
                  <a:moveTo>
                    <a:pt x="1652" y="1"/>
                  </a:moveTo>
                  <a:cubicBezTo>
                    <a:pt x="1475" y="1"/>
                    <a:pt x="1415" y="311"/>
                    <a:pt x="1459" y="588"/>
                  </a:cubicBezTo>
                  <a:lnTo>
                    <a:pt x="1459" y="588"/>
                  </a:lnTo>
                  <a:cubicBezTo>
                    <a:pt x="371" y="1840"/>
                    <a:pt x="264" y="3506"/>
                    <a:pt x="665" y="5111"/>
                  </a:cubicBezTo>
                  <a:cubicBezTo>
                    <a:pt x="1400" y="7994"/>
                    <a:pt x="2883" y="10794"/>
                    <a:pt x="4020" y="13539"/>
                  </a:cubicBezTo>
                  <a:cubicBezTo>
                    <a:pt x="4077" y="13677"/>
                    <a:pt x="4159" y="13742"/>
                    <a:pt x="4238" y="13742"/>
                  </a:cubicBezTo>
                  <a:cubicBezTo>
                    <a:pt x="4332" y="13742"/>
                    <a:pt x="4420" y="13649"/>
                    <a:pt x="4450" y="13483"/>
                  </a:cubicBezTo>
                  <a:cubicBezTo>
                    <a:pt x="4990" y="10572"/>
                    <a:pt x="5087" y="7606"/>
                    <a:pt x="4755" y="4667"/>
                  </a:cubicBezTo>
                  <a:cubicBezTo>
                    <a:pt x="4491" y="2574"/>
                    <a:pt x="3868" y="730"/>
                    <a:pt x="1705" y="9"/>
                  </a:cubicBezTo>
                  <a:cubicBezTo>
                    <a:pt x="1686" y="4"/>
                    <a:pt x="1669" y="1"/>
                    <a:pt x="1652"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9"/>
            <p:cNvSpPr/>
            <p:nvPr/>
          </p:nvSpPr>
          <p:spPr>
            <a:xfrm>
              <a:off x="5934502" y="5169521"/>
              <a:ext cx="555916" cy="238637"/>
            </a:xfrm>
            <a:custGeom>
              <a:rect b="b" l="l" r="r" t="t"/>
              <a:pathLst>
                <a:path extrusionOk="0" h="5098" w="11876">
                  <a:moveTo>
                    <a:pt x="5316" y="1005"/>
                  </a:moveTo>
                  <a:cubicBezTo>
                    <a:pt x="7219" y="1005"/>
                    <a:pt x="9118" y="1332"/>
                    <a:pt x="10924" y="1982"/>
                  </a:cubicBezTo>
                  <a:lnTo>
                    <a:pt x="10924" y="1982"/>
                  </a:lnTo>
                  <a:cubicBezTo>
                    <a:pt x="9545" y="3193"/>
                    <a:pt x="7109" y="4103"/>
                    <a:pt x="4956" y="4103"/>
                  </a:cubicBezTo>
                  <a:cubicBezTo>
                    <a:pt x="3075" y="4103"/>
                    <a:pt x="1411" y="3409"/>
                    <a:pt x="855" y="1615"/>
                  </a:cubicBezTo>
                  <a:lnTo>
                    <a:pt x="855" y="1615"/>
                  </a:lnTo>
                  <a:cubicBezTo>
                    <a:pt x="2315" y="1208"/>
                    <a:pt x="3817" y="1005"/>
                    <a:pt x="5316" y="1005"/>
                  </a:cubicBezTo>
                  <a:close/>
                  <a:moveTo>
                    <a:pt x="5167" y="1"/>
                  </a:moveTo>
                  <a:cubicBezTo>
                    <a:pt x="3503" y="1"/>
                    <a:pt x="1835" y="250"/>
                    <a:pt x="217" y="751"/>
                  </a:cubicBezTo>
                  <a:cubicBezTo>
                    <a:pt x="0" y="819"/>
                    <a:pt x="195" y="1765"/>
                    <a:pt x="347" y="1765"/>
                  </a:cubicBezTo>
                  <a:cubicBezTo>
                    <a:pt x="350" y="1765"/>
                    <a:pt x="353" y="1764"/>
                    <a:pt x="356" y="1763"/>
                  </a:cubicBezTo>
                  <a:cubicBezTo>
                    <a:pt x="427" y="1741"/>
                    <a:pt x="497" y="1720"/>
                    <a:pt x="568" y="1698"/>
                  </a:cubicBezTo>
                  <a:lnTo>
                    <a:pt x="568" y="1698"/>
                  </a:lnTo>
                  <a:cubicBezTo>
                    <a:pt x="1130" y="4101"/>
                    <a:pt x="3217" y="5098"/>
                    <a:pt x="5494" y="5098"/>
                  </a:cubicBezTo>
                  <a:cubicBezTo>
                    <a:pt x="7884" y="5098"/>
                    <a:pt x="10485" y="3999"/>
                    <a:pt x="11751" y="2276"/>
                  </a:cubicBezTo>
                  <a:cubicBezTo>
                    <a:pt x="11875" y="2124"/>
                    <a:pt x="11834" y="1389"/>
                    <a:pt x="11626" y="1306"/>
                  </a:cubicBezTo>
                  <a:cubicBezTo>
                    <a:pt x="9565" y="437"/>
                    <a:pt x="7370" y="1"/>
                    <a:pt x="5167"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9"/>
            <p:cNvSpPr/>
            <p:nvPr/>
          </p:nvSpPr>
          <p:spPr>
            <a:xfrm>
              <a:off x="5634684" y="4349176"/>
              <a:ext cx="798859" cy="664936"/>
            </a:xfrm>
            <a:custGeom>
              <a:rect b="b" l="l" r="r" t="t"/>
              <a:pathLst>
                <a:path extrusionOk="0" h="14205" w="17066">
                  <a:moveTo>
                    <a:pt x="1102" y="1153"/>
                  </a:moveTo>
                  <a:lnTo>
                    <a:pt x="1102" y="1153"/>
                  </a:lnTo>
                  <a:cubicBezTo>
                    <a:pt x="7219" y="2771"/>
                    <a:pt x="10583" y="8977"/>
                    <a:pt x="15820" y="12197"/>
                  </a:cubicBezTo>
                  <a:lnTo>
                    <a:pt x="15820" y="12197"/>
                  </a:lnTo>
                  <a:cubicBezTo>
                    <a:pt x="14994" y="12891"/>
                    <a:pt x="13822" y="13142"/>
                    <a:pt x="12687" y="13142"/>
                  </a:cubicBezTo>
                  <a:cubicBezTo>
                    <a:pt x="12272" y="13142"/>
                    <a:pt x="11861" y="13109"/>
                    <a:pt x="11474" y="13050"/>
                  </a:cubicBezTo>
                  <a:cubicBezTo>
                    <a:pt x="9381" y="12745"/>
                    <a:pt x="7662" y="11609"/>
                    <a:pt x="6359" y="9959"/>
                  </a:cubicBezTo>
                  <a:cubicBezTo>
                    <a:pt x="4275" y="7316"/>
                    <a:pt x="2734" y="4129"/>
                    <a:pt x="1102" y="1153"/>
                  </a:cubicBezTo>
                  <a:close/>
                  <a:moveTo>
                    <a:pt x="341" y="0"/>
                  </a:moveTo>
                  <a:cubicBezTo>
                    <a:pt x="0" y="0"/>
                    <a:pt x="168" y="722"/>
                    <a:pt x="260" y="880"/>
                  </a:cubicBezTo>
                  <a:lnTo>
                    <a:pt x="4072" y="7547"/>
                  </a:lnTo>
                  <a:cubicBezTo>
                    <a:pt x="5056" y="9266"/>
                    <a:pt x="6082" y="11040"/>
                    <a:pt x="7621" y="12330"/>
                  </a:cubicBezTo>
                  <a:cubicBezTo>
                    <a:pt x="8874" y="13373"/>
                    <a:pt x="11026" y="14205"/>
                    <a:pt x="12995" y="14205"/>
                  </a:cubicBezTo>
                  <a:cubicBezTo>
                    <a:pt x="14663" y="14205"/>
                    <a:pt x="16200" y="13608"/>
                    <a:pt x="16950" y="12038"/>
                  </a:cubicBezTo>
                  <a:cubicBezTo>
                    <a:pt x="17065" y="11807"/>
                    <a:pt x="16863" y="11114"/>
                    <a:pt x="16688" y="11114"/>
                  </a:cubicBezTo>
                  <a:cubicBezTo>
                    <a:pt x="16653" y="11114"/>
                    <a:pt x="16619" y="11142"/>
                    <a:pt x="16589" y="11207"/>
                  </a:cubicBezTo>
                  <a:cubicBezTo>
                    <a:pt x="16533" y="11324"/>
                    <a:pt x="16470" y="11435"/>
                    <a:pt x="16402" y="11540"/>
                  </a:cubicBezTo>
                  <a:lnTo>
                    <a:pt x="16402" y="11540"/>
                  </a:lnTo>
                  <a:cubicBezTo>
                    <a:pt x="10610" y="8326"/>
                    <a:pt x="7227" y="1347"/>
                    <a:pt x="399" y="6"/>
                  </a:cubicBezTo>
                  <a:cubicBezTo>
                    <a:pt x="378" y="2"/>
                    <a:pt x="359" y="0"/>
                    <a:pt x="341"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9"/>
            <p:cNvSpPr/>
            <p:nvPr/>
          </p:nvSpPr>
          <p:spPr>
            <a:xfrm>
              <a:off x="6250283" y="4140544"/>
              <a:ext cx="307589" cy="788280"/>
            </a:xfrm>
            <a:custGeom>
              <a:rect b="b" l="l" r="r" t="t"/>
              <a:pathLst>
                <a:path extrusionOk="0" h="16840" w="6571">
                  <a:moveTo>
                    <a:pt x="1791" y="1772"/>
                  </a:moveTo>
                  <a:cubicBezTo>
                    <a:pt x="2583" y="3771"/>
                    <a:pt x="4241" y="5340"/>
                    <a:pt x="5074" y="7347"/>
                  </a:cubicBezTo>
                  <a:cubicBezTo>
                    <a:pt x="5476" y="8303"/>
                    <a:pt x="5725" y="9301"/>
                    <a:pt x="5836" y="10313"/>
                  </a:cubicBezTo>
                  <a:cubicBezTo>
                    <a:pt x="5947" y="11353"/>
                    <a:pt x="6086" y="13876"/>
                    <a:pt x="5088" y="14610"/>
                  </a:cubicBezTo>
                  <a:cubicBezTo>
                    <a:pt x="4444" y="15073"/>
                    <a:pt x="3718" y="15040"/>
                    <a:pt x="3194" y="15505"/>
                  </a:cubicBezTo>
                  <a:lnTo>
                    <a:pt x="3194" y="15505"/>
                  </a:lnTo>
                  <a:cubicBezTo>
                    <a:pt x="424" y="15125"/>
                    <a:pt x="703" y="9534"/>
                    <a:pt x="943" y="7638"/>
                  </a:cubicBezTo>
                  <a:cubicBezTo>
                    <a:pt x="1174" y="5675"/>
                    <a:pt x="1587" y="3741"/>
                    <a:pt x="1791" y="1772"/>
                  </a:cubicBezTo>
                  <a:close/>
                  <a:moveTo>
                    <a:pt x="1636" y="0"/>
                  </a:moveTo>
                  <a:cubicBezTo>
                    <a:pt x="1531" y="0"/>
                    <a:pt x="1429" y="140"/>
                    <a:pt x="1414" y="374"/>
                  </a:cubicBezTo>
                  <a:cubicBezTo>
                    <a:pt x="1220" y="3992"/>
                    <a:pt x="0" y="7541"/>
                    <a:pt x="389" y="11200"/>
                  </a:cubicBezTo>
                  <a:cubicBezTo>
                    <a:pt x="559" y="12772"/>
                    <a:pt x="1147" y="15714"/>
                    <a:pt x="2868" y="16394"/>
                  </a:cubicBezTo>
                  <a:lnTo>
                    <a:pt x="2868" y="16394"/>
                  </a:lnTo>
                  <a:cubicBezTo>
                    <a:pt x="2919" y="16624"/>
                    <a:pt x="3021" y="16840"/>
                    <a:pt x="3120" y="16840"/>
                  </a:cubicBezTo>
                  <a:cubicBezTo>
                    <a:pt x="3153" y="16840"/>
                    <a:pt x="3186" y="16815"/>
                    <a:pt x="3216" y="16759"/>
                  </a:cubicBezTo>
                  <a:cubicBezTo>
                    <a:pt x="3266" y="16672"/>
                    <a:pt x="3321" y="16593"/>
                    <a:pt x="3381" y="16523"/>
                  </a:cubicBezTo>
                  <a:lnTo>
                    <a:pt x="3381" y="16523"/>
                  </a:lnTo>
                  <a:cubicBezTo>
                    <a:pt x="3463" y="16532"/>
                    <a:pt x="3547" y="16537"/>
                    <a:pt x="3633" y="16537"/>
                  </a:cubicBezTo>
                  <a:cubicBezTo>
                    <a:pt x="3637" y="16537"/>
                    <a:pt x="3642" y="16537"/>
                    <a:pt x="3646" y="16537"/>
                  </a:cubicBezTo>
                  <a:cubicBezTo>
                    <a:pt x="3774" y="16537"/>
                    <a:pt x="3833" y="16360"/>
                    <a:pt x="3834" y="16154"/>
                  </a:cubicBezTo>
                  <a:lnTo>
                    <a:pt x="3834" y="16154"/>
                  </a:lnTo>
                  <a:cubicBezTo>
                    <a:pt x="4546" y="15739"/>
                    <a:pt x="5500" y="15680"/>
                    <a:pt x="5933" y="14763"/>
                  </a:cubicBezTo>
                  <a:cubicBezTo>
                    <a:pt x="6571" y="13418"/>
                    <a:pt x="6446" y="11380"/>
                    <a:pt x="6252" y="9953"/>
                  </a:cubicBezTo>
                  <a:cubicBezTo>
                    <a:pt x="6044" y="8442"/>
                    <a:pt x="5573" y="6972"/>
                    <a:pt x="4838" y="5628"/>
                  </a:cubicBezTo>
                  <a:cubicBezTo>
                    <a:pt x="3882" y="3826"/>
                    <a:pt x="2260" y="2356"/>
                    <a:pt x="1858" y="319"/>
                  </a:cubicBezTo>
                  <a:cubicBezTo>
                    <a:pt x="1814" y="98"/>
                    <a:pt x="1724" y="0"/>
                    <a:pt x="1636"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9"/>
            <p:cNvSpPr/>
            <p:nvPr/>
          </p:nvSpPr>
          <p:spPr>
            <a:xfrm>
              <a:off x="5685754" y="4989209"/>
              <a:ext cx="540468" cy="406779"/>
            </a:xfrm>
            <a:custGeom>
              <a:rect b="b" l="l" r="r" t="t"/>
              <a:pathLst>
                <a:path extrusionOk="0" h="8690" w="11546">
                  <a:moveTo>
                    <a:pt x="11235" y="1"/>
                  </a:moveTo>
                  <a:cubicBezTo>
                    <a:pt x="11233" y="1"/>
                    <a:pt x="11231" y="1"/>
                    <a:pt x="11229" y="1"/>
                  </a:cubicBezTo>
                  <a:cubicBezTo>
                    <a:pt x="6322" y="459"/>
                    <a:pt x="2468" y="3855"/>
                    <a:pt x="84" y="7999"/>
                  </a:cubicBezTo>
                  <a:cubicBezTo>
                    <a:pt x="1" y="8142"/>
                    <a:pt x="141" y="8689"/>
                    <a:pt x="270" y="8689"/>
                  </a:cubicBezTo>
                  <a:cubicBezTo>
                    <a:pt x="292" y="8689"/>
                    <a:pt x="313" y="8673"/>
                    <a:pt x="333" y="8637"/>
                  </a:cubicBezTo>
                  <a:cubicBezTo>
                    <a:pt x="2690" y="4548"/>
                    <a:pt x="6488" y="1207"/>
                    <a:pt x="11326" y="764"/>
                  </a:cubicBezTo>
                  <a:cubicBezTo>
                    <a:pt x="11546" y="750"/>
                    <a:pt x="11452" y="1"/>
                    <a:pt x="11235"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9"/>
            <p:cNvSpPr/>
            <p:nvPr/>
          </p:nvSpPr>
          <p:spPr>
            <a:xfrm>
              <a:off x="4348907" y="4556966"/>
              <a:ext cx="1894167" cy="458410"/>
            </a:xfrm>
            <a:custGeom>
              <a:rect b="b" l="l" r="r" t="t"/>
              <a:pathLst>
                <a:path extrusionOk="0" h="9793" w="40465">
                  <a:moveTo>
                    <a:pt x="3992" y="0"/>
                  </a:moveTo>
                  <a:cubicBezTo>
                    <a:pt x="2789" y="0"/>
                    <a:pt x="1566" y="209"/>
                    <a:pt x="254" y="710"/>
                  </a:cubicBezTo>
                  <a:cubicBezTo>
                    <a:pt x="0" y="812"/>
                    <a:pt x="118" y="1434"/>
                    <a:pt x="394" y="1434"/>
                  </a:cubicBezTo>
                  <a:cubicBezTo>
                    <a:pt x="420" y="1434"/>
                    <a:pt x="447" y="1429"/>
                    <a:pt x="475" y="1417"/>
                  </a:cubicBezTo>
                  <a:lnTo>
                    <a:pt x="489" y="1431"/>
                  </a:lnTo>
                  <a:cubicBezTo>
                    <a:pt x="1723" y="934"/>
                    <a:pt x="3042" y="681"/>
                    <a:pt x="4365" y="681"/>
                  </a:cubicBezTo>
                  <a:cubicBezTo>
                    <a:pt x="4960" y="681"/>
                    <a:pt x="5556" y="732"/>
                    <a:pt x="6145" y="835"/>
                  </a:cubicBezTo>
                  <a:cubicBezTo>
                    <a:pt x="7739" y="1126"/>
                    <a:pt x="9195" y="1916"/>
                    <a:pt x="10789" y="2235"/>
                  </a:cubicBezTo>
                  <a:cubicBezTo>
                    <a:pt x="11491" y="2383"/>
                    <a:pt x="12202" y="2396"/>
                    <a:pt x="12911" y="2396"/>
                  </a:cubicBezTo>
                  <a:cubicBezTo>
                    <a:pt x="13072" y="2396"/>
                    <a:pt x="13233" y="2396"/>
                    <a:pt x="13394" y="2396"/>
                  </a:cubicBezTo>
                  <a:cubicBezTo>
                    <a:pt x="14118" y="2396"/>
                    <a:pt x="14838" y="2410"/>
                    <a:pt x="15543" y="2568"/>
                  </a:cubicBezTo>
                  <a:cubicBezTo>
                    <a:pt x="17234" y="2928"/>
                    <a:pt x="18260" y="4273"/>
                    <a:pt x="19813" y="4924"/>
                  </a:cubicBezTo>
                  <a:cubicBezTo>
                    <a:pt x="21324" y="5562"/>
                    <a:pt x="22959" y="5728"/>
                    <a:pt x="24484" y="6393"/>
                  </a:cubicBezTo>
                  <a:cubicBezTo>
                    <a:pt x="26051" y="7073"/>
                    <a:pt x="27548" y="7627"/>
                    <a:pt x="29225" y="7960"/>
                  </a:cubicBezTo>
                  <a:cubicBezTo>
                    <a:pt x="32829" y="8653"/>
                    <a:pt x="36489" y="9180"/>
                    <a:pt x="40107" y="9790"/>
                  </a:cubicBezTo>
                  <a:cubicBezTo>
                    <a:pt x="40119" y="9792"/>
                    <a:pt x="40132" y="9793"/>
                    <a:pt x="40144" y="9793"/>
                  </a:cubicBezTo>
                  <a:cubicBezTo>
                    <a:pt x="40465" y="9793"/>
                    <a:pt x="40428" y="9094"/>
                    <a:pt x="40134" y="9027"/>
                  </a:cubicBezTo>
                  <a:cubicBezTo>
                    <a:pt x="36419" y="8417"/>
                    <a:pt x="32649" y="7904"/>
                    <a:pt x="28948" y="7142"/>
                  </a:cubicBezTo>
                  <a:cubicBezTo>
                    <a:pt x="27160" y="6782"/>
                    <a:pt x="25621" y="6089"/>
                    <a:pt x="23957" y="5395"/>
                  </a:cubicBezTo>
                  <a:cubicBezTo>
                    <a:pt x="22072" y="4619"/>
                    <a:pt x="20104" y="4536"/>
                    <a:pt x="18413" y="3302"/>
                  </a:cubicBezTo>
                  <a:cubicBezTo>
                    <a:pt x="17276" y="2471"/>
                    <a:pt x="16361" y="1875"/>
                    <a:pt x="14920" y="1722"/>
                  </a:cubicBezTo>
                  <a:cubicBezTo>
                    <a:pt x="13007" y="1528"/>
                    <a:pt x="11232" y="1694"/>
                    <a:pt x="9347" y="1071"/>
                  </a:cubicBezTo>
                  <a:cubicBezTo>
                    <a:pt x="7463" y="445"/>
                    <a:pt x="5749" y="0"/>
                    <a:pt x="3992"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3" name="Google Shape;533;p9"/>
          <p:cNvGrpSpPr/>
          <p:nvPr/>
        </p:nvGrpSpPr>
        <p:grpSpPr>
          <a:xfrm rot="2213250">
            <a:off x="-86676" y="4197289"/>
            <a:ext cx="1748535" cy="1517775"/>
            <a:chOff x="972034" y="4038077"/>
            <a:chExt cx="1579697" cy="1371393"/>
          </a:xfrm>
        </p:grpSpPr>
        <p:sp>
          <p:nvSpPr>
            <p:cNvPr id="534" name="Google Shape;534;p9"/>
            <p:cNvSpPr/>
            <p:nvPr/>
          </p:nvSpPr>
          <p:spPr>
            <a:xfrm>
              <a:off x="1874296" y="5118358"/>
              <a:ext cx="279690" cy="109723"/>
            </a:xfrm>
            <a:custGeom>
              <a:rect b="b" l="l" r="r" t="t"/>
              <a:pathLst>
                <a:path extrusionOk="0" h="2344" w="5975">
                  <a:moveTo>
                    <a:pt x="5614" y="1"/>
                  </a:moveTo>
                  <a:cubicBezTo>
                    <a:pt x="3909" y="999"/>
                    <a:pt x="1982" y="1553"/>
                    <a:pt x="0" y="1623"/>
                  </a:cubicBezTo>
                  <a:lnTo>
                    <a:pt x="28" y="2343"/>
                  </a:lnTo>
                  <a:cubicBezTo>
                    <a:pt x="2121" y="2260"/>
                    <a:pt x="4172" y="1678"/>
                    <a:pt x="5975" y="624"/>
                  </a:cubicBezTo>
                  <a:lnTo>
                    <a:pt x="5614" y="1"/>
                  </a:ln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9"/>
            <p:cNvSpPr/>
            <p:nvPr/>
          </p:nvSpPr>
          <p:spPr>
            <a:xfrm>
              <a:off x="1854168" y="4845830"/>
              <a:ext cx="70121" cy="200581"/>
            </a:xfrm>
            <a:custGeom>
              <a:rect b="b" l="l" r="r" t="t"/>
              <a:pathLst>
                <a:path extrusionOk="0" h="4285" w="1498">
                  <a:moveTo>
                    <a:pt x="790" y="1"/>
                  </a:moveTo>
                  <a:lnTo>
                    <a:pt x="0" y="4145"/>
                  </a:lnTo>
                  <a:lnTo>
                    <a:pt x="707" y="4284"/>
                  </a:lnTo>
                  <a:lnTo>
                    <a:pt x="1497" y="125"/>
                  </a:lnTo>
                  <a:lnTo>
                    <a:pt x="790" y="1"/>
                  </a:ln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6" name="Google Shape;536;p9"/>
            <p:cNvGrpSpPr/>
            <p:nvPr/>
          </p:nvGrpSpPr>
          <p:grpSpPr>
            <a:xfrm>
              <a:off x="972034" y="4038077"/>
              <a:ext cx="1579697" cy="1371393"/>
              <a:chOff x="972034" y="4038077"/>
              <a:chExt cx="1579697" cy="1371393"/>
            </a:xfrm>
          </p:grpSpPr>
          <p:sp>
            <p:nvSpPr>
              <p:cNvPr id="537" name="Google Shape;537;p9"/>
              <p:cNvSpPr/>
              <p:nvPr/>
            </p:nvSpPr>
            <p:spPr>
              <a:xfrm>
                <a:off x="1241613" y="4544093"/>
                <a:ext cx="1310118" cy="646540"/>
              </a:xfrm>
              <a:custGeom>
                <a:rect b="b" l="l" r="r" t="t"/>
                <a:pathLst>
                  <a:path extrusionOk="0" h="13812" w="27988">
                    <a:moveTo>
                      <a:pt x="583" y="1"/>
                    </a:moveTo>
                    <a:lnTo>
                      <a:pt x="1" y="431"/>
                    </a:lnTo>
                    <a:lnTo>
                      <a:pt x="15" y="431"/>
                    </a:lnTo>
                    <a:cubicBezTo>
                      <a:pt x="6389" y="8881"/>
                      <a:pt x="16334" y="13812"/>
                      <a:pt x="26875" y="13812"/>
                    </a:cubicBezTo>
                    <a:cubicBezTo>
                      <a:pt x="27245" y="13812"/>
                      <a:pt x="27616" y="13806"/>
                      <a:pt x="27988" y="13793"/>
                    </a:cubicBezTo>
                    <a:lnTo>
                      <a:pt x="27960" y="13087"/>
                    </a:lnTo>
                    <a:cubicBezTo>
                      <a:pt x="27603" y="13098"/>
                      <a:pt x="27247" y="13104"/>
                      <a:pt x="26891" y="13104"/>
                    </a:cubicBezTo>
                    <a:cubicBezTo>
                      <a:pt x="16568" y="13104"/>
                      <a:pt x="6814" y="8269"/>
                      <a:pt x="583" y="1"/>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9"/>
              <p:cNvSpPr/>
              <p:nvPr/>
            </p:nvSpPr>
            <p:spPr>
              <a:xfrm>
                <a:off x="972034" y="4261454"/>
                <a:ext cx="564248" cy="538689"/>
              </a:xfrm>
              <a:custGeom>
                <a:rect b="b" l="l" r="r" t="t"/>
                <a:pathLst>
                  <a:path extrusionOk="0" h="11508" w="12054">
                    <a:moveTo>
                      <a:pt x="549" y="0"/>
                    </a:moveTo>
                    <a:cubicBezTo>
                      <a:pt x="211" y="0"/>
                      <a:pt x="1" y="472"/>
                      <a:pt x="173" y="771"/>
                    </a:cubicBezTo>
                    <a:cubicBezTo>
                      <a:pt x="2294" y="4500"/>
                      <a:pt x="4387" y="8687"/>
                      <a:pt x="8283" y="10863"/>
                    </a:cubicBezTo>
                    <a:lnTo>
                      <a:pt x="8338" y="10891"/>
                    </a:lnTo>
                    <a:cubicBezTo>
                      <a:pt x="8722" y="11092"/>
                      <a:pt x="9693" y="11507"/>
                      <a:pt x="10359" y="11507"/>
                    </a:cubicBezTo>
                    <a:cubicBezTo>
                      <a:pt x="10653" y="11507"/>
                      <a:pt x="10888" y="11426"/>
                      <a:pt x="10986" y="11209"/>
                    </a:cubicBezTo>
                    <a:cubicBezTo>
                      <a:pt x="12053" y="8881"/>
                      <a:pt x="11332" y="6330"/>
                      <a:pt x="9516" y="4583"/>
                    </a:cubicBezTo>
                    <a:cubicBezTo>
                      <a:pt x="7090" y="2255"/>
                      <a:pt x="3597" y="1700"/>
                      <a:pt x="769" y="64"/>
                    </a:cubicBezTo>
                    <a:cubicBezTo>
                      <a:pt x="692" y="20"/>
                      <a:pt x="618" y="0"/>
                      <a:pt x="549"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9"/>
              <p:cNvSpPr/>
              <p:nvPr/>
            </p:nvSpPr>
            <p:spPr>
              <a:xfrm>
                <a:off x="1741262" y="4038077"/>
                <a:ext cx="382204" cy="890747"/>
              </a:xfrm>
              <a:custGeom>
                <a:rect b="b" l="l" r="r" t="t"/>
                <a:pathLst>
                  <a:path extrusionOk="0" h="19029" w="8165">
                    <a:moveTo>
                      <a:pt x="2211" y="0"/>
                    </a:moveTo>
                    <a:cubicBezTo>
                      <a:pt x="1998" y="0"/>
                      <a:pt x="1785" y="133"/>
                      <a:pt x="1733" y="387"/>
                    </a:cubicBezTo>
                    <a:cubicBezTo>
                      <a:pt x="818" y="3589"/>
                      <a:pt x="0" y="6833"/>
                      <a:pt x="291" y="10187"/>
                    </a:cubicBezTo>
                    <a:cubicBezTo>
                      <a:pt x="569" y="13140"/>
                      <a:pt x="1442" y="16023"/>
                      <a:pt x="2842" y="18629"/>
                    </a:cubicBezTo>
                    <a:cubicBezTo>
                      <a:pt x="2919" y="18770"/>
                      <a:pt x="3056" y="18852"/>
                      <a:pt x="3208" y="18852"/>
                    </a:cubicBezTo>
                    <a:cubicBezTo>
                      <a:pt x="3220" y="18852"/>
                      <a:pt x="3232" y="18852"/>
                      <a:pt x="3244" y="18851"/>
                    </a:cubicBezTo>
                    <a:cubicBezTo>
                      <a:pt x="3311" y="18969"/>
                      <a:pt x="3432" y="19028"/>
                      <a:pt x="3552" y="19028"/>
                    </a:cubicBezTo>
                    <a:cubicBezTo>
                      <a:pt x="3658" y="19028"/>
                      <a:pt x="3762" y="18983"/>
                      <a:pt x="3826" y="18892"/>
                    </a:cubicBezTo>
                    <a:cubicBezTo>
                      <a:pt x="8165" y="13140"/>
                      <a:pt x="5601" y="6001"/>
                      <a:pt x="2662" y="304"/>
                    </a:cubicBezTo>
                    <a:cubicBezTo>
                      <a:pt x="2579" y="99"/>
                      <a:pt x="2395" y="0"/>
                      <a:pt x="2211"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9"/>
              <p:cNvSpPr/>
              <p:nvPr/>
            </p:nvSpPr>
            <p:spPr>
              <a:xfrm>
                <a:off x="1106659" y="5137878"/>
                <a:ext cx="920144" cy="271592"/>
              </a:xfrm>
              <a:custGeom>
                <a:rect b="b" l="l" r="r" t="t"/>
                <a:pathLst>
                  <a:path extrusionOk="0" h="5802" w="19657">
                    <a:moveTo>
                      <a:pt x="15184" y="1"/>
                    </a:moveTo>
                    <a:cubicBezTo>
                      <a:pt x="13482" y="1"/>
                      <a:pt x="11759" y="296"/>
                      <a:pt x="10161" y="651"/>
                    </a:cubicBezTo>
                    <a:cubicBezTo>
                      <a:pt x="8567" y="1011"/>
                      <a:pt x="7001" y="1483"/>
                      <a:pt x="5462" y="2037"/>
                    </a:cubicBezTo>
                    <a:cubicBezTo>
                      <a:pt x="4506" y="2384"/>
                      <a:pt x="3577" y="2841"/>
                      <a:pt x="2606" y="3215"/>
                    </a:cubicBezTo>
                    <a:cubicBezTo>
                      <a:pt x="1789" y="3520"/>
                      <a:pt x="749" y="3645"/>
                      <a:pt x="222" y="4435"/>
                    </a:cubicBezTo>
                    <a:cubicBezTo>
                      <a:pt x="0" y="4782"/>
                      <a:pt x="181" y="4990"/>
                      <a:pt x="499" y="5115"/>
                    </a:cubicBezTo>
                    <a:cubicBezTo>
                      <a:pt x="901" y="5267"/>
                      <a:pt x="1553" y="5281"/>
                      <a:pt x="1789" y="5323"/>
                    </a:cubicBezTo>
                    <a:cubicBezTo>
                      <a:pt x="2690" y="5461"/>
                      <a:pt x="3591" y="5572"/>
                      <a:pt x="4492" y="5655"/>
                    </a:cubicBezTo>
                    <a:cubicBezTo>
                      <a:pt x="5475" y="5753"/>
                      <a:pt x="6459" y="5802"/>
                      <a:pt x="7443" y="5802"/>
                    </a:cubicBezTo>
                    <a:cubicBezTo>
                      <a:pt x="8275" y="5802"/>
                      <a:pt x="9107" y="5767"/>
                      <a:pt x="9939" y="5697"/>
                    </a:cubicBezTo>
                    <a:cubicBezTo>
                      <a:pt x="13502" y="5364"/>
                      <a:pt x="17009" y="4117"/>
                      <a:pt x="19449" y="1400"/>
                    </a:cubicBezTo>
                    <a:cubicBezTo>
                      <a:pt x="19657" y="1178"/>
                      <a:pt x="19490" y="845"/>
                      <a:pt x="19255" y="748"/>
                    </a:cubicBezTo>
                    <a:cubicBezTo>
                      <a:pt x="19213" y="720"/>
                      <a:pt x="19171" y="693"/>
                      <a:pt x="19130" y="679"/>
                    </a:cubicBezTo>
                    <a:cubicBezTo>
                      <a:pt x="17877" y="188"/>
                      <a:pt x="16537" y="1"/>
                      <a:pt x="15184" y="1"/>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41" name="Google Shape;541;p9"/>
          <p:cNvGrpSpPr/>
          <p:nvPr/>
        </p:nvGrpSpPr>
        <p:grpSpPr>
          <a:xfrm rot="-7926131">
            <a:off x="-916569" y="-1300627"/>
            <a:ext cx="3774778" cy="1979962"/>
            <a:chOff x="6797960" y="203729"/>
            <a:chExt cx="3774524" cy="1979829"/>
          </a:xfrm>
        </p:grpSpPr>
        <p:sp>
          <p:nvSpPr>
            <p:cNvPr id="542" name="Google Shape;542;p9"/>
            <p:cNvSpPr/>
            <p:nvPr/>
          </p:nvSpPr>
          <p:spPr>
            <a:xfrm>
              <a:off x="7296299" y="282183"/>
              <a:ext cx="3276185" cy="1482192"/>
            </a:xfrm>
            <a:custGeom>
              <a:rect b="b" l="l" r="r" t="t"/>
              <a:pathLst>
                <a:path extrusionOk="0" h="31664" w="69989">
                  <a:moveTo>
                    <a:pt x="63720" y="0"/>
                  </a:moveTo>
                  <a:cubicBezTo>
                    <a:pt x="56473" y="0"/>
                    <a:pt x="49100" y="1157"/>
                    <a:pt x="42085" y="3413"/>
                  </a:cubicBezTo>
                  <a:cubicBezTo>
                    <a:pt x="33047" y="6338"/>
                    <a:pt x="24591" y="11093"/>
                    <a:pt x="17605" y="17178"/>
                  </a:cubicBezTo>
                  <a:cubicBezTo>
                    <a:pt x="16108" y="18481"/>
                    <a:pt x="14638" y="19881"/>
                    <a:pt x="13211" y="21240"/>
                  </a:cubicBezTo>
                  <a:cubicBezTo>
                    <a:pt x="9205" y="25052"/>
                    <a:pt x="5060" y="28974"/>
                    <a:pt x="0" y="31248"/>
                  </a:cubicBezTo>
                  <a:lnTo>
                    <a:pt x="180" y="31664"/>
                  </a:lnTo>
                  <a:cubicBezTo>
                    <a:pt x="5323" y="29363"/>
                    <a:pt x="9496" y="25398"/>
                    <a:pt x="13529" y="21572"/>
                  </a:cubicBezTo>
                  <a:cubicBezTo>
                    <a:pt x="14943" y="20228"/>
                    <a:pt x="16427" y="18828"/>
                    <a:pt x="17910" y="17525"/>
                  </a:cubicBezTo>
                  <a:cubicBezTo>
                    <a:pt x="30400" y="6625"/>
                    <a:pt x="47167" y="463"/>
                    <a:pt x="63772" y="463"/>
                  </a:cubicBezTo>
                  <a:cubicBezTo>
                    <a:pt x="65836" y="463"/>
                    <a:pt x="67897" y="559"/>
                    <a:pt x="69947" y="752"/>
                  </a:cubicBezTo>
                  <a:lnTo>
                    <a:pt x="69989" y="294"/>
                  </a:lnTo>
                  <a:cubicBezTo>
                    <a:pt x="67918" y="98"/>
                    <a:pt x="65824" y="0"/>
                    <a:pt x="63720"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9"/>
            <p:cNvSpPr/>
            <p:nvPr/>
          </p:nvSpPr>
          <p:spPr>
            <a:xfrm>
              <a:off x="6797960" y="1254052"/>
              <a:ext cx="1174557" cy="929506"/>
            </a:xfrm>
            <a:custGeom>
              <a:rect b="b" l="l" r="r" t="t"/>
              <a:pathLst>
                <a:path extrusionOk="0" h="19857" w="25092">
                  <a:moveTo>
                    <a:pt x="24242" y="0"/>
                  </a:moveTo>
                  <a:cubicBezTo>
                    <a:pt x="23656" y="0"/>
                    <a:pt x="22776" y="419"/>
                    <a:pt x="21888" y="824"/>
                  </a:cubicBezTo>
                  <a:cubicBezTo>
                    <a:pt x="17744" y="2695"/>
                    <a:pt x="13848" y="5274"/>
                    <a:pt x="10369" y="8185"/>
                  </a:cubicBezTo>
                  <a:cubicBezTo>
                    <a:pt x="6363" y="11539"/>
                    <a:pt x="2870" y="15476"/>
                    <a:pt x="0" y="19856"/>
                  </a:cubicBezTo>
                  <a:cubicBezTo>
                    <a:pt x="416" y="19219"/>
                    <a:pt x="5088" y="18595"/>
                    <a:pt x="6030" y="18235"/>
                  </a:cubicBezTo>
                  <a:cubicBezTo>
                    <a:pt x="7985" y="17500"/>
                    <a:pt x="9870" y="16599"/>
                    <a:pt x="11658" y="15532"/>
                  </a:cubicBezTo>
                  <a:cubicBezTo>
                    <a:pt x="15359" y="13314"/>
                    <a:pt x="18617" y="10444"/>
                    <a:pt x="21292" y="7076"/>
                  </a:cubicBezTo>
                  <a:cubicBezTo>
                    <a:pt x="22429" y="5634"/>
                    <a:pt x="24508" y="3347"/>
                    <a:pt x="24869" y="1517"/>
                  </a:cubicBezTo>
                  <a:cubicBezTo>
                    <a:pt x="25092" y="381"/>
                    <a:pt x="24800" y="0"/>
                    <a:pt x="24242"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9"/>
            <p:cNvSpPr/>
            <p:nvPr/>
          </p:nvSpPr>
          <p:spPr>
            <a:xfrm>
              <a:off x="7140562" y="781271"/>
              <a:ext cx="1312084" cy="320134"/>
            </a:xfrm>
            <a:custGeom>
              <a:rect b="b" l="l" r="r" t="t"/>
              <a:pathLst>
                <a:path extrusionOk="0" h="6839" w="28030">
                  <a:moveTo>
                    <a:pt x="24086" y="0"/>
                  </a:moveTo>
                  <a:cubicBezTo>
                    <a:pt x="20429" y="0"/>
                    <a:pt x="15390" y="1182"/>
                    <a:pt x="13945" y="1567"/>
                  </a:cubicBezTo>
                  <a:cubicBezTo>
                    <a:pt x="9135" y="2815"/>
                    <a:pt x="4547" y="4825"/>
                    <a:pt x="0" y="6835"/>
                  </a:cubicBezTo>
                  <a:cubicBezTo>
                    <a:pt x="665" y="6837"/>
                    <a:pt x="1330" y="6838"/>
                    <a:pt x="1995" y="6838"/>
                  </a:cubicBezTo>
                  <a:cubicBezTo>
                    <a:pt x="6395" y="6838"/>
                    <a:pt x="10804" y="6759"/>
                    <a:pt x="15151" y="6072"/>
                  </a:cubicBezTo>
                  <a:cubicBezTo>
                    <a:pt x="19421" y="5407"/>
                    <a:pt x="24633" y="4201"/>
                    <a:pt x="28029" y="1373"/>
                  </a:cubicBezTo>
                  <a:cubicBezTo>
                    <a:pt x="27662" y="351"/>
                    <a:pt x="26079" y="0"/>
                    <a:pt x="24086"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9"/>
            <p:cNvSpPr/>
            <p:nvPr/>
          </p:nvSpPr>
          <p:spPr>
            <a:xfrm>
              <a:off x="7614888" y="203729"/>
              <a:ext cx="1593693" cy="341245"/>
            </a:xfrm>
            <a:custGeom>
              <a:rect b="b" l="l" r="r" t="t"/>
              <a:pathLst>
                <a:path extrusionOk="0" h="7290" w="34046">
                  <a:moveTo>
                    <a:pt x="7742" y="1"/>
                  </a:moveTo>
                  <a:cubicBezTo>
                    <a:pt x="5160" y="1"/>
                    <a:pt x="2576" y="131"/>
                    <a:pt x="0" y="390"/>
                  </a:cubicBezTo>
                  <a:cubicBezTo>
                    <a:pt x="5268" y="2455"/>
                    <a:pt x="10549" y="4521"/>
                    <a:pt x="16039" y="5810"/>
                  </a:cubicBezTo>
                  <a:cubicBezTo>
                    <a:pt x="18451" y="6378"/>
                    <a:pt x="20890" y="6753"/>
                    <a:pt x="23358" y="6947"/>
                  </a:cubicBezTo>
                  <a:cubicBezTo>
                    <a:pt x="24374" y="7019"/>
                    <a:pt x="26411" y="7289"/>
                    <a:pt x="28231" y="7289"/>
                  </a:cubicBezTo>
                  <a:cubicBezTo>
                    <a:pt x="29565" y="7289"/>
                    <a:pt x="30782" y="7144"/>
                    <a:pt x="31398" y="6669"/>
                  </a:cubicBezTo>
                  <a:cubicBezTo>
                    <a:pt x="34045" y="4618"/>
                    <a:pt x="23122" y="1540"/>
                    <a:pt x="21486" y="1249"/>
                  </a:cubicBezTo>
                  <a:cubicBezTo>
                    <a:pt x="16948" y="415"/>
                    <a:pt x="12347" y="1"/>
                    <a:pt x="7742" y="1"/>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9"/>
            <p:cNvSpPr/>
            <p:nvPr/>
          </p:nvSpPr>
          <p:spPr>
            <a:xfrm>
              <a:off x="8758830" y="342006"/>
              <a:ext cx="944813" cy="1318544"/>
            </a:xfrm>
            <a:custGeom>
              <a:rect b="b" l="l" r="r" t="t"/>
              <a:pathLst>
                <a:path extrusionOk="0" h="28168" w="20184">
                  <a:moveTo>
                    <a:pt x="19477" y="0"/>
                  </a:moveTo>
                  <a:lnTo>
                    <a:pt x="19477" y="0"/>
                  </a:lnTo>
                  <a:cubicBezTo>
                    <a:pt x="14611" y="2149"/>
                    <a:pt x="10522" y="8110"/>
                    <a:pt x="7791" y="12490"/>
                  </a:cubicBezTo>
                  <a:cubicBezTo>
                    <a:pt x="4701" y="17437"/>
                    <a:pt x="2345" y="22813"/>
                    <a:pt x="3" y="28162"/>
                  </a:cubicBezTo>
                  <a:lnTo>
                    <a:pt x="3" y="28162"/>
                  </a:lnTo>
                  <a:cubicBezTo>
                    <a:pt x="307" y="27483"/>
                    <a:pt x="2983" y="26461"/>
                    <a:pt x="3674" y="25978"/>
                  </a:cubicBezTo>
                  <a:cubicBezTo>
                    <a:pt x="4908" y="25146"/>
                    <a:pt x="6086" y="24231"/>
                    <a:pt x="7209" y="23247"/>
                  </a:cubicBezTo>
                  <a:cubicBezTo>
                    <a:pt x="9496" y="21251"/>
                    <a:pt x="11534" y="18977"/>
                    <a:pt x="13267" y="16482"/>
                  </a:cubicBezTo>
                  <a:cubicBezTo>
                    <a:pt x="14986" y="14042"/>
                    <a:pt x="16399" y="11395"/>
                    <a:pt x="17508" y="8622"/>
                  </a:cubicBezTo>
                  <a:cubicBezTo>
                    <a:pt x="18382" y="6391"/>
                    <a:pt x="20184" y="2288"/>
                    <a:pt x="19477" y="0"/>
                  </a:cubicBezTo>
                  <a:close/>
                  <a:moveTo>
                    <a:pt x="3" y="28162"/>
                  </a:moveTo>
                  <a:cubicBezTo>
                    <a:pt x="3" y="28164"/>
                    <a:pt x="2" y="28166"/>
                    <a:pt x="1" y="28168"/>
                  </a:cubicBezTo>
                  <a:cubicBezTo>
                    <a:pt x="2" y="28166"/>
                    <a:pt x="3" y="28164"/>
                    <a:pt x="3" y="28162"/>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9"/>
            <p:cNvSpPr/>
            <p:nvPr/>
          </p:nvSpPr>
          <p:spPr>
            <a:xfrm>
              <a:off x="8145666" y="688915"/>
              <a:ext cx="601696" cy="1218886"/>
            </a:xfrm>
            <a:custGeom>
              <a:rect b="b" l="l" r="r" t="t"/>
              <a:pathLst>
                <a:path extrusionOk="0" h="26039" w="12854">
                  <a:moveTo>
                    <a:pt x="12263" y="0"/>
                  </a:moveTo>
                  <a:cubicBezTo>
                    <a:pt x="11009" y="0"/>
                    <a:pt x="8007" y="3504"/>
                    <a:pt x="7472" y="4178"/>
                  </a:cubicBezTo>
                  <a:cubicBezTo>
                    <a:pt x="5712" y="6451"/>
                    <a:pt x="4270" y="8946"/>
                    <a:pt x="3216" y="11622"/>
                  </a:cubicBezTo>
                  <a:cubicBezTo>
                    <a:pt x="1373" y="16210"/>
                    <a:pt x="499" y="21131"/>
                    <a:pt x="0" y="26038"/>
                  </a:cubicBezTo>
                  <a:cubicBezTo>
                    <a:pt x="6626" y="19163"/>
                    <a:pt x="12268" y="10638"/>
                    <a:pt x="12809" y="1087"/>
                  </a:cubicBezTo>
                  <a:cubicBezTo>
                    <a:pt x="12853" y="308"/>
                    <a:pt x="12635" y="0"/>
                    <a:pt x="12263"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8" name="Google Shape;548;p9"/>
          <p:cNvSpPr txBox="1"/>
          <p:nvPr>
            <p:ph type="title"/>
          </p:nvPr>
        </p:nvSpPr>
        <p:spPr>
          <a:xfrm>
            <a:off x="717900" y="625575"/>
            <a:ext cx="7708200" cy="463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600"/>
              <a:buNone/>
            </a:pPr>
            <a:r>
              <a:rPr lang="en"/>
              <a:t>OLAP VS OLTP</a:t>
            </a:r>
            <a:endParaRPr/>
          </a:p>
        </p:txBody>
      </p:sp>
      <p:graphicFrame>
        <p:nvGraphicFramePr>
          <p:cNvPr id="549" name="Google Shape;549;p9"/>
          <p:cNvGraphicFramePr/>
          <p:nvPr/>
        </p:nvGraphicFramePr>
        <p:xfrm>
          <a:off x="1110350" y="1541425"/>
          <a:ext cx="3000000" cy="3000000"/>
        </p:xfrm>
        <a:graphic>
          <a:graphicData uri="http://schemas.openxmlformats.org/drawingml/2006/table">
            <a:tbl>
              <a:tblPr>
                <a:noFill/>
                <a:tableStyleId>{80E435D2-29DA-4263-B1CC-FB6947F53ECA}</a:tableStyleId>
              </a:tblPr>
              <a:tblGrid>
                <a:gridCol w="2413000"/>
                <a:gridCol w="2413000"/>
                <a:gridCol w="2413000"/>
              </a:tblGrid>
              <a:tr h="3689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OLTP</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OLAP</a:t>
                      </a:r>
                      <a:endParaRPr sz="1400" u="none" cap="none" strike="noStrike"/>
                    </a:p>
                  </a:txBody>
                  <a:tcPr marT="91425" marB="91425" marR="91425" marL="91425"/>
                </a:tc>
              </a:tr>
              <a:tr h="3689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Proposito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Soporte para las transacciones diarias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Reportes y Análisis de la información</a:t>
                      </a:r>
                      <a:endParaRPr sz="1400" u="none" cap="none" strike="noStrike"/>
                    </a:p>
                  </a:txBody>
                  <a:tcPr marT="91425" marB="91425" marR="91425" marL="91425"/>
                </a:tc>
              </a:tr>
              <a:tr h="3689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Diseño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Orientado a la aplicación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Orientado al tema</a:t>
                      </a:r>
                      <a:endParaRPr sz="1400" u="none" cap="none" strike="noStrike"/>
                    </a:p>
                  </a:txBody>
                  <a:tcPr marT="91425" marB="91425" marR="91425" marL="91425"/>
                </a:tc>
              </a:tr>
              <a:tr h="3689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Data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Operacional, actualizada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Consolidado, historica</a:t>
                      </a:r>
                      <a:endParaRPr sz="1400" u="none" cap="none" strike="noStrike"/>
                    </a:p>
                  </a:txBody>
                  <a:tcPr marT="91425" marB="91425" marR="91425" marL="91425"/>
                </a:tc>
              </a:tr>
              <a:tr h="3689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Tamaño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Gigabytes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Archivos</a:t>
                      </a:r>
                      <a:endParaRPr sz="1400" u="none" cap="none" strike="noStrike"/>
                    </a:p>
                  </a:txBody>
                  <a:tcPr marT="91425" marB="91425" marR="91425" marL="91425"/>
                </a:tc>
              </a:tr>
              <a:tr h="3689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Consultas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Actualizaciones frecuentes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Complejos, agregaciones</a:t>
                      </a:r>
                      <a:endParaRPr sz="1400" u="none" cap="none" strike="noStrike"/>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10"/>
          <p:cNvSpPr txBox="1"/>
          <p:nvPr>
            <p:ph type="title"/>
          </p:nvPr>
        </p:nvSpPr>
        <p:spPr>
          <a:xfrm>
            <a:off x="713225" y="569300"/>
            <a:ext cx="7708200" cy="463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600"/>
              <a:buNone/>
            </a:pPr>
            <a:r>
              <a:rPr lang="en"/>
              <a:t>TAD</a:t>
            </a:r>
            <a:endParaRPr/>
          </a:p>
        </p:txBody>
      </p:sp>
      <p:grpSp>
        <p:nvGrpSpPr>
          <p:cNvPr id="555" name="Google Shape;555;p10"/>
          <p:cNvGrpSpPr/>
          <p:nvPr/>
        </p:nvGrpSpPr>
        <p:grpSpPr>
          <a:xfrm flipH="1" rot="-2849289">
            <a:off x="7231371" y="3958705"/>
            <a:ext cx="3081811" cy="1994931"/>
            <a:chOff x="3476322" y="3871854"/>
            <a:chExt cx="3081550" cy="1994762"/>
          </a:xfrm>
        </p:grpSpPr>
        <p:sp>
          <p:nvSpPr>
            <p:cNvPr id="556" name="Google Shape;556;p10"/>
            <p:cNvSpPr/>
            <p:nvPr/>
          </p:nvSpPr>
          <p:spPr>
            <a:xfrm>
              <a:off x="3476322" y="4434043"/>
              <a:ext cx="929647" cy="290128"/>
            </a:xfrm>
            <a:custGeom>
              <a:rect b="b" l="l" r="r" t="t"/>
              <a:pathLst>
                <a:path extrusionOk="0" h="6198" w="19860">
                  <a:moveTo>
                    <a:pt x="6608" y="1035"/>
                  </a:moveTo>
                  <a:cubicBezTo>
                    <a:pt x="7486" y="1035"/>
                    <a:pt x="8379" y="1187"/>
                    <a:pt x="9261" y="1326"/>
                  </a:cubicBezTo>
                  <a:cubicBezTo>
                    <a:pt x="12072" y="1780"/>
                    <a:pt x="14828" y="2557"/>
                    <a:pt x="17467" y="3645"/>
                  </a:cubicBezTo>
                  <a:lnTo>
                    <a:pt x="17467" y="3645"/>
                  </a:lnTo>
                  <a:cubicBezTo>
                    <a:pt x="14865" y="4468"/>
                    <a:pt x="11720" y="5184"/>
                    <a:pt x="8737" y="5184"/>
                  </a:cubicBezTo>
                  <a:cubicBezTo>
                    <a:pt x="5937" y="5184"/>
                    <a:pt x="3279" y="4553"/>
                    <a:pt x="1344" y="2789"/>
                  </a:cubicBezTo>
                  <a:lnTo>
                    <a:pt x="1344" y="2789"/>
                  </a:lnTo>
                  <a:cubicBezTo>
                    <a:pt x="2403" y="2486"/>
                    <a:pt x="3279" y="1996"/>
                    <a:pt x="4326" y="1506"/>
                  </a:cubicBezTo>
                  <a:cubicBezTo>
                    <a:pt x="5062" y="1154"/>
                    <a:pt x="5829" y="1035"/>
                    <a:pt x="6608" y="1035"/>
                  </a:cubicBezTo>
                  <a:close/>
                  <a:moveTo>
                    <a:pt x="6415" y="0"/>
                  </a:moveTo>
                  <a:cubicBezTo>
                    <a:pt x="5956" y="0"/>
                    <a:pt x="5504" y="42"/>
                    <a:pt x="5074" y="148"/>
                  </a:cubicBezTo>
                  <a:cubicBezTo>
                    <a:pt x="3425" y="550"/>
                    <a:pt x="2136" y="1673"/>
                    <a:pt x="403" y="1978"/>
                  </a:cubicBezTo>
                  <a:cubicBezTo>
                    <a:pt x="1" y="2047"/>
                    <a:pt x="70" y="2657"/>
                    <a:pt x="264" y="2879"/>
                  </a:cubicBezTo>
                  <a:cubicBezTo>
                    <a:pt x="2368" y="5345"/>
                    <a:pt x="5497" y="6197"/>
                    <a:pt x="8802" y="6197"/>
                  </a:cubicBezTo>
                  <a:cubicBezTo>
                    <a:pt x="12288" y="6197"/>
                    <a:pt x="15970" y="5250"/>
                    <a:pt x="18853" y="4249"/>
                  </a:cubicBezTo>
                  <a:lnTo>
                    <a:pt x="18853" y="4249"/>
                  </a:lnTo>
                  <a:cubicBezTo>
                    <a:pt x="18973" y="4304"/>
                    <a:pt x="19093" y="4360"/>
                    <a:pt x="19214" y="4417"/>
                  </a:cubicBezTo>
                  <a:cubicBezTo>
                    <a:pt x="19268" y="4443"/>
                    <a:pt x="19319" y="4454"/>
                    <a:pt x="19364" y="4454"/>
                  </a:cubicBezTo>
                  <a:cubicBezTo>
                    <a:pt x="19595" y="4454"/>
                    <a:pt x="19704" y="4164"/>
                    <a:pt x="19678" y="3896"/>
                  </a:cubicBezTo>
                  <a:lnTo>
                    <a:pt x="19678" y="3896"/>
                  </a:lnTo>
                  <a:cubicBezTo>
                    <a:pt x="19860" y="3628"/>
                    <a:pt x="19684" y="3026"/>
                    <a:pt x="19337" y="3026"/>
                  </a:cubicBezTo>
                  <a:cubicBezTo>
                    <a:pt x="19302" y="3026"/>
                    <a:pt x="19265" y="3032"/>
                    <a:pt x="19227" y="3045"/>
                  </a:cubicBezTo>
                  <a:cubicBezTo>
                    <a:pt x="19092" y="3095"/>
                    <a:pt x="18953" y="3144"/>
                    <a:pt x="18813" y="3194"/>
                  </a:cubicBezTo>
                  <a:lnTo>
                    <a:pt x="18813" y="3194"/>
                  </a:lnTo>
                  <a:cubicBezTo>
                    <a:pt x="15785" y="1826"/>
                    <a:pt x="12593" y="859"/>
                    <a:pt x="9316" y="328"/>
                  </a:cubicBezTo>
                  <a:cubicBezTo>
                    <a:pt x="8402" y="187"/>
                    <a:pt x="7391" y="0"/>
                    <a:pt x="6415"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0"/>
            <p:cNvSpPr/>
            <p:nvPr/>
          </p:nvSpPr>
          <p:spPr>
            <a:xfrm>
              <a:off x="4004947" y="3918711"/>
              <a:ext cx="455087" cy="710295"/>
            </a:xfrm>
            <a:custGeom>
              <a:rect b="b" l="l" r="r" t="t"/>
              <a:pathLst>
                <a:path extrusionOk="0" h="15174" w="9722">
                  <a:moveTo>
                    <a:pt x="874" y="1348"/>
                  </a:moveTo>
                  <a:cubicBezTo>
                    <a:pt x="5425" y="4019"/>
                    <a:pt x="8499" y="8812"/>
                    <a:pt x="8729" y="14137"/>
                  </a:cubicBezTo>
                  <a:lnTo>
                    <a:pt x="8729" y="14137"/>
                  </a:lnTo>
                  <a:cubicBezTo>
                    <a:pt x="5366" y="13902"/>
                    <a:pt x="2812" y="10016"/>
                    <a:pt x="2015" y="7040"/>
                  </a:cubicBezTo>
                  <a:cubicBezTo>
                    <a:pt x="1512" y="5116"/>
                    <a:pt x="1532" y="3166"/>
                    <a:pt x="874" y="1348"/>
                  </a:cubicBezTo>
                  <a:close/>
                  <a:moveTo>
                    <a:pt x="187" y="1"/>
                  </a:moveTo>
                  <a:cubicBezTo>
                    <a:pt x="1" y="1"/>
                    <a:pt x="175" y="863"/>
                    <a:pt x="227" y="955"/>
                  </a:cubicBezTo>
                  <a:cubicBezTo>
                    <a:pt x="1239" y="2632"/>
                    <a:pt x="1211" y="4559"/>
                    <a:pt x="1558" y="6430"/>
                  </a:cubicBezTo>
                  <a:cubicBezTo>
                    <a:pt x="1794" y="7705"/>
                    <a:pt x="2237" y="8939"/>
                    <a:pt x="2875" y="10076"/>
                  </a:cubicBezTo>
                  <a:cubicBezTo>
                    <a:pt x="4238" y="12509"/>
                    <a:pt x="6144" y="15174"/>
                    <a:pt x="9162" y="15174"/>
                  </a:cubicBezTo>
                  <a:cubicBezTo>
                    <a:pt x="9274" y="15174"/>
                    <a:pt x="9386" y="15170"/>
                    <a:pt x="9501" y="15163"/>
                  </a:cubicBezTo>
                  <a:cubicBezTo>
                    <a:pt x="9721" y="15149"/>
                    <a:pt x="9613" y="14137"/>
                    <a:pt x="9381" y="14137"/>
                  </a:cubicBezTo>
                  <a:cubicBezTo>
                    <a:pt x="9379" y="14137"/>
                    <a:pt x="9378" y="14137"/>
                    <a:pt x="9376" y="14137"/>
                  </a:cubicBezTo>
                  <a:lnTo>
                    <a:pt x="9362" y="14137"/>
                  </a:lnTo>
                  <a:cubicBezTo>
                    <a:pt x="9263" y="14144"/>
                    <a:pt x="9164" y="14147"/>
                    <a:pt x="9065" y="14148"/>
                  </a:cubicBezTo>
                  <a:lnTo>
                    <a:pt x="9065" y="14148"/>
                  </a:lnTo>
                  <a:cubicBezTo>
                    <a:pt x="8749" y="8254"/>
                    <a:pt x="5484" y="2816"/>
                    <a:pt x="227" y="12"/>
                  </a:cubicBezTo>
                  <a:cubicBezTo>
                    <a:pt x="212" y="4"/>
                    <a:pt x="199" y="1"/>
                    <a:pt x="187"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0"/>
            <p:cNvSpPr/>
            <p:nvPr/>
          </p:nvSpPr>
          <p:spPr>
            <a:xfrm>
              <a:off x="4030506" y="4569183"/>
              <a:ext cx="505314" cy="499510"/>
            </a:xfrm>
            <a:custGeom>
              <a:rect b="b" l="l" r="r" t="t"/>
              <a:pathLst>
                <a:path extrusionOk="0" h="10671" w="10795">
                  <a:moveTo>
                    <a:pt x="8981" y="1117"/>
                  </a:moveTo>
                  <a:lnTo>
                    <a:pt x="8981" y="1117"/>
                  </a:lnTo>
                  <a:cubicBezTo>
                    <a:pt x="10794" y="3933"/>
                    <a:pt x="6112" y="5715"/>
                    <a:pt x="4394" y="6479"/>
                  </a:cubicBezTo>
                  <a:cubicBezTo>
                    <a:pt x="3107" y="7051"/>
                    <a:pt x="1960" y="7754"/>
                    <a:pt x="1195" y="8872"/>
                  </a:cubicBezTo>
                  <a:lnTo>
                    <a:pt x="1195" y="8872"/>
                  </a:lnTo>
                  <a:cubicBezTo>
                    <a:pt x="1602" y="5274"/>
                    <a:pt x="5680" y="2100"/>
                    <a:pt x="8981" y="1117"/>
                  </a:cubicBezTo>
                  <a:close/>
                  <a:moveTo>
                    <a:pt x="9246" y="1"/>
                  </a:moveTo>
                  <a:cubicBezTo>
                    <a:pt x="9233" y="1"/>
                    <a:pt x="9219" y="2"/>
                    <a:pt x="9204" y="6"/>
                  </a:cubicBezTo>
                  <a:cubicBezTo>
                    <a:pt x="4879" y="1101"/>
                    <a:pt x="0" y="5384"/>
                    <a:pt x="638" y="10194"/>
                  </a:cubicBezTo>
                  <a:cubicBezTo>
                    <a:pt x="667" y="10372"/>
                    <a:pt x="831" y="10670"/>
                    <a:pt x="988" y="10670"/>
                  </a:cubicBezTo>
                  <a:cubicBezTo>
                    <a:pt x="1051" y="10670"/>
                    <a:pt x="1113" y="10622"/>
                    <a:pt x="1164" y="10499"/>
                  </a:cubicBezTo>
                  <a:cubicBezTo>
                    <a:pt x="2481" y="7228"/>
                    <a:pt x="6612" y="7491"/>
                    <a:pt x="8761" y="5079"/>
                  </a:cubicBezTo>
                  <a:cubicBezTo>
                    <a:pt x="9811" y="3896"/>
                    <a:pt x="10178" y="2229"/>
                    <a:pt x="9531" y="820"/>
                  </a:cubicBezTo>
                  <a:lnTo>
                    <a:pt x="9531" y="820"/>
                  </a:lnTo>
                  <a:cubicBezTo>
                    <a:pt x="9634" y="521"/>
                    <a:pt x="9495" y="1"/>
                    <a:pt x="9246"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0"/>
            <p:cNvSpPr/>
            <p:nvPr/>
          </p:nvSpPr>
          <p:spPr>
            <a:xfrm>
              <a:off x="4372453" y="3871854"/>
              <a:ext cx="492909" cy="779948"/>
            </a:xfrm>
            <a:custGeom>
              <a:rect b="b" l="l" r="r" t="t"/>
              <a:pathLst>
                <a:path extrusionOk="0" h="16662" w="10530">
                  <a:moveTo>
                    <a:pt x="544" y="1158"/>
                  </a:moveTo>
                  <a:cubicBezTo>
                    <a:pt x="3120" y="2433"/>
                    <a:pt x="5658" y="3812"/>
                    <a:pt x="7181" y="6336"/>
                  </a:cubicBezTo>
                  <a:cubicBezTo>
                    <a:pt x="8807" y="9012"/>
                    <a:pt x="9569" y="12196"/>
                    <a:pt x="9665" y="15320"/>
                  </a:cubicBezTo>
                  <a:lnTo>
                    <a:pt x="9665" y="15320"/>
                  </a:lnTo>
                  <a:cubicBezTo>
                    <a:pt x="6997" y="14430"/>
                    <a:pt x="5201" y="12193"/>
                    <a:pt x="3687" y="9871"/>
                  </a:cubicBezTo>
                  <a:cubicBezTo>
                    <a:pt x="1869" y="7078"/>
                    <a:pt x="939" y="4383"/>
                    <a:pt x="544" y="1158"/>
                  </a:cubicBezTo>
                  <a:close/>
                  <a:moveTo>
                    <a:pt x="178" y="0"/>
                  </a:moveTo>
                  <a:cubicBezTo>
                    <a:pt x="0" y="0"/>
                    <a:pt x="1" y="466"/>
                    <a:pt x="14" y="542"/>
                  </a:cubicBezTo>
                  <a:cubicBezTo>
                    <a:pt x="374" y="4146"/>
                    <a:pt x="1206" y="7084"/>
                    <a:pt x="3175" y="10162"/>
                  </a:cubicBezTo>
                  <a:cubicBezTo>
                    <a:pt x="4807" y="12729"/>
                    <a:pt x="6740" y="15334"/>
                    <a:pt x="9710" y="16314"/>
                  </a:cubicBezTo>
                  <a:lnTo>
                    <a:pt x="9710" y="16314"/>
                  </a:lnTo>
                  <a:cubicBezTo>
                    <a:pt x="9769" y="16509"/>
                    <a:pt x="9897" y="16662"/>
                    <a:pt x="9999" y="16662"/>
                  </a:cubicBezTo>
                  <a:cubicBezTo>
                    <a:pt x="10064" y="16662"/>
                    <a:pt x="10119" y="16599"/>
                    <a:pt x="10139" y="16442"/>
                  </a:cubicBezTo>
                  <a:lnTo>
                    <a:pt x="10139" y="16442"/>
                  </a:lnTo>
                  <a:cubicBezTo>
                    <a:pt x="10156" y="16446"/>
                    <a:pt x="10172" y="16451"/>
                    <a:pt x="10189" y="16455"/>
                  </a:cubicBezTo>
                  <a:cubicBezTo>
                    <a:pt x="10203" y="16458"/>
                    <a:pt x="10216" y="16460"/>
                    <a:pt x="10228" y="16460"/>
                  </a:cubicBezTo>
                  <a:cubicBezTo>
                    <a:pt x="10529" y="16460"/>
                    <a:pt x="10455" y="15537"/>
                    <a:pt x="10189" y="15457"/>
                  </a:cubicBezTo>
                  <a:lnTo>
                    <a:pt x="10175" y="15471"/>
                  </a:lnTo>
                  <a:cubicBezTo>
                    <a:pt x="10161" y="15467"/>
                    <a:pt x="10147" y="15464"/>
                    <a:pt x="10133" y="15460"/>
                  </a:cubicBezTo>
                  <a:lnTo>
                    <a:pt x="10133" y="15460"/>
                  </a:lnTo>
                  <a:cubicBezTo>
                    <a:pt x="10025" y="12335"/>
                    <a:pt x="9312" y="9245"/>
                    <a:pt x="7888" y="6447"/>
                  </a:cubicBezTo>
                  <a:cubicBezTo>
                    <a:pt x="6238" y="3231"/>
                    <a:pt x="3382" y="1567"/>
                    <a:pt x="236" y="15"/>
                  </a:cubicBezTo>
                  <a:cubicBezTo>
                    <a:pt x="215" y="5"/>
                    <a:pt x="195" y="0"/>
                    <a:pt x="178"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0"/>
            <p:cNvSpPr/>
            <p:nvPr/>
          </p:nvSpPr>
          <p:spPr>
            <a:xfrm>
              <a:off x="4457506" y="4634436"/>
              <a:ext cx="618454" cy="527502"/>
            </a:xfrm>
            <a:custGeom>
              <a:rect b="b" l="l" r="r" t="t"/>
              <a:pathLst>
                <a:path extrusionOk="0" h="11269" w="13212">
                  <a:moveTo>
                    <a:pt x="12024" y="1585"/>
                  </a:moveTo>
                  <a:cubicBezTo>
                    <a:pt x="11178" y="4141"/>
                    <a:pt x="9966" y="6447"/>
                    <a:pt x="7235" y="7483"/>
                  </a:cubicBezTo>
                  <a:cubicBezTo>
                    <a:pt x="5987" y="7941"/>
                    <a:pt x="4671" y="8176"/>
                    <a:pt x="3451" y="8675"/>
                  </a:cubicBezTo>
                  <a:cubicBezTo>
                    <a:pt x="2565" y="9039"/>
                    <a:pt x="1744" y="9783"/>
                    <a:pt x="836" y="10109"/>
                  </a:cubicBezTo>
                  <a:lnTo>
                    <a:pt x="836" y="10109"/>
                  </a:lnTo>
                  <a:cubicBezTo>
                    <a:pt x="1925" y="7923"/>
                    <a:pt x="5278" y="6758"/>
                    <a:pt x="7124" y="5626"/>
                  </a:cubicBezTo>
                  <a:cubicBezTo>
                    <a:pt x="8122" y="5016"/>
                    <a:pt x="8815" y="4032"/>
                    <a:pt x="9702" y="3269"/>
                  </a:cubicBezTo>
                  <a:cubicBezTo>
                    <a:pt x="10425" y="2647"/>
                    <a:pt x="11220" y="2105"/>
                    <a:pt x="12024" y="1585"/>
                  </a:cubicBezTo>
                  <a:close/>
                  <a:moveTo>
                    <a:pt x="12779" y="0"/>
                  </a:moveTo>
                  <a:cubicBezTo>
                    <a:pt x="12753" y="0"/>
                    <a:pt x="12725" y="8"/>
                    <a:pt x="12697" y="25"/>
                  </a:cubicBezTo>
                  <a:lnTo>
                    <a:pt x="12697" y="39"/>
                  </a:lnTo>
                  <a:cubicBezTo>
                    <a:pt x="12680" y="49"/>
                    <a:pt x="12664" y="60"/>
                    <a:pt x="12648" y="70"/>
                  </a:cubicBezTo>
                  <a:lnTo>
                    <a:pt x="12648" y="70"/>
                  </a:lnTo>
                  <a:cubicBezTo>
                    <a:pt x="12623" y="49"/>
                    <a:pt x="12598" y="36"/>
                    <a:pt x="12574" y="36"/>
                  </a:cubicBezTo>
                  <a:cubicBezTo>
                    <a:pt x="12527" y="36"/>
                    <a:pt x="12483" y="83"/>
                    <a:pt x="12449" y="198"/>
                  </a:cubicBezTo>
                  <a:lnTo>
                    <a:pt x="12449" y="198"/>
                  </a:lnTo>
                  <a:cubicBezTo>
                    <a:pt x="9948" y="1836"/>
                    <a:pt x="7966" y="4062"/>
                    <a:pt x="5322" y="5432"/>
                  </a:cubicBezTo>
                  <a:cubicBezTo>
                    <a:pt x="3284" y="6471"/>
                    <a:pt x="484" y="8107"/>
                    <a:pt x="41" y="10533"/>
                  </a:cubicBezTo>
                  <a:cubicBezTo>
                    <a:pt x="0" y="10709"/>
                    <a:pt x="52" y="11268"/>
                    <a:pt x="326" y="11268"/>
                  </a:cubicBezTo>
                  <a:cubicBezTo>
                    <a:pt x="332" y="11268"/>
                    <a:pt x="339" y="11268"/>
                    <a:pt x="346" y="11267"/>
                  </a:cubicBezTo>
                  <a:cubicBezTo>
                    <a:pt x="1760" y="11129"/>
                    <a:pt x="2952" y="9895"/>
                    <a:pt x="4282" y="9438"/>
                  </a:cubicBezTo>
                  <a:cubicBezTo>
                    <a:pt x="5613" y="8980"/>
                    <a:pt x="7055" y="8731"/>
                    <a:pt x="8330" y="8079"/>
                  </a:cubicBezTo>
                  <a:cubicBezTo>
                    <a:pt x="11037" y="6726"/>
                    <a:pt x="12040" y="3799"/>
                    <a:pt x="12834" y="1067"/>
                  </a:cubicBezTo>
                  <a:lnTo>
                    <a:pt x="12834" y="1067"/>
                  </a:lnTo>
                  <a:cubicBezTo>
                    <a:pt x="12871" y="1043"/>
                    <a:pt x="12909" y="1020"/>
                    <a:pt x="12946" y="996"/>
                  </a:cubicBezTo>
                  <a:cubicBezTo>
                    <a:pt x="13211" y="832"/>
                    <a:pt x="13051" y="0"/>
                    <a:pt x="12779"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0"/>
            <p:cNvSpPr/>
            <p:nvPr/>
          </p:nvSpPr>
          <p:spPr>
            <a:xfrm>
              <a:off x="4909223" y="4048609"/>
              <a:ext cx="492769" cy="773769"/>
            </a:xfrm>
            <a:custGeom>
              <a:rect b="b" l="l" r="r" t="t"/>
              <a:pathLst>
                <a:path extrusionOk="0" h="16530" w="10527">
                  <a:moveTo>
                    <a:pt x="998" y="2026"/>
                  </a:moveTo>
                  <a:cubicBezTo>
                    <a:pt x="2422" y="3663"/>
                    <a:pt x="4410" y="4787"/>
                    <a:pt x="5639" y="6635"/>
                  </a:cubicBezTo>
                  <a:cubicBezTo>
                    <a:pt x="7250" y="9064"/>
                    <a:pt x="8314" y="11806"/>
                    <a:pt x="8893" y="14646"/>
                  </a:cubicBezTo>
                  <a:lnTo>
                    <a:pt x="8893" y="14646"/>
                  </a:lnTo>
                  <a:cubicBezTo>
                    <a:pt x="6728" y="13121"/>
                    <a:pt x="5485" y="11122"/>
                    <a:pt x="4045" y="8756"/>
                  </a:cubicBezTo>
                  <a:cubicBezTo>
                    <a:pt x="3268" y="7495"/>
                    <a:pt x="2312" y="6441"/>
                    <a:pt x="1771" y="5027"/>
                  </a:cubicBezTo>
                  <a:cubicBezTo>
                    <a:pt x="1405" y="4057"/>
                    <a:pt x="1178" y="3045"/>
                    <a:pt x="998" y="2026"/>
                  </a:cubicBezTo>
                  <a:close/>
                  <a:moveTo>
                    <a:pt x="387" y="0"/>
                  </a:moveTo>
                  <a:cubicBezTo>
                    <a:pt x="183" y="0"/>
                    <a:pt x="1" y="275"/>
                    <a:pt x="39" y="550"/>
                  </a:cubicBezTo>
                  <a:cubicBezTo>
                    <a:pt x="288" y="2186"/>
                    <a:pt x="551" y="3849"/>
                    <a:pt x="1120" y="5388"/>
                  </a:cubicBezTo>
                  <a:cubicBezTo>
                    <a:pt x="1688" y="6899"/>
                    <a:pt x="2672" y="8008"/>
                    <a:pt x="3504" y="9352"/>
                  </a:cubicBezTo>
                  <a:cubicBezTo>
                    <a:pt x="5129" y="12022"/>
                    <a:pt x="6513" y="14246"/>
                    <a:pt x="9112" y="15878"/>
                  </a:cubicBezTo>
                  <a:lnTo>
                    <a:pt x="9112" y="15878"/>
                  </a:lnTo>
                  <a:cubicBezTo>
                    <a:pt x="9124" y="15953"/>
                    <a:pt x="9135" y="16028"/>
                    <a:pt x="9146" y="16103"/>
                  </a:cubicBezTo>
                  <a:cubicBezTo>
                    <a:pt x="9184" y="16393"/>
                    <a:pt x="9358" y="16530"/>
                    <a:pt x="9522" y="16530"/>
                  </a:cubicBezTo>
                  <a:cubicBezTo>
                    <a:pt x="9649" y="16530"/>
                    <a:pt x="9771" y="16448"/>
                    <a:pt x="9823" y="16292"/>
                  </a:cubicBezTo>
                  <a:lnTo>
                    <a:pt x="9823" y="16292"/>
                  </a:lnTo>
                  <a:cubicBezTo>
                    <a:pt x="9860" y="16312"/>
                    <a:pt x="9898" y="16332"/>
                    <a:pt x="9936" y="16352"/>
                  </a:cubicBezTo>
                  <a:cubicBezTo>
                    <a:pt x="9998" y="16386"/>
                    <a:pt x="10055" y="16401"/>
                    <a:pt x="10106" y="16401"/>
                  </a:cubicBezTo>
                  <a:cubicBezTo>
                    <a:pt x="10472" y="16401"/>
                    <a:pt x="10526" y="15620"/>
                    <a:pt x="10185" y="15438"/>
                  </a:cubicBezTo>
                  <a:cubicBezTo>
                    <a:pt x="10023" y="15352"/>
                    <a:pt x="9865" y="15263"/>
                    <a:pt x="9712" y="15173"/>
                  </a:cubicBezTo>
                  <a:lnTo>
                    <a:pt x="9712" y="15173"/>
                  </a:lnTo>
                  <a:cubicBezTo>
                    <a:pt x="9222" y="12298"/>
                    <a:pt x="8230" y="9537"/>
                    <a:pt x="6775" y="6996"/>
                  </a:cubicBezTo>
                  <a:cubicBezTo>
                    <a:pt x="6068" y="5790"/>
                    <a:pt x="5264" y="4667"/>
                    <a:pt x="4225" y="3724"/>
                  </a:cubicBezTo>
                  <a:cubicBezTo>
                    <a:pt x="2963" y="2601"/>
                    <a:pt x="1508" y="1714"/>
                    <a:pt x="662" y="203"/>
                  </a:cubicBezTo>
                  <a:cubicBezTo>
                    <a:pt x="579" y="59"/>
                    <a:pt x="481" y="0"/>
                    <a:pt x="387"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0"/>
            <p:cNvSpPr/>
            <p:nvPr/>
          </p:nvSpPr>
          <p:spPr>
            <a:xfrm>
              <a:off x="5240638" y="4745142"/>
              <a:ext cx="283669" cy="702244"/>
            </a:xfrm>
            <a:custGeom>
              <a:rect b="b" l="l" r="r" t="t"/>
              <a:pathLst>
                <a:path extrusionOk="0" h="15002" w="6060">
                  <a:moveTo>
                    <a:pt x="3267" y="2027"/>
                  </a:moveTo>
                  <a:cubicBezTo>
                    <a:pt x="6059" y="5201"/>
                    <a:pt x="2295" y="9735"/>
                    <a:pt x="3139" y="13734"/>
                  </a:cubicBezTo>
                  <a:lnTo>
                    <a:pt x="3139" y="13734"/>
                  </a:lnTo>
                  <a:cubicBezTo>
                    <a:pt x="2071" y="13222"/>
                    <a:pt x="1249" y="12274"/>
                    <a:pt x="888" y="11120"/>
                  </a:cubicBezTo>
                  <a:cubicBezTo>
                    <a:pt x="430" y="9568"/>
                    <a:pt x="1179" y="8209"/>
                    <a:pt x="1941" y="6892"/>
                  </a:cubicBezTo>
                  <a:cubicBezTo>
                    <a:pt x="2949" y="5159"/>
                    <a:pt x="3085" y="3840"/>
                    <a:pt x="3267" y="2027"/>
                  </a:cubicBezTo>
                  <a:close/>
                  <a:moveTo>
                    <a:pt x="2090" y="1"/>
                  </a:moveTo>
                  <a:cubicBezTo>
                    <a:pt x="1758" y="1"/>
                    <a:pt x="1687" y="771"/>
                    <a:pt x="2024" y="987"/>
                  </a:cubicBezTo>
                  <a:cubicBezTo>
                    <a:pt x="2231" y="1119"/>
                    <a:pt x="2421" y="1254"/>
                    <a:pt x="2595" y="1392"/>
                  </a:cubicBezTo>
                  <a:lnTo>
                    <a:pt x="2595" y="1392"/>
                  </a:lnTo>
                  <a:cubicBezTo>
                    <a:pt x="2517" y="2325"/>
                    <a:pt x="2542" y="3236"/>
                    <a:pt x="2301" y="4148"/>
                  </a:cubicBezTo>
                  <a:cubicBezTo>
                    <a:pt x="2038" y="5104"/>
                    <a:pt x="1553" y="5853"/>
                    <a:pt x="1068" y="6712"/>
                  </a:cubicBezTo>
                  <a:cubicBezTo>
                    <a:pt x="486" y="7724"/>
                    <a:pt x="0" y="8764"/>
                    <a:pt x="14" y="9956"/>
                  </a:cubicBezTo>
                  <a:cubicBezTo>
                    <a:pt x="28" y="12257"/>
                    <a:pt x="1525" y="14281"/>
                    <a:pt x="3715" y="14988"/>
                  </a:cubicBezTo>
                  <a:cubicBezTo>
                    <a:pt x="3745" y="14997"/>
                    <a:pt x="3773" y="15002"/>
                    <a:pt x="3799" y="15002"/>
                  </a:cubicBezTo>
                  <a:cubicBezTo>
                    <a:pt x="4077" y="15002"/>
                    <a:pt x="4152" y="14498"/>
                    <a:pt x="4076" y="14295"/>
                  </a:cubicBezTo>
                  <a:cubicBezTo>
                    <a:pt x="2828" y="11287"/>
                    <a:pt x="4991" y="8306"/>
                    <a:pt x="5143" y="5284"/>
                  </a:cubicBezTo>
                  <a:cubicBezTo>
                    <a:pt x="5254" y="2956"/>
                    <a:pt x="4187" y="1278"/>
                    <a:pt x="2260" y="59"/>
                  </a:cubicBezTo>
                  <a:cubicBezTo>
                    <a:pt x="2198" y="18"/>
                    <a:pt x="2141" y="1"/>
                    <a:pt x="2090"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0"/>
            <p:cNvSpPr/>
            <p:nvPr/>
          </p:nvSpPr>
          <p:spPr>
            <a:xfrm>
              <a:off x="5079705" y="4761057"/>
              <a:ext cx="316389" cy="256940"/>
            </a:xfrm>
            <a:custGeom>
              <a:rect b="b" l="l" r="r" t="t"/>
              <a:pathLst>
                <a:path extrusionOk="0" h="5489" w="6759">
                  <a:moveTo>
                    <a:pt x="5210" y="1481"/>
                  </a:moveTo>
                  <a:lnTo>
                    <a:pt x="5210" y="1481"/>
                  </a:lnTo>
                  <a:cubicBezTo>
                    <a:pt x="4494" y="3011"/>
                    <a:pt x="2644" y="3866"/>
                    <a:pt x="1046" y="4367"/>
                  </a:cubicBezTo>
                  <a:lnTo>
                    <a:pt x="1046" y="4367"/>
                  </a:lnTo>
                  <a:cubicBezTo>
                    <a:pt x="1443" y="3742"/>
                    <a:pt x="3028" y="2673"/>
                    <a:pt x="3327" y="2477"/>
                  </a:cubicBezTo>
                  <a:cubicBezTo>
                    <a:pt x="3929" y="2085"/>
                    <a:pt x="4558" y="1753"/>
                    <a:pt x="5210" y="1481"/>
                  </a:cubicBezTo>
                  <a:close/>
                  <a:moveTo>
                    <a:pt x="5735" y="1"/>
                  </a:moveTo>
                  <a:cubicBezTo>
                    <a:pt x="5636" y="1"/>
                    <a:pt x="5546" y="85"/>
                    <a:pt x="5513" y="292"/>
                  </a:cubicBezTo>
                  <a:lnTo>
                    <a:pt x="5513" y="292"/>
                  </a:lnTo>
                  <a:cubicBezTo>
                    <a:pt x="4180" y="768"/>
                    <a:pt x="2947" y="1484"/>
                    <a:pt x="1872" y="2408"/>
                  </a:cubicBezTo>
                  <a:cubicBezTo>
                    <a:pt x="999" y="3156"/>
                    <a:pt x="1" y="4043"/>
                    <a:pt x="555" y="5263"/>
                  </a:cubicBezTo>
                  <a:cubicBezTo>
                    <a:pt x="594" y="5340"/>
                    <a:pt x="691" y="5488"/>
                    <a:pt x="804" y="5488"/>
                  </a:cubicBezTo>
                  <a:cubicBezTo>
                    <a:pt x="814" y="5488"/>
                    <a:pt x="823" y="5487"/>
                    <a:pt x="832" y="5485"/>
                  </a:cubicBezTo>
                  <a:cubicBezTo>
                    <a:pt x="3150" y="4819"/>
                    <a:pt x="5468" y="3609"/>
                    <a:pt x="5994" y="1188"/>
                  </a:cubicBezTo>
                  <a:lnTo>
                    <a:pt x="5994" y="1188"/>
                  </a:lnTo>
                  <a:cubicBezTo>
                    <a:pt x="6125" y="1144"/>
                    <a:pt x="6258" y="1102"/>
                    <a:pt x="6391" y="1063"/>
                  </a:cubicBezTo>
                  <a:cubicBezTo>
                    <a:pt x="6759" y="958"/>
                    <a:pt x="6628" y="43"/>
                    <a:pt x="6319" y="43"/>
                  </a:cubicBezTo>
                  <a:cubicBezTo>
                    <a:pt x="6302" y="43"/>
                    <a:pt x="6284" y="45"/>
                    <a:pt x="6266" y="51"/>
                  </a:cubicBezTo>
                  <a:cubicBezTo>
                    <a:pt x="6165" y="80"/>
                    <a:pt x="6065" y="109"/>
                    <a:pt x="5965" y="140"/>
                  </a:cubicBezTo>
                  <a:lnTo>
                    <a:pt x="5965" y="140"/>
                  </a:lnTo>
                  <a:cubicBezTo>
                    <a:pt x="5899" y="54"/>
                    <a:pt x="5814" y="1"/>
                    <a:pt x="5735"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0"/>
            <p:cNvSpPr/>
            <p:nvPr/>
          </p:nvSpPr>
          <p:spPr>
            <a:xfrm>
              <a:off x="5298167" y="4327316"/>
              <a:ext cx="161494" cy="493190"/>
            </a:xfrm>
            <a:custGeom>
              <a:rect b="b" l="l" r="r" t="t"/>
              <a:pathLst>
                <a:path extrusionOk="0" h="10536" w="3450">
                  <a:moveTo>
                    <a:pt x="1879" y="1457"/>
                  </a:moveTo>
                  <a:lnTo>
                    <a:pt x="1879" y="1457"/>
                  </a:lnTo>
                  <a:cubicBezTo>
                    <a:pt x="2497" y="3576"/>
                    <a:pt x="1842" y="5762"/>
                    <a:pt x="1188" y="7869"/>
                  </a:cubicBezTo>
                  <a:lnTo>
                    <a:pt x="1188" y="7869"/>
                  </a:lnTo>
                  <a:cubicBezTo>
                    <a:pt x="819" y="5718"/>
                    <a:pt x="1052" y="3495"/>
                    <a:pt x="1879" y="1457"/>
                  </a:cubicBezTo>
                  <a:close/>
                  <a:moveTo>
                    <a:pt x="1842" y="1"/>
                  </a:moveTo>
                  <a:cubicBezTo>
                    <a:pt x="1749" y="1"/>
                    <a:pt x="1656" y="54"/>
                    <a:pt x="1599" y="168"/>
                  </a:cubicBezTo>
                  <a:cubicBezTo>
                    <a:pt x="287" y="2980"/>
                    <a:pt x="0" y="6163"/>
                    <a:pt x="799" y="9149"/>
                  </a:cubicBezTo>
                  <a:lnTo>
                    <a:pt x="799" y="9149"/>
                  </a:lnTo>
                  <a:cubicBezTo>
                    <a:pt x="734" y="9373"/>
                    <a:pt x="672" y="9595"/>
                    <a:pt x="615" y="9816"/>
                  </a:cubicBezTo>
                  <a:cubicBezTo>
                    <a:pt x="538" y="10125"/>
                    <a:pt x="790" y="10535"/>
                    <a:pt x="1007" y="10535"/>
                  </a:cubicBezTo>
                  <a:cubicBezTo>
                    <a:pt x="1087" y="10535"/>
                    <a:pt x="1163" y="10478"/>
                    <a:pt x="1215" y="10338"/>
                  </a:cubicBezTo>
                  <a:lnTo>
                    <a:pt x="1215" y="10338"/>
                  </a:lnTo>
                  <a:cubicBezTo>
                    <a:pt x="1270" y="10401"/>
                    <a:pt x="1333" y="10429"/>
                    <a:pt x="1394" y="10429"/>
                  </a:cubicBezTo>
                  <a:cubicBezTo>
                    <a:pt x="1603" y="10429"/>
                    <a:pt x="1800" y="10111"/>
                    <a:pt x="1682" y="9775"/>
                  </a:cubicBezTo>
                  <a:cubicBezTo>
                    <a:pt x="1622" y="9603"/>
                    <a:pt x="1566" y="9430"/>
                    <a:pt x="1514" y="9257"/>
                  </a:cubicBezTo>
                  <a:lnTo>
                    <a:pt x="1514" y="9257"/>
                  </a:lnTo>
                  <a:cubicBezTo>
                    <a:pt x="2378" y="6239"/>
                    <a:pt x="3449" y="3281"/>
                    <a:pt x="2126" y="210"/>
                  </a:cubicBezTo>
                  <a:cubicBezTo>
                    <a:pt x="2066" y="75"/>
                    <a:pt x="1953" y="1"/>
                    <a:pt x="1842"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0"/>
            <p:cNvSpPr/>
            <p:nvPr/>
          </p:nvSpPr>
          <p:spPr>
            <a:xfrm>
              <a:off x="5480726" y="4575643"/>
              <a:ext cx="279877" cy="360577"/>
            </a:xfrm>
            <a:custGeom>
              <a:rect b="b" l="l" r="r" t="t"/>
              <a:pathLst>
                <a:path extrusionOk="0" h="7703" w="5979">
                  <a:moveTo>
                    <a:pt x="700" y="1392"/>
                  </a:moveTo>
                  <a:cubicBezTo>
                    <a:pt x="2354" y="2800"/>
                    <a:pt x="3992" y="4302"/>
                    <a:pt x="4924" y="6259"/>
                  </a:cubicBezTo>
                  <a:lnTo>
                    <a:pt x="4924" y="6259"/>
                  </a:lnTo>
                  <a:cubicBezTo>
                    <a:pt x="3103" y="5234"/>
                    <a:pt x="1166" y="3405"/>
                    <a:pt x="700" y="1392"/>
                  </a:cubicBezTo>
                  <a:close/>
                  <a:moveTo>
                    <a:pt x="254" y="1"/>
                  </a:moveTo>
                  <a:cubicBezTo>
                    <a:pt x="96" y="1"/>
                    <a:pt x="0" y="268"/>
                    <a:pt x="0" y="422"/>
                  </a:cubicBezTo>
                  <a:cubicBezTo>
                    <a:pt x="95" y="3526"/>
                    <a:pt x="2708" y="6219"/>
                    <a:pt x="5416" y="7529"/>
                  </a:cubicBezTo>
                  <a:lnTo>
                    <a:pt x="5416" y="7529"/>
                  </a:lnTo>
                  <a:cubicBezTo>
                    <a:pt x="5476" y="7651"/>
                    <a:pt x="5550" y="7702"/>
                    <a:pt x="5622" y="7702"/>
                  </a:cubicBezTo>
                  <a:cubicBezTo>
                    <a:pt x="5806" y="7702"/>
                    <a:pt x="5979" y="7369"/>
                    <a:pt x="5878" y="7048"/>
                  </a:cubicBezTo>
                  <a:cubicBezTo>
                    <a:pt x="5868" y="7016"/>
                    <a:pt x="5858" y="6985"/>
                    <a:pt x="5849" y="6953"/>
                  </a:cubicBezTo>
                  <a:lnTo>
                    <a:pt x="5849" y="6953"/>
                  </a:lnTo>
                  <a:cubicBezTo>
                    <a:pt x="5839" y="6913"/>
                    <a:pt x="5826" y="6874"/>
                    <a:pt x="5811" y="6838"/>
                  </a:cubicBezTo>
                  <a:lnTo>
                    <a:pt x="5811" y="6838"/>
                  </a:lnTo>
                  <a:cubicBezTo>
                    <a:pt x="4868" y="3970"/>
                    <a:pt x="2635" y="1956"/>
                    <a:pt x="388" y="62"/>
                  </a:cubicBezTo>
                  <a:cubicBezTo>
                    <a:pt x="340" y="19"/>
                    <a:pt x="295" y="1"/>
                    <a:pt x="254"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0"/>
            <p:cNvSpPr/>
            <p:nvPr/>
          </p:nvSpPr>
          <p:spPr>
            <a:xfrm>
              <a:off x="5613105" y="4879206"/>
              <a:ext cx="204981" cy="386791"/>
            </a:xfrm>
            <a:custGeom>
              <a:rect b="b" l="l" r="r" t="t"/>
              <a:pathLst>
                <a:path extrusionOk="0" h="8263" w="4379">
                  <a:moveTo>
                    <a:pt x="2715" y="1208"/>
                  </a:moveTo>
                  <a:cubicBezTo>
                    <a:pt x="3852" y="2990"/>
                    <a:pt x="1762" y="5607"/>
                    <a:pt x="450" y="6919"/>
                  </a:cubicBezTo>
                  <a:lnTo>
                    <a:pt x="450" y="6919"/>
                  </a:lnTo>
                  <a:cubicBezTo>
                    <a:pt x="528" y="4744"/>
                    <a:pt x="885" y="2544"/>
                    <a:pt x="2715" y="1208"/>
                  </a:cubicBezTo>
                  <a:close/>
                  <a:moveTo>
                    <a:pt x="2538" y="1"/>
                  </a:moveTo>
                  <a:cubicBezTo>
                    <a:pt x="2468" y="1"/>
                    <a:pt x="2427" y="127"/>
                    <a:pt x="2413" y="289"/>
                  </a:cubicBezTo>
                  <a:lnTo>
                    <a:pt x="2413" y="289"/>
                  </a:lnTo>
                  <a:cubicBezTo>
                    <a:pt x="165" y="1987"/>
                    <a:pt x="26" y="4991"/>
                    <a:pt x="0" y="7633"/>
                  </a:cubicBezTo>
                  <a:cubicBezTo>
                    <a:pt x="0" y="7706"/>
                    <a:pt x="86" y="8262"/>
                    <a:pt x="258" y="8262"/>
                  </a:cubicBezTo>
                  <a:cubicBezTo>
                    <a:pt x="281" y="8262"/>
                    <a:pt x="306" y="8252"/>
                    <a:pt x="333" y="8229"/>
                  </a:cubicBezTo>
                  <a:cubicBezTo>
                    <a:pt x="2128" y="6559"/>
                    <a:pt x="4378" y="3320"/>
                    <a:pt x="3129" y="808"/>
                  </a:cubicBezTo>
                  <a:lnTo>
                    <a:pt x="3129" y="808"/>
                  </a:lnTo>
                  <a:cubicBezTo>
                    <a:pt x="3177" y="513"/>
                    <a:pt x="3038" y="4"/>
                    <a:pt x="2849" y="4"/>
                  </a:cubicBezTo>
                  <a:cubicBezTo>
                    <a:pt x="2829" y="4"/>
                    <a:pt x="2808" y="9"/>
                    <a:pt x="2786" y="22"/>
                  </a:cubicBezTo>
                  <a:lnTo>
                    <a:pt x="2800" y="22"/>
                  </a:lnTo>
                  <a:cubicBezTo>
                    <a:pt x="2756" y="50"/>
                    <a:pt x="2712" y="79"/>
                    <a:pt x="2668" y="107"/>
                  </a:cubicBezTo>
                  <a:lnTo>
                    <a:pt x="2668" y="107"/>
                  </a:lnTo>
                  <a:cubicBezTo>
                    <a:pt x="2653" y="88"/>
                    <a:pt x="2636" y="69"/>
                    <a:pt x="2620" y="50"/>
                  </a:cubicBezTo>
                  <a:cubicBezTo>
                    <a:pt x="2589" y="16"/>
                    <a:pt x="2562" y="1"/>
                    <a:pt x="2538"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0"/>
            <p:cNvSpPr/>
            <p:nvPr/>
          </p:nvSpPr>
          <p:spPr>
            <a:xfrm>
              <a:off x="4890218" y="5336539"/>
              <a:ext cx="812294" cy="395498"/>
            </a:xfrm>
            <a:custGeom>
              <a:rect b="b" l="l" r="r" t="t"/>
              <a:pathLst>
                <a:path extrusionOk="0" h="8449" w="17353">
                  <a:moveTo>
                    <a:pt x="15694" y="983"/>
                  </a:moveTo>
                  <a:cubicBezTo>
                    <a:pt x="15952" y="983"/>
                    <a:pt x="16214" y="1003"/>
                    <a:pt x="16483" y="1046"/>
                  </a:cubicBezTo>
                  <a:lnTo>
                    <a:pt x="16483" y="1046"/>
                  </a:lnTo>
                  <a:cubicBezTo>
                    <a:pt x="14749" y="3243"/>
                    <a:pt x="12597" y="5980"/>
                    <a:pt x="10079" y="7025"/>
                  </a:cubicBezTo>
                  <a:cubicBezTo>
                    <a:pt x="9485" y="7274"/>
                    <a:pt x="8869" y="7363"/>
                    <a:pt x="8248" y="7363"/>
                  </a:cubicBezTo>
                  <a:cubicBezTo>
                    <a:pt x="7448" y="7363"/>
                    <a:pt x="6639" y="7215"/>
                    <a:pt x="5851" y="7067"/>
                  </a:cubicBezTo>
                  <a:cubicBezTo>
                    <a:pt x="4604" y="6839"/>
                    <a:pt x="3374" y="6528"/>
                    <a:pt x="2171" y="6141"/>
                  </a:cubicBezTo>
                  <a:lnTo>
                    <a:pt x="2171" y="6141"/>
                  </a:lnTo>
                  <a:cubicBezTo>
                    <a:pt x="4467" y="5683"/>
                    <a:pt x="6852" y="5055"/>
                    <a:pt x="8873" y="4045"/>
                  </a:cubicBezTo>
                  <a:cubicBezTo>
                    <a:pt x="11116" y="2935"/>
                    <a:pt x="13154" y="983"/>
                    <a:pt x="15694" y="983"/>
                  </a:cubicBezTo>
                  <a:close/>
                  <a:moveTo>
                    <a:pt x="15587" y="1"/>
                  </a:moveTo>
                  <a:cubicBezTo>
                    <a:pt x="13408" y="1"/>
                    <a:pt x="11599" y="1374"/>
                    <a:pt x="9704" y="2506"/>
                  </a:cubicBezTo>
                  <a:cubicBezTo>
                    <a:pt x="6932" y="4156"/>
                    <a:pt x="3411" y="4918"/>
                    <a:pt x="264" y="5459"/>
                  </a:cubicBezTo>
                  <a:cubicBezTo>
                    <a:pt x="1" y="5514"/>
                    <a:pt x="153" y="6388"/>
                    <a:pt x="348" y="6471"/>
                  </a:cubicBezTo>
                  <a:cubicBezTo>
                    <a:pt x="2395" y="7263"/>
                    <a:pt x="5384" y="8448"/>
                    <a:pt x="7954" y="8448"/>
                  </a:cubicBezTo>
                  <a:cubicBezTo>
                    <a:pt x="8759" y="8448"/>
                    <a:pt x="9522" y="8332"/>
                    <a:pt x="10203" y="8051"/>
                  </a:cubicBezTo>
                  <a:cubicBezTo>
                    <a:pt x="13031" y="6887"/>
                    <a:pt x="15374" y="3685"/>
                    <a:pt x="17217" y="1370"/>
                  </a:cubicBezTo>
                  <a:cubicBezTo>
                    <a:pt x="17352" y="1193"/>
                    <a:pt x="17223" y="653"/>
                    <a:pt x="17103" y="455"/>
                  </a:cubicBezTo>
                  <a:lnTo>
                    <a:pt x="17103" y="455"/>
                  </a:lnTo>
                  <a:cubicBezTo>
                    <a:pt x="17068" y="306"/>
                    <a:pt x="17007" y="186"/>
                    <a:pt x="16926" y="164"/>
                  </a:cubicBezTo>
                  <a:lnTo>
                    <a:pt x="16926" y="164"/>
                  </a:lnTo>
                  <a:lnTo>
                    <a:pt x="16940" y="177"/>
                  </a:lnTo>
                  <a:cubicBezTo>
                    <a:pt x="16472" y="55"/>
                    <a:pt x="16022" y="1"/>
                    <a:pt x="15587"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0"/>
            <p:cNvSpPr/>
            <p:nvPr/>
          </p:nvSpPr>
          <p:spPr>
            <a:xfrm>
              <a:off x="5534183" y="5339395"/>
              <a:ext cx="231195" cy="527221"/>
            </a:xfrm>
            <a:custGeom>
              <a:rect b="b" l="l" r="r" t="t"/>
              <a:pathLst>
                <a:path extrusionOk="0" h="11263" w="4939">
                  <a:moveTo>
                    <a:pt x="3101" y="1446"/>
                  </a:moveTo>
                  <a:cubicBezTo>
                    <a:pt x="3902" y="3185"/>
                    <a:pt x="4440" y="4880"/>
                    <a:pt x="3502" y="6742"/>
                  </a:cubicBezTo>
                  <a:cubicBezTo>
                    <a:pt x="2953" y="7818"/>
                    <a:pt x="2225" y="8808"/>
                    <a:pt x="1527" y="9806"/>
                  </a:cubicBezTo>
                  <a:lnTo>
                    <a:pt x="1527" y="9806"/>
                  </a:lnTo>
                  <a:cubicBezTo>
                    <a:pt x="1043" y="7245"/>
                    <a:pt x="1040" y="3176"/>
                    <a:pt x="3101" y="1446"/>
                  </a:cubicBezTo>
                  <a:close/>
                  <a:moveTo>
                    <a:pt x="3661" y="1"/>
                  </a:moveTo>
                  <a:cubicBezTo>
                    <a:pt x="3619" y="1"/>
                    <a:pt x="3576" y="11"/>
                    <a:pt x="3530" y="33"/>
                  </a:cubicBezTo>
                  <a:cubicBezTo>
                    <a:pt x="3410" y="89"/>
                    <a:pt x="3294" y="150"/>
                    <a:pt x="3183" y="216"/>
                  </a:cubicBezTo>
                  <a:lnTo>
                    <a:pt x="3183" y="216"/>
                  </a:lnTo>
                  <a:cubicBezTo>
                    <a:pt x="3109" y="217"/>
                    <a:pt x="3037" y="267"/>
                    <a:pt x="2980" y="345"/>
                  </a:cubicBezTo>
                  <a:lnTo>
                    <a:pt x="2980" y="345"/>
                  </a:lnTo>
                  <a:cubicBezTo>
                    <a:pt x="1" y="2359"/>
                    <a:pt x="302" y="8007"/>
                    <a:pt x="1062" y="10943"/>
                  </a:cubicBezTo>
                  <a:cubicBezTo>
                    <a:pt x="1112" y="11143"/>
                    <a:pt x="1253" y="11263"/>
                    <a:pt x="1399" y="11263"/>
                  </a:cubicBezTo>
                  <a:cubicBezTo>
                    <a:pt x="1496" y="11263"/>
                    <a:pt x="1595" y="11211"/>
                    <a:pt x="1672" y="11095"/>
                  </a:cubicBezTo>
                  <a:cubicBezTo>
                    <a:pt x="2795" y="9418"/>
                    <a:pt x="4417" y="7602"/>
                    <a:pt x="4708" y="5536"/>
                  </a:cubicBezTo>
                  <a:cubicBezTo>
                    <a:pt x="4939" y="3958"/>
                    <a:pt x="4372" y="2455"/>
                    <a:pt x="3716" y="1035"/>
                  </a:cubicBezTo>
                  <a:lnTo>
                    <a:pt x="3716" y="1035"/>
                  </a:lnTo>
                  <a:cubicBezTo>
                    <a:pt x="3755" y="1015"/>
                    <a:pt x="3794" y="995"/>
                    <a:pt x="3835" y="976"/>
                  </a:cubicBezTo>
                  <a:cubicBezTo>
                    <a:pt x="4196" y="814"/>
                    <a:pt x="4031" y="1"/>
                    <a:pt x="3661"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0"/>
            <p:cNvSpPr/>
            <p:nvPr/>
          </p:nvSpPr>
          <p:spPr>
            <a:xfrm>
              <a:off x="5796085" y="5147146"/>
              <a:ext cx="238169" cy="643263"/>
            </a:xfrm>
            <a:custGeom>
              <a:rect b="b" l="l" r="r" t="t"/>
              <a:pathLst>
                <a:path extrusionOk="0" h="13742" w="5088">
                  <a:moveTo>
                    <a:pt x="2060" y="1144"/>
                  </a:moveTo>
                  <a:cubicBezTo>
                    <a:pt x="4316" y="2145"/>
                    <a:pt x="4369" y="4916"/>
                    <a:pt x="4422" y="7134"/>
                  </a:cubicBezTo>
                  <a:cubicBezTo>
                    <a:pt x="4470" y="8833"/>
                    <a:pt x="4353" y="10541"/>
                    <a:pt x="4088" y="12225"/>
                  </a:cubicBezTo>
                  <a:lnTo>
                    <a:pt x="4088" y="12225"/>
                  </a:lnTo>
                  <a:lnTo>
                    <a:pt x="2357" y="8008"/>
                  </a:lnTo>
                  <a:cubicBezTo>
                    <a:pt x="1497" y="5928"/>
                    <a:pt x="0" y="3198"/>
                    <a:pt x="1982" y="1285"/>
                  </a:cubicBezTo>
                  <a:cubicBezTo>
                    <a:pt x="2018" y="1251"/>
                    <a:pt x="2044" y="1202"/>
                    <a:pt x="2060" y="1144"/>
                  </a:cubicBezTo>
                  <a:close/>
                  <a:moveTo>
                    <a:pt x="1652" y="1"/>
                  </a:moveTo>
                  <a:cubicBezTo>
                    <a:pt x="1475" y="1"/>
                    <a:pt x="1415" y="311"/>
                    <a:pt x="1459" y="588"/>
                  </a:cubicBezTo>
                  <a:lnTo>
                    <a:pt x="1459" y="588"/>
                  </a:lnTo>
                  <a:cubicBezTo>
                    <a:pt x="371" y="1840"/>
                    <a:pt x="264" y="3506"/>
                    <a:pt x="665" y="5111"/>
                  </a:cubicBezTo>
                  <a:cubicBezTo>
                    <a:pt x="1400" y="7994"/>
                    <a:pt x="2883" y="10794"/>
                    <a:pt x="4020" y="13539"/>
                  </a:cubicBezTo>
                  <a:cubicBezTo>
                    <a:pt x="4077" y="13677"/>
                    <a:pt x="4159" y="13742"/>
                    <a:pt x="4238" y="13742"/>
                  </a:cubicBezTo>
                  <a:cubicBezTo>
                    <a:pt x="4332" y="13742"/>
                    <a:pt x="4420" y="13649"/>
                    <a:pt x="4450" y="13483"/>
                  </a:cubicBezTo>
                  <a:cubicBezTo>
                    <a:pt x="4990" y="10572"/>
                    <a:pt x="5087" y="7606"/>
                    <a:pt x="4755" y="4667"/>
                  </a:cubicBezTo>
                  <a:cubicBezTo>
                    <a:pt x="4491" y="2574"/>
                    <a:pt x="3868" y="730"/>
                    <a:pt x="1705" y="9"/>
                  </a:cubicBezTo>
                  <a:cubicBezTo>
                    <a:pt x="1686" y="4"/>
                    <a:pt x="1669" y="1"/>
                    <a:pt x="1652"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0"/>
            <p:cNvSpPr/>
            <p:nvPr/>
          </p:nvSpPr>
          <p:spPr>
            <a:xfrm>
              <a:off x="5934502" y="5169521"/>
              <a:ext cx="555916" cy="238637"/>
            </a:xfrm>
            <a:custGeom>
              <a:rect b="b" l="l" r="r" t="t"/>
              <a:pathLst>
                <a:path extrusionOk="0" h="5098" w="11876">
                  <a:moveTo>
                    <a:pt x="5316" y="1005"/>
                  </a:moveTo>
                  <a:cubicBezTo>
                    <a:pt x="7219" y="1005"/>
                    <a:pt x="9118" y="1332"/>
                    <a:pt x="10924" y="1982"/>
                  </a:cubicBezTo>
                  <a:lnTo>
                    <a:pt x="10924" y="1982"/>
                  </a:lnTo>
                  <a:cubicBezTo>
                    <a:pt x="9545" y="3193"/>
                    <a:pt x="7109" y="4103"/>
                    <a:pt x="4956" y="4103"/>
                  </a:cubicBezTo>
                  <a:cubicBezTo>
                    <a:pt x="3075" y="4103"/>
                    <a:pt x="1411" y="3409"/>
                    <a:pt x="855" y="1615"/>
                  </a:cubicBezTo>
                  <a:lnTo>
                    <a:pt x="855" y="1615"/>
                  </a:lnTo>
                  <a:cubicBezTo>
                    <a:pt x="2315" y="1208"/>
                    <a:pt x="3817" y="1005"/>
                    <a:pt x="5316" y="1005"/>
                  </a:cubicBezTo>
                  <a:close/>
                  <a:moveTo>
                    <a:pt x="5167" y="1"/>
                  </a:moveTo>
                  <a:cubicBezTo>
                    <a:pt x="3503" y="1"/>
                    <a:pt x="1835" y="250"/>
                    <a:pt x="217" y="751"/>
                  </a:cubicBezTo>
                  <a:cubicBezTo>
                    <a:pt x="0" y="819"/>
                    <a:pt x="195" y="1765"/>
                    <a:pt x="347" y="1765"/>
                  </a:cubicBezTo>
                  <a:cubicBezTo>
                    <a:pt x="350" y="1765"/>
                    <a:pt x="353" y="1764"/>
                    <a:pt x="356" y="1763"/>
                  </a:cubicBezTo>
                  <a:cubicBezTo>
                    <a:pt x="427" y="1741"/>
                    <a:pt x="497" y="1720"/>
                    <a:pt x="568" y="1698"/>
                  </a:cubicBezTo>
                  <a:lnTo>
                    <a:pt x="568" y="1698"/>
                  </a:lnTo>
                  <a:cubicBezTo>
                    <a:pt x="1130" y="4101"/>
                    <a:pt x="3217" y="5098"/>
                    <a:pt x="5494" y="5098"/>
                  </a:cubicBezTo>
                  <a:cubicBezTo>
                    <a:pt x="7884" y="5098"/>
                    <a:pt x="10485" y="3999"/>
                    <a:pt x="11751" y="2276"/>
                  </a:cubicBezTo>
                  <a:cubicBezTo>
                    <a:pt x="11875" y="2124"/>
                    <a:pt x="11834" y="1389"/>
                    <a:pt x="11626" y="1306"/>
                  </a:cubicBezTo>
                  <a:cubicBezTo>
                    <a:pt x="9565" y="437"/>
                    <a:pt x="7370" y="1"/>
                    <a:pt x="5167"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10"/>
            <p:cNvSpPr/>
            <p:nvPr/>
          </p:nvSpPr>
          <p:spPr>
            <a:xfrm>
              <a:off x="5634684" y="4349176"/>
              <a:ext cx="798859" cy="664936"/>
            </a:xfrm>
            <a:custGeom>
              <a:rect b="b" l="l" r="r" t="t"/>
              <a:pathLst>
                <a:path extrusionOk="0" h="14205" w="17066">
                  <a:moveTo>
                    <a:pt x="1102" y="1153"/>
                  </a:moveTo>
                  <a:lnTo>
                    <a:pt x="1102" y="1153"/>
                  </a:lnTo>
                  <a:cubicBezTo>
                    <a:pt x="7219" y="2771"/>
                    <a:pt x="10583" y="8977"/>
                    <a:pt x="15820" y="12197"/>
                  </a:cubicBezTo>
                  <a:lnTo>
                    <a:pt x="15820" y="12197"/>
                  </a:lnTo>
                  <a:cubicBezTo>
                    <a:pt x="14994" y="12891"/>
                    <a:pt x="13822" y="13142"/>
                    <a:pt x="12687" y="13142"/>
                  </a:cubicBezTo>
                  <a:cubicBezTo>
                    <a:pt x="12272" y="13142"/>
                    <a:pt x="11861" y="13109"/>
                    <a:pt x="11474" y="13050"/>
                  </a:cubicBezTo>
                  <a:cubicBezTo>
                    <a:pt x="9381" y="12745"/>
                    <a:pt x="7662" y="11609"/>
                    <a:pt x="6359" y="9959"/>
                  </a:cubicBezTo>
                  <a:cubicBezTo>
                    <a:pt x="4275" y="7316"/>
                    <a:pt x="2734" y="4129"/>
                    <a:pt x="1102" y="1153"/>
                  </a:cubicBezTo>
                  <a:close/>
                  <a:moveTo>
                    <a:pt x="341" y="0"/>
                  </a:moveTo>
                  <a:cubicBezTo>
                    <a:pt x="0" y="0"/>
                    <a:pt x="168" y="722"/>
                    <a:pt x="260" y="880"/>
                  </a:cubicBezTo>
                  <a:lnTo>
                    <a:pt x="4072" y="7547"/>
                  </a:lnTo>
                  <a:cubicBezTo>
                    <a:pt x="5056" y="9266"/>
                    <a:pt x="6082" y="11040"/>
                    <a:pt x="7621" y="12330"/>
                  </a:cubicBezTo>
                  <a:cubicBezTo>
                    <a:pt x="8874" y="13373"/>
                    <a:pt x="11026" y="14205"/>
                    <a:pt x="12995" y="14205"/>
                  </a:cubicBezTo>
                  <a:cubicBezTo>
                    <a:pt x="14663" y="14205"/>
                    <a:pt x="16200" y="13608"/>
                    <a:pt x="16950" y="12038"/>
                  </a:cubicBezTo>
                  <a:cubicBezTo>
                    <a:pt x="17065" y="11807"/>
                    <a:pt x="16863" y="11114"/>
                    <a:pt x="16688" y="11114"/>
                  </a:cubicBezTo>
                  <a:cubicBezTo>
                    <a:pt x="16653" y="11114"/>
                    <a:pt x="16619" y="11142"/>
                    <a:pt x="16589" y="11207"/>
                  </a:cubicBezTo>
                  <a:cubicBezTo>
                    <a:pt x="16533" y="11324"/>
                    <a:pt x="16470" y="11435"/>
                    <a:pt x="16402" y="11540"/>
                  </a:cubicBezTo>
                  <a:lnTo>
                    <a:pt x="16402" y="11540"/>
                  </a:lnTo>
                  <a:cubicBezTo>
                    <a:pt x="10610" y="8326"/>
                    <a:pt x="7227" y="1347"/>
                    <a:pt x="399" y="6"/>
                  </a:cubicBezTo>
                  <a:cubicBezTo>
                    <a:pt x="378" y="2"/>
                    <a:pt x="359" y="0"/>
                    <a:pt x="341"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0"/>
            <p:cNvSpPr/>
            <p:nvPr/>
          </p:nvSpPr>
          <p:spPr>
            <a:xfrm>
              <a:off x="6250283" y="4140544"/>
              <a:ext cx="307589" cy="788280"/>
            </a:xfrm>
            <a:custGeom>
              <a:rect b="b" l="l" r="r" t="t"/>
              <a:pathLst>
                <a:path extrusionOk="0" h="16840" w="6571">
                  <a:moveTo>
                    <a:pt x="1791" y="1772"/>
                  </a:moveTo>
                  <a:cubicBezTo>
                    <a:pt x="2583" y="3771"/>
                    <a:pt x="4241" y="5340"/>
                    <a:pt x="5074" y="7347"/>
                  </a:cubicBezTo>
                  <a:cubicBezTo>
                    <a:pt x="5476" y="8303"/>
                    <a:pt x="5725" y="9301"/>
                    <a:pt x="5836" y="10313"/>
                  </a:cubicBezTo>
                  <a:cubicBezTo>
                    <a:pt x="5947" y="11353"/>
                    <a:pt x="6086" y="13876"/>
                    <a:pt x="5088" y="14610"/>
                  </a:cubicBezTo>
                  <a:cubicBezTo>
                    <a:pt x="4444" y="15073"/>
                    <a:pt x="3718" y="15040"/>
                    <a:pt x="3194" y="15505"/>
                  </a:cubicBezTo>
                  <a:lnTo>
                    <a:pt x="3194" y="15505"/>
                  </a:lnTo>
                  <a:cubicBezTo>
                    <a:pt x="424" y="15125"/>
                    <a:pt x="703" y="9534"/>
                    <a:pt x="943" y="7638"/>
                  </a:cubicBezTo>
                  <a:cubicBezTo>
                    <a:pt x="1174" y="5675"/>
                    <a:pt x="1587" y="3741"/>
                    <a:pt x="1791" y="1772"/>
                  </a:cubicBezTo>
                  <a:close/>
                  <a:moveTo>
                    <a:pt x="1636" y="0"/>
                  </a:moveTo>
                  <a:cubicBezTo>
                    <a:pt x="1531" y="0"/>
                    <a:pt x="1429" y="140"/>
                    <a:pt x="1414" y="374"/>
                  </a:cubicBezTo>
                  <a:cubicBezTo>
                    <a:pt x="1220" y="3992"/>
                    <a:pt x="0" y="7541"/>
                    <a:pt x="389" y="11200"/>
                  </a:cubicBezTo>
                  <a:cubicBezTo>
                    <a:pt x="559" y="12772"/>
                    <a:pt x="1147" y="15714"/>
                    <a:pt x="2868" y="16394"/>
                  </a:cubicBezTo>
                  <a:lnTo>
                    <a:pt x="2868" y="16394"/>
                  </a:lnTo>
                  <a:cubicBezTo>
                    <a:pt x="2919" y="16624"/>
                    <a:pt x="3021" y="16840"/>
                    <a:pt x="3120" y="16840"/>
                  </a:cubicBezTo>
                  <a:cubicBezTo>
                    <a:pt x="3153" y="16840"/>
                    <a:pt x="3186" y="16815"/>
                    <a:pt x="3216" y="16759"/>
                  </a:cubicBezTo>
                  <a:cubicBezTo>
                    <a:pt x="3266" y="16672"/>
                    <a:pt x="3321" y="16593"/>
                    <a:pt x="3381" y="16523"/>
                  </a:cubicBezTo>
                  <a:lnTo>
                    <a:pt x="3381" y="16523"/>
                  </a:lnTo>
                  <a:cubicBezTo>
                    <a:pt x="3463" y="16532"/>
                    <a:pt x="3547" y="16537"/>
                    <a:pt x="3633" y="16537"/>
                  </a:cubicBezTo>
                  <a:cubicBezTo>
                    <a:pt x="3637" y="16537"/>
                    <a:pt x="3642" y="16537"/>
                    <a:pt x="3646" y="16537"/>
                  </a:cubicBezTo>
                  <a:cubicBezTo>
                    <a:pt x="3774" y="16537"/>
                    <a:pt x="3833" y="16360"/>
                    <a:pt x="3834" y="16154"/>
                  </a:cubicBezTo>
                  <a:lnTo>
                    <a:pt x="3834" y="16154"/>
                  </a:lnTo>
                  <a:cubicBezTo>
                    <a:pt x="4546" y="15739"/>
                    <a:pt x="5500" y="15680"/>
                    <a:pt x="5933" y="14763"/>
                  </a:cubicBezTo>
                  <a:cubicBezTo>
                    <a:pt x="6571" y="13418"/>
                    <a:pt x="6446" y="11380"/>
                    <a:pt x="6252" y="9953"/>
                  </a:cubicBezTo>
                  <a:cubicBezTo>
                    <a:pt x="6044" y="8442"/>
                    <a:pt x="5573" y="6972"/>
                    <a:pt x="4838" y="5628"/>
                  </a:cubicBezTo>
                  <a:cubicBezTo>
                    <a:pt x="3882" y="3826"/>
                    <a:pt x="2260" y="2356"/>
                    <a:pt x="1858" y="319"/>
                  </a:cubicBezTo>
                  <a:cubicBezTo>
                    <a:pt x="1814" y="98"/>
                    <a:pt x="1724" y="0"/>
                    <a:pt x="1636"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0"/>
            <p:cNvSpPr/>
            <p:nvPr/>
          </p:nvSpPr>
          <p:spPr>
            <a:xfrm>
              <a:off x="5685754" y="4989209"/>
              <a:ext cx="540468" cy="406779"/>
            </a:xfrm>
            <a:custGeom>
              <a:rect b="b" l="l" r="r" t="t"/>
              <a:pathLst>
                <a:path extrusionOk="0" h="8690" w="11546">
                  <a:moveTo>
                    <a:pt x="11235" y="1"/>
                  </a:moveTo>
                  <a:cubicBezTo>
                    <a:pt x="11233" y="1"/>
                    <a:pt x="11231" y="1"/>
                    <a:pt x="11229" y="1"/>
                  </a:cubicBezTo>
                  <a:cubicBezTo>
                    <a:pt x="6322" y="459"/>
                    <a:pt x="2468" y="3855"/>
                    <a:pt x="84" y="7999"/>
                  </a:cubicBezTo>
                  <a:cubicBezTo>
                    <a:pt x="1" y="8142"/>
                    <a:pt x="141" y="8689"/>
                    <a:pt x="270" y="8689"/>
                  </a:cubicBezTo>
                  <a:cubicBezTo>
                    <a:pt x="292" y="8689"/>
                    <a:pt x="313" y="8673"/>
                    <a:pt x="333" y="8637"/>
                  </a:cubicBezTo>
                  <a:cubicBezTo>
                    <a:pt x="2690" y="4548"/>
                    <a:pt x="6488" y="1207"/>
                    <a:pt x="11326" y="764"/>
                  </a:cubicBezTo>
                  <a:cubicBezTo>
                    <a:pt x="11546" y="750"/>
                    <a:pt x="11452" y="1"/>
                    <a:pt x="11235" y="1"/>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10"/>
            <p:cNvSpPr/>
            <p:nvPr/>
          </p:nvSpPr>
          <p:spPr>
            <a:xfrm>
              <a:off x="4348907" y="4556966"/>
              <a:ext cx="1894167" cy="458410"/>
            </a:xfrm>
            <a:custGeom>
              <a:rect b="b" l="l" r="r" t="t"/>
              <a:pathLst>
                <a:path extrusionOk="0" h="9793" w="40465">
                  <a:moveTo>
                    <a:pt x="3992" y="0"/>
                  </a:moveTo>
                  <a:cubicBezTo>
                    <a:pt x="2789" y="0"/>
                    <a:pt x="1566" y="209"/>
                    <a:pt x="254" y="710"/>
                  </a:cubicBezTo>
                  <a:cubicBezTo>
                    <a:pt x="0" y="812"/>
                    <a:pt x="118" y="1434"/>
                    <a:pt x="394" y="1434"/>
                  </a:cubicBezTo>
                  <a:cubicBezTo>
                    <a:pt x="420" y="1434"/>
                    <a:pt x="447" y="1429"/>
                    <a:pt x="475" y="1417"/>
                  </a:cubicBezTo>
                  <a:lnTo>
                    <a:pt x="489" y="1431"/>
                  </a:lnTo>
                  <a:cubicBezTo>
                    <a:pt x="1723" y="934"/>
                    <a:pt x="3042" y="681"/>
                    <a:pt x="4365" y="681"/>
                  </a:cubicBezTo>
                  <a:cubicBezTo>
                    <a:pt x="4960" y="681"/>
                    <a:pt x="5556" y="732"/>
                    <a:pt x="6145" y="835"/>
                  </a:cubicBezTo>
                  <a:cubicBezTo>
                    <a:pt x="7739" y="1126"/>
                    <a:pt x="9195" y="1916"/>
                    <a:pt x="10789" y="2235"/>
                  </a:cubicBezTo>
                  <a:cubicBezTo>
                    <a:pt x="11491" y="2383"/>
                    <a:pt x="12202" y="2396"/>
                    <a:pt x="12911" y="2396"/>
                  </a:cubicBezTo>
                  <a:cubicBezTo>
                    <a:pt x="13072" y="2396"/>
                    <a:pt x="13233" y="2396"/>
                    <a:pt x="13394" y="2396"/>
                  </a:cubicBezTo>
                  <a:cubicBezTo>
                    <a:pt x="14118" y="2396"/>
                    <a:pt x="14838" y="2410"/>
                    <a:pt x="15543" y="2568"/>
                  </a:cubicBezTo>
                  <a:cubicBezTo>
                    <a:pt x="17234" y="2928"/>
                    <a:pt x="18260" y="4273"/>
                    <a:pt x="19813" y="4924"/>
                  </a:cubicBezTo>
                  <a:cubicBezTo>
                    <a:pt x="21324" y="5562"/>
                    <a:pt x="22959" y="5728"/>
                    <a:pt x="24484" y="6393"/>
                  </a:cubicBezTo>
                  <a:cubicBezTo>
                    <a:pt x="26051" y="7073"/>
                    <a:pt x="27548" y="7627"/>
                    <a:pt x="29225" y="7960"/>
                  </a:cubicBezTo>
                  <a:cubicBezTo>
                    <a:pt x="32829" y="8653"/>
                    <a:pt x="36489" y="9180"/>
                    <a:pt x="40107" y="9790"/>
                  </a:cubicBezTo>
                  <a:cubicBezTo>
                    <a:pt x="40119" y="9792"/>
                    <a:pt x="40132" y="9793"/>
                    <a:pt x="40144" y="9793"/>
                  </a:cubicBezTo>
                  <a:cubicBezTo>
                    <a:pt x="40465" y="9793"/>
                    <a:pt x="40428" y="9094"/>
                    <a:pt x="40134" y="9027"/>
                  </a:cubicBezTo>
                  <a:cubicBezTo>
                    <a:pt x="36419" y="8417"/>
                    <a:pt x="32649" y="7904"/>
                    <a:pt x="28948" y="7142"/>
                  </a:cubicBezTo>
                  <a:cubicBezTo>
                    <a:pt x="27160" y="6782"/>
                    <a:pt x="25621" y="6089"/>
                    <a:pt x="23957" y="5395"/>
                  </a:cubicBezTo>
                  <a:cubicBezTo>
                    <a:pt x="22072" y="4619"/>
                    <a:pt x="20104" y="4536"/>
                    <a:pt x="18413" y="3302"/>
                  </a:cubicBezTo>
                  <a:cubicBezTo>
                    <a:pt x="17276" y="2471"/>
                    <a:pt x="16361" y="1875"/>
                    <a:pt x="14920" y="1722"/>
                  </a:cubicBezTo>
                  <a:cubicBezTo>
                    <a:pt x="13007" y="1528"/>
                    <a:pt x="11232" y="1694"/>
                    <a:pt x="9347" y="1071"/>
                  </a:cubicBezTo>
                  <a:cubicBezTo>
                    <a:pt x="7463" y="445"/>
                    <a:pt x="5749" y="0"/>
                    <a:pt x="3992" y="0"/>
                  </a:cubicBezTo>
                  <a:close/>
                </a:path>
              </a:pathLst>
            </a:custGeom>
            <a:solidFill>
              <a:srgbClr val="FFD1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5" name="Google Shape;575;p10"/>
          <p:cNvGrpSpPr/>
          <p:nvPr/>
        </p:nvGrpSpPr>
        <p:grpSpPr>
          <a:xfrm rot="2213250">
            <a:off x="-86676" y="4197289"/>
            <a:ext cx="1748535" cy="1517775"/>
            <a:chOff x="972034" y="4038077"/>
            <a:chExt cx="1579697" cy="1371393"/>
          </a:xfrm>
        </p:grpSpPr>
        <p:sp>
          <p:nvSpPr>
            <p:cNvPr id="576" name="Google Shape;576;p10"/>
            <p:cNvSpPr/>
            <p:nvPr/>
          </p:nvSpPr>
          <p:spPr>
            <a:xfrm>
              <a:off x="1874296" y="5118358"/>
              <a:ext cx="279690" cy="109723"/>
            </a:xfrm>
            <a:custGeom>
              <a:rect b="b" l="l" r="r" t="t"/>
              <a:pathLst>
                <a:path extrusionOk="0" h="2344" w="5975">
                  <a:moveTo>
                    <a:pt x="5614" y="1"/>
                  </a:moveTo>
                  <a:cubicBezTo>
                    <a:pt x="3909" y="999"/>
                    <a:pt x="1982" y="1553"/>
                    <a:pt x="0" y="1623"/>
                  </a:cubicBezTo>
                  <a:lnTo>
                    <a:pt x="28" y="2343"/>
                  </a:lnTo>
                  <a:cubicBezTo>
                    <a:pt x="2121" y="2260"/>
                    <a:pt x="4172" y="1678"/>
                    <a:pt x="5975" y="624"/>
                  </a:cubicBezTo>
                  <a:lnTo>
                    <a:pt x="5614" y="1"/>
                  </a:ln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0"/>
            <p:cNvSpPr/>
            <p:nvPr/>
          </p:nvSpPr>
          <p:spPr>
            <a:xfrm>
              <a:off x="1854168" y="4845830"/>
              <a:ext cx="70121" cy="200581"/>
            </a:xfrm>
            <a:custGeom>
              <a:rect b="b" l="l" r="r" t="t"/>
              <a:pathLst>
                <a:path extrusionOk="0" h="4285" w="1498">
                  <a:moveTo>
                    <a:pt x="790" y="1"/>
                  </a:moveTo>
                  <a:lnTo>
                    <a:pt x="0" y="4145"/>
                  </a:lnTo>
                  <a:lnTo>
                    <a:pt x="707" y="4284"/>
                  </a:lnTo>
                  <a:lnTo>
                    <a:pt x="1497" y="125"/>
                  </a:lnTo>
                  <a:lnTo>
                    <a:pt x="790" y="1"/>
                  </a:ln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8" name="Google Shape;578;p10"/>
            <p:cNvGrpSpPr/>
            <p:nvPr/>
          </p:nvGrpSpPr>
          <p:grpSpPr>
            <a:xfrm>
              <a:off x="972034" y="4038077"/>
              <a:ext cx="1579697" cy="1371393"/>
              <a:chOff x="972034" y="4038077"/>
              <a:chExt cx="1579697" cy="1371393"/>
            </a:xfrm>
          </p:grpSpPr>
          <p:sp>
            <p:nvSpPr>
              <p:cNvPr id="579" name="Google Shape;579;p10"/>
              <p:cNvSpPr/>
              <p:nvPr/>
            </p:nvSpPr>
            <p:spPr>
              <a:xfrm>
                <a:off x="1241613" y="4544093"/>
                <a:ext cx="1310118" cy="646540"/>
              </a:xfrm>
              <a:custGeom>
                <a:rect b="b" l="l" r="r" t="t"/>
                <a:pathLst>
                  <a:path extrusionOk="0" h="13812" w="27988">
                    <a:moveTo>
                      <a:pt x="583" y="1"/>
                    </a:moveTo>
                    <a:lnTo>
                      <a:pt x="1" y="431"/>
                    </a:lnTo>
                    <a:lnTo>
                      <a:pt x="15" y="431"/>
                    </a:lnTo>
                    <a:cubicBezTo>
                      <a:pt x="6389" y="8881"/>
                      <a:pt x="16334" y="13812"/>
                      <a:pt x="26875" y="13812"/>
                    </a:cubicBezTo>
                    <a:cubicBezTo>
                      <a:pt x="27245" y="13812"/>
                      <a:pt x="27616" y="13806"/>
                      <a:pt x="27988" y="13793"/>
                    </a:cubicBezTo>
                    <a:lnTo>
                      <a:pt x="27960" y="13087"/>
                    </a:lnTo>
                    <a:cubicBezTo>
                      <a:pt x="27603" y="13098"/>
                      <a:pt x="27247" y="13104"/>
                      <a:pt x="26891" y="13104"/>
                    </a:cubicBezTo>
                    <a:cubicBezTo>
                      <a:pt x="16568" y="13104"/>
                      <a:pt x="6814" y="8269"/>
                      <a:pt x="583" y="1"/>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10"/>
              <p:cNvSpPr/>
              <p:nvPr/>
            </p:nvSpPr>
            <p:spPr>
              <a:xfrm>
                <a:off x="972034" y="4261454"/>
                <a:ext cx="564248" cy="538689"/>
              </a:xfrm>
              <a:custGeom>
                <a:rect b="b" l="l" r="r" t="t"/>
                <a:pathLst>
                  <a:path extrusionOk="0" h="11508" w="12054">
                    <a:moveTo>
                      <a:pt x="549" y="0"/>
                    </a:moveTo>
                    <a:cubicBezTo>
                      <a:pt x="211" y="0"/>
                      <a:pt x="1" y="472"/>
                      <a:pt x="173" y="771"/>
                    </a:cubicBezTo>
                    <a:cubicBezTo>
                      <a:pt x="2294" y="4500"/>
                      <a:pt x="4387" y="8687"/>
                      <a:pt x="8283" y="10863"/>
                    </a:cubicBezTo>
                    <a:lnTo>
                      <a:pt x="8338" y="10891"/>
                    </a:lnTo>
                    <a:cubicBezTo>
                      <a:pt x="8722" y="11092"/>
                      <a:pt x="9693" y="11507"/>
                      <a:pt x="10359" y="11507"/>
                    </a:cubicBezTo>
                    <a:cubicBezTo>
                      <a:pt x="10653" y="11507"/>
                      <a:pt x="10888" y="11426"/>
                      <a:pt x="10986" y="11209"/>
                    </a:cubicBezTo>
                    <a:cubicBezTo>
                      <a:pt x="12053" y="8881"/>
                      <a:pt x="11332" y="6330"/>
                      <a:pt x="9516" y="4583"/>
                    </a:cubicBezTo>
                    <a:cubicBezTo>
                      <a:pt x="7090" y="2255"/>
                      <a:pt x="3597" y="1700"/>
                      <a:pt x="769" y="64"/>
                    </a:cubicBezTo>
                    <a:cubicBezTo>
                      <a:pt x="692" y="20"/>
                      <a:pt x="618" y="0"/>
                      <a:pt x="549"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10"/>
              <p:cNvSpPr/>
              <p:nvPr/>
            </p:nvSpPr>
            <p:spPr>
              <a:xfrm>
                <a:off x="1741262" y="4038077"/>
                <a:ext cx="382204" cy="890747"/>
              </a:xfrm>
              <a:custGeom>
                <a:rect b="b" l="l" r="r" t="t"/>
                <a:pathLst>
                  <a:path extrusionOk="0" h="19029" w="8165">
                    <a:moveTo>
                      <a:pt x="2211" y="0"/>
                    </a:moveTo>
                    <a:cubicBezTo>
                      <a:pt x="1998" y="0"/>
                      <a:pt x="1785" y="133"/>
                      <a:pt x="1733" y="387"/>
                    </a:cubicBezTo>
                    <a:cubicBezTo>
                      <a:pt x="818" y="3589"/>
                      <a:pt x="0" y="6833"/>
                      <a:pt x="291" y="10187"/>
                    </a:cubicBezTo>
                    <a:cubicBezTo>
                      <a:pt x="569" y="13140"/>
                      <a:pt x="1442" y="16023"/>
                      <a:pt x="2842" y="18629"/>
                    </a:cubicBezTo>
                    <a:cubicBezTo>
                      <a:pt x="2919" y="18770"/>
                      <a:pt x="3056" y="18852"/>
                      <a:pt x="3208" y="18852"/>
                    </a:cubicBezTo>
                    <a:cubicBezTo>
                      <a:pt x="3220" y="18852"/>
                      <a:pt x="3232" y="18852"/>
                      <a:pt x="3244" y="18851"/>
                    </a:cubicBezTo>
                    <a:cubicBezTo>
                      <a:pt x="3311" y="18969"/>
                      <a:pt x="3432" y="19028"/>
                      <a:pt x="3552" y="19028"/>
                    </a:cubicBezTo>
                    <a:cubicBezTo>
                      <a:pt x="3658" y="19028"/>
                      <a:pt x="3762" y="18983"/>
                      <a:pt x="3826" y="18892"/>
                    </a:cubicBezTo>
                    <a:cubicBezTo>
                      <a:pt x="8165" y="13140"/>
                      <a:pt x="5601" y="6001"/>
                      <a:pt x="2662" y="304"/>
                    </a:cubicBezTo>
                    <a:cubicBezTo>
                      <a:pt x="2579" y="99"/>
                      <a:pt x="2395" y="0"/>
                      <a:pt x="2211"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10"/>
              <p:cNvSpPr/>
              <p:nvPr/>
            </p:nvSpPr>
            <p:spPr>
              <a:xfrm>
                <a:off x="1106659" y="5137878"/>
                <a:ext cx="920144" cy="271592"/>
              </a:xfrm>
              <a:custGeom>
                <a:rect b="b" l="l" r="r" t="t"/>
                <a:pathLst>
                  <a:path extrusionOk="0" h="5802" w="19657">
                    <a:moveTo>
                      <a:pt x="15184" y="1"/>
                    </a:moveTo>
                    <a:cubicBezTo>
                      <a:pt x="13482" y="1"/>
                      <a:pt x="11759" y="296"/>
                      <a:pt x="10161" y="651"/>
                    </a:cubicBezTo>
                    <a:cubicBezTo>
                      <a:pt x="8567" y="1011"/>
                      <a:pt x="7001" y="1483"/>
                      <a:pt x="5462" y="2037"/>
                    </a:cubicBezTo>
                    <a:cubicBezTo>
                      <a:pt x="4506" y="2384"/>
                      <a:pt x="3577" y="2841"/>
                      <a:pt x="2606" y="3215"/>
                    </a:cubicBezTo>
                    <a:cubicBezTo>
                      <a:pt x="1789" y="3520"/>
                      <a:pt x="749" y="3645"/>
                      <a:pt x="222" y="4435"/>
                    </a:cubicBezTo>
                    <a:cubicBezTo>
                      <a:pt x="0" y="4782"/>
                      <a:pt x="181" y="4990"/>
                      <a:pt x="499" y="5115"/>
                    </a:cubicBezTo>
                    <a:cubicBezTo>
                      <a:pt x="901" y="5267"/>
                      <a:pt x="1553" y="5281"/>
                      <a:pt x="1789" y="5323"/>
                    </a:cubicBezTo>
                    <a:cubicBezTo>
                      <a:pt x="2690" y="5461"/>
                      <a:pt x="3591" y="5572"/>
                      <a:pt x="4492" y="5655"/>
                    </a:cubicBezTo>
                    <a:cubicBezTo>
                      <a:pt x="5475" y="5753"/>
                      <a:pt x="6459" y="5802"/>
                      <a:pt x="7443" y="5802"/>
                    </a:cubicBezTo>
                    <a:cubicBezTo>
                      <a:pt x="8275" y="5802"/>
                      <a:pt x="9107" y="5767"/>
                      <a:pt x="9939" y="5697"/>
                    </a:cubicBezTo>
                    <a:cubicBezTo>
                      <a:pt x="13502" y="5364"/>
                      <a:pt x="17009" y="4117"/>
                      <a:pt x="19449" y="1400"/>
                    </a:cubicBezTo>
                    <a:cubicBezTo>
                      <a:pt x="19657" y="1178"/>
                      <a:pt x="19490" y="845"/>
                      <a:pt x="19255" y="748"/>
                    </a:cubicBezTo>
                    <a:cubicBezTo>
                      <a:pt x="19213" y="720"/>
                      <a:pt x="19171" y="693"/>
                      <a:pt x="19130" y="679"/>
                    </a:cubicBezTo>
                    <a:cubicBezTo>
                      <a:pt x="17877" y="188"/>
                      <a:pt x="16537" y="1"/>
                      <a:pt x="15184" y="1"/>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83" name="Google Shape;583;p10"/>
          <p:cNvGrpSpPr/>
          <p:nvPr/>
        </p:nvGrpSpPr>
        <p:grpSpPr>
          <a:xfrm rot="-7926131">
            <a:off x="-916569" y="-1300627"/>
            <a:ext cx="3774778" cy="1979962"/>
            <a:chOff x="6797960" y="203729"/>
            <a:chExt cx="3774524" cy="1979829"/>
          </a:xfrm>
        </p:grpSpPr>
        <p:sp>
          <p:nvSpPr>
            <p:cNvPr id="584" name="Google Shape;584;p10"/>
            <p:cNvSpPr/>
            <p:nvPr/>
          </p:nvSpPr>
          <p:spPr>
            <a:xfrm>
              <a:off x="7296299" y="282183"/>
              <a:ext cx="3276185" cy="1482192"/>
            </a:xfrm>
            <a:custGeom>
              <a:rect b="b" l="l" r="r" t="t"/>
              <a:pathLst>
                <a:path extrusionOk="0" h="31664" w="69989">
                  <a:moveTo>
                    <a:pt x="63720" y="0"/>
                  </a:moveTo>
                  <a:cubicBezTo>
                    <a:pt x="56473" y="0"/>
                    <a:pt x="49100" y="1157"/>
                    <a:pt x="42085" y="3413"/>
                  </a:cubicBezTo>
                  <a:cubicBezTo>
                    <a:pt x="33047" y="6338"/>
                    <a:pt x="24591" y="11093"/>
                    <a:pt x="17605" y="17178"/>
                  </a:cubicBezTo>
                  <a:cubicBezTo>
                    <a:pt x="16108" y="18481"/>
                    <a:pt x="14638" y="19881"/>
                    <a:pt x="13211" y="21240"/>
                  </a:cubicBezTo>
                  <a:cubicBezTo>
                    <a:pt x="9205" y="25052"/>
                    <a:pt x="5060" y="28974"/>
                    <a:pt x="0" y="31248"/>
                  </a:cubicBezTo>
                  <a:lnTo>
                    <a:pt x="180" y="31664"/>
                  </a:lnTo>
                  <a:cubicBezTo>
                    <a:pt x="5323" y="29363"/>
                    <a:pt x="9496" y="25398"/>
                    <a:pt x="13529" y="21572"/>
                  </a:cubicBezTo>
                  <a:cubicBezTo>
                    <a:pt x="14943" y="20228"/>
                    <a:pt x="16427" y="18828"/>
                    <a:pt x="17910" y="17525"/>
                  </a:cubicBezTo>
                  <a:cubicBezTo>
                    <a:pt x="30400" y="6625"/>
                    <a:pt x="47167" y="463"/>
                    <a:pt x="63772" y="463"/>
                  </a:cubicBezTo>
                  <a:cubicBezTo>
                    <a:pt x="65836" y="463"/>
                    <a:pt x="67897" y="559"/>
                    <a:pt x="69947" y="752"/>
                  </a:cubicBezTo>
                  <a:lnTo>
                    <a:pt x="69989" y="294"/>
                  </a:lnTo>
                  <a:cubicBezTo>
                    <a:pt x="67918" y="98"/>
                    <a:pt x="65824" y="0"/>
                    <a:pt x="63720"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10"/>
            <p:cNvSpPr/>
            <p:nvPr/>
          </p:nvSpPr>
          <p:spPr>
            <a:xfrm>
              <a:off x="6797960" y="1254052"/>
              <a:ext cx="1174557" cy="929506"/>
            </a:xfrm>
            <a:custGeom>
              <a:rect b="b" l="l" r="r" t="t"/>
              <a:pathLst>
                <a:path extrusionOk="0" h="19857" w="25092">
                  <a:moveTo>
                    <a:pt x="24242" y="0"/>
                  </a:moveTo>
                  <a:cubicBezTo>
                    <a:pt x="23656" y="0"/>
                    <a:pt x="22776" y="419"/>
                    <a:pt x="21888" y="824"/>
                  </a:cubicBezTo>
                  <a:cubicBezTo>
                    <a:pt x="17744" y="2695"/>
                    <a:pt x="13848" y="5274"/>
                    <a:pt x="10369" y="8185"/>
                  </a:cubicBezTo>
                  <a:cubicBezTo>
                    <a:pt x="6363" y="11539"/>
                    <a:pt x="2870" y="15476"/>
                    <a:pt x="0" y="19856"/>
                  </a:cubicBezTo>
                  <a:cubicBezTo>
                    <a:pt x="416" y="19219"/>
                    <a:pt x="5088" y="18595"/>
                    <a:pt x="6030" y="18235"/>
                  </a:cubicBezTo>
                  <a:cubicBezTo>
                    <a:pt x="7985" y="17500"/>
                    <a:pt x="9870" y="16599"/>
                    <a:pt x="11658" y="15532"/>
                  </a:cubicBezTo>
                  <a:cubicBezTo>
                    <a:pt x="15359" y="13314"/>
                    <a:pt x="18617" y="10444"/>
                    <a:pt x="21292" y="7076"/>
                  </a:cubicBezTo>
                  <a:cubicBezTo>
                    <a:pt x="22429" y="5634"/>
                    <a:pt x="24508" y="3347"/>
                    <a:pt x="24869" y="1517"/>
                  </a:cubicBezTo>
                  <a:cubicBezTo>
                    <a:pt x="25092" y="381"/>
                    <a:pt x="24800" y="0"/>
                    <a:pt x="24242"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10"/>
            <p:cNvSpPr/>
            <p:nvPr/>
          </p:nvSpPr>
          <p:spPr>
            <a:xfrm>
              <a:off x="7140562" y="781271"/>
              <a:ext cx="1312084" cy="320134"/>
            </a:xfrm>
            <a:custGeom>
              <a:rect b="b" l="l" r="r" t="t"/>
              <a:pathLst>
                <a:path extrusionOk="0" h="6839" w="28030">
                  <a:moveTo>
                    <a:pt x="24086" y="0"/>
                  </a:moveTo>
                  <a:cubicBezTo>
                    <a:pt x="20429" y="0"/>
                    <a:pt x="15390" y="1182"/>
                    <a:pt x="13945" y="1567"/>
                  </a:cubicBezTo>
                  <a:cubicBezTo>
                    <a:pt x="9135" y="2815"/>
                    <a:pt x="4547" y="4825"/>
                    <a:pt x="0" y="6835"/>
                  </a:cubicBezTo>
                  <a:cubicBezTo>
                    <a:pt x="665" y="6837"/>
                    <a:pt x="1330" y="6838"/>
                    <a:pt x="1995" y="6838"/>
                  </a:cubicBezTo>
                  <a:cubicBezTo>
                    <a:pt x="6395" y="6838"/>
                    <a:pt x="10804" y="6759"/>
                    <a:pt x="15151" y="6072"/>
                  </a:cubicBezTo>
                  <a:cubicBezTo>
                    <a:pt x="19421" y="5407"/>
                    <a:pt x="24633" y="4201"/>
                    <a:pt x="28029" y="1373"/>
                  </a:cubicBezTo>
                  <a:cubicBezTo>
                    <a:pt x="27662" y="351"/>
                    <a:pt x="26079" y="0"/>
                    <a:pt x="24086"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10"/>
            <p:cNvSpPr/>
            <p:nvPr/>
          </p:nvSpPr>
          <p:spPr>
            <a:xfrm>
              <a:off x="7614888" y="203729"/>
              <a:ext cx="1593693" cy="341245"/>
            </a:xfrm>
            <a:custGeom>
              <a:rect b="b" l="l" r="r" t="t"/>
              <a:pathLst>
                <a:path extrusionOk="0" h="7290" w="34046">
                  <a:moveTo>
                    <a:pt x="7742" y="1"/>
                  </a:moveTo>
                  <a:cubicBezTo>
                    <a:pt x="5160" y="1"/>
                    <a:pt x="2576" y="131"/>
                    <a:pt x="0" y="390"/>
                  </a:cubicBezTo>
                  <a:cubicBezTo>
                    <a:pt x="5268" y="2455"/>
                    <a:pt x="10549" y="4521"/>
                    <a:pt x="16039" y="5810"/>
                  </a:cubicBezTo>
                  <a:cubicBezTo>
                    <a:pt x="18451" y="6378"/>
                    <a:pt x="20890" y="6753"/>
                    <a:pt x="23358" y="6947"/>
                  </a:cubicBezTo>
                  <a:cubicBezTo>
                    <a:pt x="24374" y="7019"/>
                    <a:pt x="26411" y="7289"/>
                    <a:pt x="28231" y="7289"/>
                  </a:cubicBezTo>
                  <a:cubicBezTo>
                    <a:pt x="29565" y="7289"/>
                    <a:pt x="30782" y="7144"/>
                    <a:pt x="31398" y="6669"/>
                  </a:cubicBezTo>
                  <a:cubicBezTo>
                    <a:pt x="34045" y="4618"/>
                    <a:pt x="23122" y="1540"/>
                    <a:pt x="21486" y="1249"/>
                  </a:cubicBezTo>
                  <a:cubicBezTo>
                    <a:pt x="16948" y="415"/>
                    <a:pt x="12347" y="1"/>
                    <a:pt x="7742" y="1"/>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10"/>
            <p:cNvSpPr/>
            <p:nvPr/>
          </p:nvSpPr>
          <p:spPr>
            <a:xfrm>
              <a:off x="8758830" y="342006"/>
              <a:ext cx="944813" cy="1318544"/>
            </a:xfrm>
            <a:custGeom>
              <a:rect b="b" l="l" r="r" t="t"/>
              <a:pathLst>
                <a:path extrusionOk="0" h="28168" w="20184">
                  <a:moveTo>
                    <a:pt x="19477" y="0"/>
                  </a:moveTo>
                  <a:lnTo>
                    <a:pt x="19477" y="0"/>
                  </a:lnTo>
                  <a:cubicBezTo>
                    <a:pt x="14611" y="2149"/>
                    <a:pt x="10522" y="8110"/>
                    <a:pt x="7791" y="12490"/>
                  </a:cubicBezTo>
                  <a:cubicBezTo>
                    <a:pt x="4701" y="17437"/>
                    <a:pt x="2345" y="22813"/>
                    <a:pt x="3" y="28162"/>
                  </a:cubicBezTo>
                  <a:lnTo>
                    <a:pt x="3" y="28162"/>
                  </a:lnTo>
                  <a:cubicBezTo>
                    <a:pt x="307" y="27483"/>
                    <a:pt x="2983" y="26461"/>
                    <a:pt x="3674" y="25978"/>
                  </a:cubicBezTo>
                  <a:cubicBezTo>
                    <a:pt x="4908" y="25146"/>
                    <a:pt x="6086" y="24231"/>
                    <a:pt x="7209" y="23247"/>
                  </a:cubicBezTo>
                  <a:cubicBezTo>
                    <a:pt x="9496" y="21251"/>
                    <a:pt x="11534" y="18977"/>
                    <a:pt x="13267" y="16482"/>
                  </a:cubicBezTo>
                  <a:cubicBezTo>
                    <a:pt x="14986" y="14042"/>
                    <a:pt x="16399" y="11395"/>
                    <a:pt x="17508" y="8622"/>
                  </a:cubicBezTo>
                  <a:cubicBezTo>
                    <a:pt x="18382" y="6391"/>
                    <a:pt x="20184" y="2288"/>
                    <a:pt x="19477" y="0"/>
                  </a:cubicBezTo>
                  <a:close/>
                  <a:moveTo>
                    <a:pt x="3" y="28162"/>
                  </a:moveTo>
                  <a:cubicBezTo>
                    <a:pt x="3" y="28164"/>
                    <a:pt x="2" y="28166"/>
                    <a:pt x="1" y="28168"/>
                  </a:cubicBezTo>
                  <a:cubicBezTo>
                    <a:pt x="2" y="28166"/>
                    <a:pt x="3" y="28164"/>
                    <a:pt x="3" y="28162"/>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10"/>
            <p:cNvSpPr/>
            <p:nvPr/>
          </p:nvSpPr>
          <p:spPr>
            <a:xfrm>
              <a:off x="8145666" y="688915"/>
              <a:ext cx="601696" cy="1218886"/>
            </a:xfrm>
            <a:custGeom>
              <a:rect b="b" l="l" r="r" t="t"/>
              <a:pathLst>
                <a:path extrusionOk="0" h="26039" w="12854">
                  <a:moveTo>
                    <a:pt x="12263" y="0"/>
                  </a:moveTo>
                  <a:cubicBezTo>
                    <a:pt x="11009" y="0"/>
                    <a:pt x="8007" y="3504"/>
                    <a:pt x="7472" y="4178"/>
                  </a:cubicBezTo>
                  <a:cubicBezTo>
                    <a:pt x="5712" y="6451"/>
                    <a:pt x="4270" y="8946"/>
                    <a:pt x="3216" y="11622"/>
                  </a:cubicBezTo>
                  <a:cubicBezTo>
                    <a:pt x="1373" y="16210"/>
                    <a:pt x="499" y="21131"/>
                    <a:pt x="0" y="26038"/>
                  </a:cubicBezTo>
                  <a:cubicBezTo>
                    <a:pt x="6626" y="19163"/>
                    <a:pt x="12268" y="10638"/>
                    <a:pt x="12809" y="1087"/>
                  </a:cubicBezTo>
                  <a:cubicBezTo>
                    <a:pt x="12853" y="308"/>
                    <a:pt x="12635" y="0"/>
                    <a:pt x="12263" y="0"/>
                  </a:cubicBezTo>
                  <a:close/>
                </a:path>
              </a:pathLst>
            </a:custGeom>
            <a:solidFill>
              <a:srgbClr val="828D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0" name="Google Shape;590;p10"/>
          <p:cNvGrpSpPr/>
          <p:nvPr/>
        </p:nvGrpSpPr>
        <p:grpSpPr>
          <a:xfrm>
            <a:off x="1292520" y="1055017"/>
            <a:ext cx="6488456" cy="4088483"/>
            <a:chOff x="6919171" y="1185000"/>
            <a:chExt cx="983845" cy="1483108"/>
          </a:xfrm>
        </p:grpSpPr>
        <p:sp>
          <p:nvSpPr>
            <p:cNvPr id="591" name="Google Shape;591;p10"/>
            <p:cNvSpPr/>
            <p:nvPr/>
          </p:nvSpPr>
          <p:spPr>
            <a:xfrm>
              <a:off x="6919171" y="1185000"/>
              <a:ext cx="983845" cy="1483108"/>
            </a:xfrm>
            <a:custGeom>
              <a:rect b="b" l="l" r="r" t="t"/>
              <a:pathLst>
                <a:path extrusionOk="0" h="67483" w="44766">
                  <a:moveTo>
                    <a:pt x="0" y="1"/>
                  </a:moveTo>
                  <a:lnTo>
                    <a:pt x="0" y="67482"/>
                  </a:lnTo>
                  <a:lnTo>
                    <a:pt x="44765" y="67482"/>
                  </a:lnTo>
                  <a:lnTo>
                    <a:pt x="44765"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0"/>
            <p:cNvSpPr/>
            <p:nvPr/>
          </p:nvSpPr>
          <p:spPr>
            <a:xfrm>
              <a:off x="7010785" y="1539782"/>
              <a:ext cx="5165" cy="5143"/>
            </a:xfrm>
            <a:custGeom>
              <a:rect b="b" l="l" r="r" t="t"/>
              <a:pathLst>
                <a:path extrusionOk="0" h="234" w="235">
                  <a:moveTo>
                    <a:pt x="1" y="0"/>
                  </a:moveTo>
                  <a:lnTo>
                    <a:pt x="1" y="234"/>
                  </a:lnTo>
                  <a:lnTo>
                    <a:pt x="234" y="234"/>
                  </a:lnTo>
                  <a:lnTo>
                    <a:pt x="2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10"/>
            <p:cNvSpPr/>
            <p:nvPr/>
          </p:nvSpPr>
          <p:spPr>
            <a:xfrm>
              <a:off x="7043044" y="1539782"/>
              <a:ext cx="827695" cy="5143"/>
            </a:xfrm>
            <a:custGeom>
              <a:rect b="b" l="l" r="r" t="t"/>
              <a:pathLst>
                <a:path extrusionOk="0" h="234" w="37661">
                  <a:moveTo>
                    <a:pt x="0" y="0"/>
                  </a:moveTo>
                  <a:lnTo>
                    <a:pt x="0" y="234"/>
                  </a:lnTo>
                  <a:lnTo>
                    <a:pt x="401" y="234"/>
                  </a:lnTo>
                  <a:lnTo>
                    <a:pt x="401" y="0"/>
                  </a:lnTo>
                  <a:close/>
                  <a:moveTo>
                    <a:pt x="1702" y="0"/>
                  </a:moveTo>
                  <a:lnTo>
                    <a:pt x="1702" y="234"/>
                  </a:lnTo>
                  <a:lnTo>
                    <a:pt x="2102" y="234"/>
                  </a:lnTo>
                  <a:lnTo>
                    <a:pt x="2102" y="0"/>
                  </a:lnTo>
                  <a:close/>
                  <a:moveTo>
                    <a:pt x="3369" y="0"/>
                  </a:moveTo>
                  <a:lnTo>
                    <a:pt x="3369" y="234"/>
                  </a:lnTo>
                  <a:lnTo>
                    <a:pt x="3803" y="234"/>
                  </a:lnTo>
                  <a:lnTo>
                    <a:pt x="3803" y="0"/>
                  </a:lnTo>
                  <a:close/>
                  <a:moveTo>
                    <a:pt x="5071" y="0"/>
                  </a:moveTo>
                  <a:lnTo>
                    <a:pt x="5071" y="234"/>
                  </a:lnTo>
                  <a:lnTo>
                    <a:pt x="5504" y="234"/>
                  </a:lnTo>
                  <a:lnTo>
                    <a:pt x="5504" y="0"/>
                  </a:lnTo>
                  <a:close/>
                  <a:moveTo>
                    <a:pt x="6772" y="0"/>
                  </a:moveTo>
                  <a:lnTo>
                    <a:pt x="6772" y="234"/>
                  </a:lnTo>
                  <a:lnTo>
                    <a:pt x="7172" y="234"/>
                  </a:lnTo>
                  <a:lnTo>
                    <a:pt x="7172" y="0"/>
                  </a:lnTo>
                  <a:close/>
                  <a:moveTo>
                    <a:pt x="8473" y="0"/>
                  </a:moveTo>
                  <a:lnTo>
                    <a:pt x="8473" y="234"/>
                  </a:lnTo>
                  <a:lnTo>
                    <a:pt x="8873" y="234"/>
                  </a:lnTo>
                  <a:lnTo>
                    <a:pt x="8873" y="0"/>
                  </a:lnTo>
                  <a:close/>
                  <a:moveTo>
                    <a:pt x="10141" y="0"/>
                  </a:moveTo>
                  <a:lnTo>
                    <a:pt x="10141" y="234"/>
                  </a:lnTo>
                  <a:lnTo>
                    <a:pt x="10575" y="234"/>
                  </a:lnTo>
                  <a:lnTo>
                    <a:pt x="10575" y="0"/>
                  </a:lnTo>
                  <a:close/>
                  <a:moveTo>
                    <a:pt x="11842" y="0"/>
                  </a:moveTo>
                  <a:lnTo>
                    <a:pt x="11842" y="234"/>
                  </a:lnTo>
                  <a:lnTo>
                    <a:pt x="12276" y="234"/>
                  </a:lnTo>
                  <a:lnTo>
                    <a:pt x="12276" y="0"/>
                  </a:lnTo>
                  <a:close/>
                  <a:moveTo>
                    <a:pt x="13543" y="0"/>
                  </a:moveTo>
                  <a:lnTo>
                    <a:pt x="13543" y="234"/>
                  </a:lnTo>
                  <a:lnTo>
                    <a:pt x="13944" y="234"/>
                  </a:lnTo>
                  <a:lnTo>
                    <a:pt x="13944" y="0"/>
                  </a:lnTo>
                  <a:close/>
                  <a:moveTo>
                    <a:pt x="15245" y="0"/>
                  </a:moveTo>
                  <a:lnTo>
                    <a:pt x="15245" y="234"/>
                  </a:lnTo>
                  <a:lnTo>
                    <a:pt x="15645" y="234"/>
                  </a:lnTo>
                  <a:lnTo>
                    <a:pt x="15645" y="0"/>
                  </a:lnTo>
                  <a:close/>
                  <a:moveTo>
                    <a:pt x="16912" y="0"/>
                  </a:moveTo>
                  <a:lnTo>
                    <a:pt x="16912" y="234"/>
                  </a:lnTo>
                  <a:lnTo>
                    <a:pt x="17346" y="234"/>
                  </a:lnTo>
                  <a:lnTo>
                    <a:pt x="17346" y="0"/>
                  </a:lnTo>
                  <a:close/>
                  <a:moveTo>
                    <a:pt x="18614" y="0"/>
                  </a:moveTo>
                  <a:lnTo>
                    <a:pt x="18614" y="234"/>
                  </a:lnTo>
                  <a:lnTo>
                    <a:pt x="19047" y="234"/>
                  </a:lnTo>
                  <a:lnTo>
                    <a:pt x="19047" y="0"/>
                  </a:lnTo>
                  <a:close/>
                  <a:moveTo>
                    <a:pt x="20315" y="0"/>
                  </a:moveTo>
                  <a:lnTo>
                    <a:pt x="20315" y="234"/>
                  </a:lnTo>
                  <a:lnTo>
                    <a:pt x="20715" y="234"/>
                  </a:lnTo>
                  <a:lnTo>
                    <a:pt x="20715" y="0"/>
                  </a:lnTo>
                  <a:close/>
                  <a:moveTo>
                    <a:pt x="22016" y="0"/>
                  </a:moveTo>
                  <a:lnTo>
                    <a:pt x="22016" y="234"/>
                  </a:lnTo>
                  <a:lnTo>
                    <a:pt x="22416" y="234"/>
                  </a:lnTo>
                  <a:lnTo>
                    <a:pt x="22416" y="0"/>
                  </a:lnTo>
                  <a:close/>
                  <a:moveTo>
                    <a:pt x="23684" y="0"/>
                  </a:moveTo>
                  <a:lnTo>
                    <a:pt x="23684" y="234"/>
                  </a:lnTo>
                  <a:lnTo>
                    <a:pt x="24118" y="234"/>
                  </a:lnTo>
                  <a:lnTo>
                    <a:pt x="24118" y="0"/>
                  </a:lnTo>
                  <a:close/>
                  <a:moveTo>
                    <a:pt x="25385" y="0"/>
                  </a:moveTo>
                  <a:lnTo>
                    <a:pt x="25385" y="234"/>
                  </a:lnTo>
                  <a:lnTo>
                    <a:pt x="25819" y="234"/>
                  </a:lnTo>
                  <a:lnTo>
                    <a:pt x="25819" y="0"/>
                  </a:lnTo>
                  <a:close/>
                  <a:moveTo>
                    <a:pt x="27086" y="0"/>
                  </a:moveTo>
                  <a:lnTo>
                    <a:pt x="27086" y="234"/>
                  </a:lnTo>
                  <a:lnTo>
                    <a:pt x="27487" y="234"/>
                  </a:lnTo>
                  <a:lnTo>
                    <a:pt x="27487" y="0"/>
                  </a:lnTo>
                  <a:close/>
                  <a:moveTo>
                    <a:pt x="28788" y="0"/>
                  </a:moveTo>
                  <a:lnTo>
                    <a:pt x="28788" y="234"/>
                  </a:lnTo>
                  <a:lnTo>
                    <a:pt x="29188" y="234"/>
                  </a:lnTo>
                  <a:lnTo>
                    <a:pt x="29188" y="0"/>
                  </a:lnTo>
                  <a:close/>
                  <a:moveTo>
                    <a:pt x="30455" y="0"/>
                  </a:moveTo>
                  <a:lnTo>
                    <a:pt x="30455" y="234"/>
                  </a:lnTo>
                  <a:lnTo>
                    <a:pt x="30889" y="234"/>
                  </a:lnTo>
                  <a:lnTo>
                    <a:pt x="30889" y="0"/>
                  </a:lnTo>
                  <a:close/>
                  <a:moveTo>
                    <a:pt x="32157" y="0"/>
                  </a:moveTo>
                  <a:lnTo>
                    <a:pt x="32157" y="234"/>
                  </a:lnTo>
                  <a:lnTo>
                    <a:pt x="32590" y="234"/>
                  </a:lnTo>
                  <a:lnTo>
                    <a:pt x="32590" y="0"/>
                  </a:lnTo>
                  <a:close/>
                  <a:moveTo>
                    <a:pt x="33858" y="0"/>
                  </a:moveTo>
                  <a:lnTo>
                    <a:pt x="33858" y="234"/>
                  </a:lnTo>
                  <a:lnTo>
                    <a:pt x="34258" y="234"/>
                  </a:lnTo>
                  <a:lnTo>
                    <a:pt x="34258" y="0"/>
                  </a:lnTo>
                  <a:close/>
                  <a:moveTo>
                    <a:pt x="35559" y="0"/>
                  </a:moveTo>
                  <a:lnTo>
                    <a:pt x="35559" y="234"/>
                  </a:lnTo>
                  <a:lnTo>
                    <a:pt x="35959" y="234"/>
                  </a:lnTo>
                  <a:lnTo>
                    <a:pt x="35959" y="0"/>
                  </a:lnTo>
                  <a:close/>
                  <a:moveTo>
                    <a:pt x="37227" y="0"/>
                  </a:moveTo>
                  <a:lnTo>
                    <a:pt x="37227" y="234"/>
                  </a:lnTo>
                  <a:lnTo>
                    <a:pt x="37661" y="234"/>
                  </a:lnTo>
                  <a:lnTo>
                    <a:pt x="3766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0"/>
            <p:cNvSpPr/>
            <p:nvPr/>
          </p:nvSpPr>
          <p:spPr>
            <a:xfrm>
              <a:off x="7898492" y="1539782"/>
              <a:ext cx="4417" cy="5143"/>
            </a:xfrm>
            <a:custGeom>
              <a:rect b="b" l="l" r="r" t="t"/>
              <a:pathLst>
                <a:path extrusionOk="0" h="234" w="201">
                  <a:moveTo>
                    <a:pt x="0" y="0"/>
                  </a:moveTo>
                  <a:lnTo>
                    <a:pt x="0" y="234"/>
                  </a:lnTo>
                  <a:lnTo>
                    <a:pt x="200" y="234"/>
                  </a:lnTo>
                  <a:lnTo>
                    <a:pt x="20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0"/>
            <p:cNvSpPr/>
            <p:nvPr/>
          </p:nvSpPr>
          <p:spPr>
            <a:xfrm>
              <a:off x="7010785" y="1646799"/>
              <a:ext cx="5165" cy="4417"/>
            </a:xfrm>
            <a:custGeom>
              <a:rect b="b" l="l" r="r" t="t"/>
              <a:pathLst>
                <a:path extrusionOk="0" h="201" w="235">
                  <a:moveTo>
                    <a:pt x="1" y="1"/>
                  </a:moveTo>
                  <a:lnTo>
                    <a:pt x="1" y="201"/>
                  </a:lnTo>
                  <a:lnTo>
                    <a:pt x="234" y="201"/>
                  </a:lnTo>
                  <a:lnTo>
                    <a:pt x="2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0"/>
            <p:cNvSpPr/>
            <p:nvPr/>
          </p:nvSpPr>
          <p:spPr>
            <a:xfrm>
              <a:off x="7043044" y="1646799"/>
              <a:ext cx="827695" cy="4417"/>
            </a:xfrm>
            <a:custGeom>
              <a:rect b="b" l="l" r="r" t="t"/>
              <a:pathLst>
                <a:path extrusionOk="0" h="201" w="37661">
                  <a:moveTo>
                    <a:pt x="0" y="1"/>
                  </a:moveTo>
                  <a:lnTo>
                    <a:pt x="0" y="201"/>
                  </a:lnTo>
                  <a:lnTo>
                    <a:pt x="401" y="201"/>
                  </a:lnTo>
                  <a:lnTo>
                    <a:pt x="401" y="1"/>
                  </a:lnTo>
                  <a:close/>
                  <a:moveTo>
                    <a:pt x="1702" y="1"/>
                  </a:moveTo>
                  <a:lnTo>
                    <a:pt x="1702" y="201"/>
                  </a:lnTo>
                  <a:lnTo>
                    <a:pt x="2102" y="201"/>
                  </a:lnTo>
                  <a:lnTo>
                    <a:pt x="2102" y="1"/>
                  </a:lnTo>
                  <a:close/>
                  <a:moveTo>
                    <a:pt x="3369" y="1"/>
                  </a:moveTo>
                  <a:lnTo>
                    <a:pt x="3369" y="201"/>
                  </a:lnTo>
                  <a:lnTo>
                    <a:pt x="3803" y="201"/>
                  </a:lnTo>
                  <a:lnTo>
                    <a:pt x="3803" y="1"/>
                  </a:lnTo>
                  <a:close/>
                  <a:moveTo>
                    <a:pt x="5071" y="1"/>
                  </a:moveTo>
                  <a:lnTo>
                    <a:pt x="5071" y="201"/>
                  </a:lnTo>
                  <a:lnTo>
                    <a:pt x="5504" y="201"/>
                  </a:lnTo>
                  <a:lnTo>
                    <a:pt x="5504" y="1"/>
                  </a:lnTo>
                  <a:close/>
                  <a:moveTo>
                    <a:pt x="6772" y="1"/>
                  </a:moveTo>
                  <a:lnTo>
                    <a:pt x="6772" y="201"/>
                  </a:lnTo>
                  <a:lnTo>
                    <a:pt x="7172" y="201"/>
                  </a:lnTo>
                  <a:lnTo>
                    <a:pt x="7172" y="1"/>
                  </a:lnTo>
                  <a:close/>
                  <a:moveTo>
                    <a:pt x="8473" y="1"/>
                  </a:moveTo>
                  <a:lnTo>
                    <a:pt x="8473" y="201"/>
                  </a:lnTo>
                  <a:lnTo>
                    <a:pt x="8873" y="201"/>
                  </a:lnTo>
                  <a:lnTo>
                    <a:pt x="8873" y="1"/>
                  </a:lnTo>
                  <a:close/>
                  <a:moveTo>
                    <a:pt x="10141" y="1"/>
                  </a:moveTo>
                  <a:lnTo>
                    <a:pt x="10141" y="201"/>
                  </a:lnTo>
                  <a:lnTo>
                    <a:pt x="10575" y="201"/>
                  </a:lnTo>
                  <a:lnTo>
                    <a:pt x="10575" y="1"/>
                  </a:lnTo>
                  <a:close/>
                  <a:moveTo>
                    <a:pt x="11842" y="1"/>
                  </a:moveTo>
                  <a:lnTo>
                    <a:pt x="11842" y="201"/>
                  </a:lnTo>
                  <a:lnTo>
                    <a:pt x="12276" y="201"/>
                  </a:lnTo>
                  <a:lnTo>
                    <a:pt x="12276" y="1"/>
                  </a:lnTo>
                  <a:close/>
                  <a:moveTo>
                    <a:pt x="13543" y="1"/>
                  </a:moveTo>
                  <a:lnTo>
                    <a:pt x="13543" y="201"/>
                  </a:lnTo>
                  <a:lnTo>
                    <a:pt x="13944" y="201"/>
                  </a:lnTo>
                  <a:lnTo>
                    <a:pt x="13944" y="1"/>
                  </a:lnTo>
                  <a:close/>
                  <a:moveTo>
                    <a:pt x="15245" y="1"/>
                  </a:moveTo>
                  <a:lnTo>
                    <a:pt x="15245" y="201"/>
                  </a:lnTo>
                  <a:lnTo>
                    <a:pt x="15645" y="201"/>
                  </a:lnTo>
                  <a:lnTo>
                    <a:pt x="15645" y="1"/>
                  </a:lnTo>
                  <a:close/>
                  <a:moveTo>
                    <a:pt x="16912" y="1"/>
                  </a:moveTo>
                  <a:lnTo>
                    <a:pt x="16912" y="201"/>
                  </a:lnTo>
                  <a:lnTo>
                    <a:pt x="17346" y="201"/>
                  </a:lnTo>
                  <a:lnTo>
                    <a:pt x="17346" y="1"/>
                  </a:lnTo>
                  <a:close/>
                  <a:moveTo>
                    <a:pt x="18614" y="1"/>
                  </a:moveTo>
                  <a:lnTo>
                    <a:pt x="18614" y="201"/>
                  </a:lnTo>
                  <a:lnTo>
                    <a:pt x="19047" y="201"/>
                  </a:lnTo>
                  <a:lnTo>
                    <a:pt x="19047" y="1"/>
                  </a:lnTo>
                  <a:close/>
                  <a:moveTo>
                    <a:pt x="20315" y="1"/>
                  </a:moveTo>
                  <a:lnTo>
                    <a:pt x="20315" y="201"/>
                  </a:lnTo>
                  <a:lnTo>
                    <a:pt x="20715" y="201"/>
                  </a:lnTo>
                  <a:lnTo>
                    <a:pt x="20715" y="1"/>
                  </a:lnTo>
                  <a:close/>
                  <a:moveTo>
                    <a:pt x="22016" y="1"/>
                  </a:moveTo>
                  <a:lnTo>
                    <a:pt x="22016" y="201"/>
                  </a:lnTo>
                  <a:lnTo>
                    <a:pt x="22416" y="201"/>
                  </a:lnTo>
                  <a:lnTo>
                    <a:pt x="22416" y="1"/>
                  </a:lnTo>
                  <a:close/>
                  <a:moveTo>
                    <a:pt x="23684" y="1"/>
                  </a:moveTo>
                  <a:lnTo>
                    <a:pt x="23684" y="201"/>
                  </a:lnTo>
                  <a:lnTo>
                    <a:pt x="24118" y="201"/>
                  </a:lnTo>
                  <a:lnTo>
                    <a:pt x="24118" y="1"/>
                  </a:lnTo>
                  <a:close/>
                  <a:moveTo>
                    <a:pt x="25385" y="1"/>
                  </a:moveTo>
                  <a:lnTo>
                    <a:pt x="25385" y="201"/>
                  </a:lnTo>
                  <a:lnTo>
                    <a:pt x="25819" y="201"/>
                  </a:lnTo>
                  <a:lnTo>
                    <a:pt x="25819" y="1"/>
                  </a:lnTo>
                  <a:close/>
                  <a:moveTo>
                    <a:pt x="27086" y="1"/>
                  </a:moveTo>
                  <a:lnTo>
                    <a:pt x="27086" y="201"/>
                  </a:lnTo>
                  <a:lnTo>
                    <a:pt x="27487" y="201"/>
                  </a:lnTo>
                  <a:lnTo>
                    <a:pt x="27487" y="1"/>
                  </a:lnTo>
                  <a:close/>
                  <a:moveTo>
                    <a:pt x="28788" y="1"/>
                  </a:moveTo>
                  <a:lnTo>
                    <a:pt x="28788" y="201"/>
                  </a:lnTo>
                  <a:lnTo>
                    <a:pt x="29188" y="201"/>
                  </a:lnTo>
                  <a:lnTo>
                    <a:pt x="29188" y="1"/>
                  </a:lnTo>
                  <a:close/>
                  <a:moveTo>
                    <a:pt x="30455" y="1"/>
                  </a:moveTo>
                  <a:lnTo>
                    <a:pt x="30455" y="201"/>
                  </a:lnTo>
                  <a:lnTo>
                    <a:pt x="30889" y="201"/>
                  </a:lnTo>
                  <a:lnTo>
                    <a:pt x="30889" y="1"/>
                  </a:lnTo>
                  <a:close/>
                  <a:moveTo>
                    <a:pt x="32157" y="1"/>
                  </a:moveTo>
                  <a:lnTo>
                    <a:pt x="32157" y="201"/>
                  </a:lnTo>
                  <a:lnTo>
                    <a:pt x="32590" y="201"/>
                  </a:lnTo>
                  <a:lnTo>
                    <a:pt x="32590" y="1"/>
                  </a:lnTo>
                  <a:close/>
                  <a:moveTo>
                    <a:pt x="33858" y="1"/>
                  </a:moveTo>
                  <a:lnTo>
                    <a:pt x="33858" y="201"/>
                  </a:lnTo>
                  <a:lnTo>
                    <a:pt x="34258" y="201"/>
                  </a:lnTo>
                  <a:lnTo>
                    <a:pt x="34258" y="1"/>
                  </a:lnTo>
                  <a:close/>
                  <a:moveTo>
                    <a:pt x="35559" y="1"/>
                  </a:moveTo>
                  <a:lnTo>
                    <a:pt x="35559" y="201"/>
                  </a:lnTo>
                  <a:lnTo>
                    <a:pt x="35959" y="201"/>
                  </a:lnTo>
                  <a:lnTo>
                    <a:pt x="35959" y="1"/>
                  </a:lnTo>
                  <a:close/>
                  <a:moveTo>
                    <a:pt x="37227" y="1"/>
                  </a:moveTo>
                  <a:lnTo>
                    <a:pt x="37227" y="201"/>
                  </a:lnTo>
                  <a:lnTo>
                    <a:pt x="37661" y="201"/>
                  </a:lnTo>
                  <a:lnTo>
                    <a:pt x="3766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10"/>
            <p:cNvSpPr/>
            <p:nvPr/>
          </p:nvSpPr>
          <p:spPr>
            <a:xfrm>
              <a:off x="7898492" y="1646799"/>
              <a:ext cx="4417" cy="4417"/>
            </a:xfrm>
            <a:custGeom>
              <a:rect b="b" l="l" r="r" t="t"/>
              <a:pathLst>
                <a:path extrusionOk="0" h="201" w="201">
                  <a:moveTo>
                    <a:pt x="0" y="1"/>
                  </a:moveTo>
                  <a:lnTo>
                    <a:pt x="0" y="201"/>
                  </a:lnTo>
                  <a:lnTo>
                    <a:pt x="200" y="201"/>
                  </a:lnTo>
                  <a:lnTo>
                    <a:pt x="2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10"/>
            <p:cNvSpPr/>
            <p:nvPr/>
          </p:nvSpPr>
          <p:spPr>
            <a:xfrm>
              <a:off x="7010785" y="1753091"/>
              <a:ext cx="5165" cy="4417"/>
            </a:xfrm>
            <a:custGeom>
              <a:rect b="b" l="l" r="r" t="t"/>
              <a:pathLst>
                <a:path extrusionOk="0" h="201" w="235">
                  <a:moveTo>
                    <a:pt x="1" y="0"/>
                  </a:moveTo>
                  <a:lnTo>
                    <a:pt x="1" y="201"/>
                  </a:lnTo>
                  <a:lnTo>
                    <a:pt x="234" y="201"/>
                  </a:lnTo>
                  <a:lnTo>
                    <a:pt x="2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10"/>
            <p:cNvSpPr/>
            <p:nvPr/>
          </p:nvSpPr>
          <p:spPr>
            <a:xfrm>
              <a:off x="7043044" y="1753091"/>
              <a:ext cx="827695" cy="4417"/>
            </a:xfrm>
            <a:custGeom>
              <a:rect b="b" l="l" r="r" t="t"/>
              <a:pathLst>
                <a:path extrusionOk="0" h="201" w="37661">
                  <a:moveTo>
                    <a:pt x="0" y="0"/>
                  </a:moveTo>
                  <a:lnTo>
                    <a:pt x="0" y="201"/>
                  </a:lnTo>
                  <a:lnTo>
                    <a:pt x="401" y="201"/>
                  </a:lnTo>
                  <a:lnTo>
                    <a:pt x="401" y="0"/>
                  </a:lnTo>
                  <a:close/>
                  <a:moveTo>
                    <a:pt x="1702" y="0"/>
                  </a:moveTo>
                  <a:lnTo>
                    <a:pt x="1702" y="201"/>
                  </a:lnTo>
                  <a:lnTo>
                    <a:pt x="2102" y="201"/>
                  </a:lnTo>
                  <a:lnTo>
                    <a:pt x="2102" y="0"/>
                  </a:lnTo>
                  <a:close/>
                  <a:moveTo>
                    <a:pt x="3369" y="0"/>
                  </a:moveTo>
                  <a:lnTo>
                    <a:pt x="3369" y="201"/>
                  </a:lnTo>
                  <a:lnTo>
                    <a:pt x="3803" y="201"/>
                  </a:lnTo>
                  <a:lnTo>
                    <a:pt x="3803" y="0"/>
                  </a:lnTo>
                  <a:close/>
                  <a:moveTo>
                    <a:pt x="5071" y="0"/>
                  </a:moveTo>
                  <a:lnTo>
                    <a:pt x="5071" y="201"/>
                  </a:lnTo>
                  <a:lnTo>
                    <a:pt x="5504" y="201"/>
                  </a:lnTo>
                  <a:lnTo>
                    <a:pt x="5504" y="0"/>
                  </a:lnTo>
                  <a:close/>
                  <a:moveTo>
                    <a:pt x="6772" y="0"/>
                  </a:moveTo>
                  <a:lnTo>
                    <a:pt x="6772" y="201"/>
                  </a:lnTo>
                  <a:lnTo>
                    <a:pt x="7172" y="201"/>
                  </a:lnTo>
                  <a:lnTo>
                    <a:pt x="7172" y="0"/>
                  </a:lnTo>
                  <a:close/>
                  <a:moveTo>
                    <a:pt x="8473" y="0"/>
                  </a:moveTo>
                  <a:lnTo>
                    <a:pt x="8473" y="201"/>
                  </a:lnTo>
                  <a:lnTo>
                    <a:pt x="8873" y="201"/>
                  </a:lnTo>
                  <a:lnTo>
                    <a:pt x="8873" y="0"/>
                  </a:lnTo>
                  <a:close/>
                  <a:moveTo>
                    <a:pt x="10141" y="0"/>
                  </a:moveTo>
                  <a:lnTo>
                    <a:pt x="10141" y="201"/>
                  </a:lnTo>
                  <a:lnTo>
                    <a:pt x="10575" y="201"/>
                  </a:lnTo>
                  <a:lnTo>
                    <a:pt x="10575" y="0"/>
                  </a:lnTo>
                  <a:close/>
                  <a:moveTo>
                    <a:pt x="11842" y="0"/>
                  </a:moveTo>
                  <a:lnTo>
                    <a:pt x="11842" y="201"/>
                  </a:lnTo>
                  <a:lnTo>
                    <a:pt x="12276" y="201"/>
                  </a:lnTo>
                  <a:lnTo>
                    <a:pt x="12276" y="0"/>
                  </a:lnTo>
                  <a:close/>
                  <a:moveTo>
                    <a:pt x="13543" y="0"/>
                  </a:moveTo>
                  <a:lnTo>
                    <a:pt x="13543" y="201"/>
                  </a:lnTo>
                  <a:lnTo>
                    <a:pt x="13944" y="201"/>
                  </a:lnTo>
                  <a:lnTo>
                    <a:pt x="13944" y="0"/>
                  </a:lnTo>
                  <a:close/>
                  <a:moveTo>
                    <a:pt x="15245" y="0"/>
                  </a:moveTo>
                  <a:lnTo>
                    <a:pt x="15245" y="201"/>
                  </a:lnTo>
                  <a:lnTo>
                    <a:pt x="15645" y="201"/>
                  </a:lnTo>
                  <a:lnTo>
                    <a:pt x="15645" y="0"/>
                  </a:lnTo>
                  <a:close/>
                  <a:moveTo>
                    <a:pt x="16912" y="0"/>
                  </a:moveTo>
                  <a:lnTo>
                    <a:pt x="16912" y="201"/>
                  </a:lnTo>
                  <a:lnTo>
                    <a:pt x="17346" y="201"/>
                  </a:lnTo>
                  <a:lnTo>
                    <a:pt x="17346" y="0"/>
                  </a:lnTo>
                  <a:close/>
                  <a:moveTo>
                    <a:pt x="18614" y="0"/>
                  </a:moveTo>
                  <a:lnTo>
                    <a:pt x="18614" y="201"/>
                  </a:lnTo>
                  <a:lnTo>
                    <a:pt x="19047" y="201"/>
                  </a:lnTo>
                  <a:lnTo>
                    <a:pt x="19047" y="0"/>
                  </a:lnTo>
                  <a:close/>
                  <a:moveTo>
                    <a:pt x="20315" y="0"/>
                  </a:moveTo>
                  <a:lnTo>
                    <a:pt x="20315" y="201"/>
                  </a:lnTo>
                  <a:lnTo>
                    <a:pt x="20715" y="201"/>
                  </a:lnTo>
                  <a:lnTo>
                    <a:pt x="20715" y="0"/>
                  </a:lnTo>
                  <a:close/>
                  <a:moveTo>
                    <a:pt x="22016" y="0"/>
                  </a:moveTo>
                  <a:lnTo>
                    <a:pt x="22016" y="201"/>
                  </a:lnTo>
                  <a:lnTo>
                    <a:pt x="22416" y="201"/>
                  </a:lnTo>
                  <a:lnTo>
                    <a:pt x="22416" y="0"/>
                  </a:lnTo>
                  <a:close/>
                  <a:moveTo>
                    <a:pt x="23684" y="0"/>
                  </a:moveTo>
                  <a:lnTo>
                    <a:pt x="23684" y="201"/>
                  </a:lnTo>
                  <a:lnTo>
                    <a:pt x="24118" y="201"/>
                  </a:lnTo>
                  <a:lnTo>
                    <a:pt x="24118" y="0"/>
                  </a:lnTo>
                  <a:close/>
                  <a:moveTo>
                    <a:pt x="25385" y="0"/>
                  </a:moveTo>
                  <a:lnTo>
                    <a:pt x="25385" y="201"/>
                  </a:lnTo>
                  <a:lnTo>
                    <a:pt x="25819" y="201"/>
                  </a:lnTo>
                  <a:lnTo>
                    <a:pt x="25819" y="0"/>
                  </a:lnTo>
                  <a:close/>
                  <a:moveTo>
                    <a:pt x="27086" y="0"/>
                  </a:moveTo>
                  <a:lnTo>
                    <a:pt x="27086" y="201"/>
                  </a:lnTo>
                  <a:lnTo>
                    <a:pt x="27487" y="201"/>
                  </a:lnTo>
                  <a:lnTo>
                    <a:pt x="27487" y="0"/>
                  </a:lnTo>
                  <a:close/>
                  <a:moveTo>
                    <a:pt x="28788" y="0"/>
                  </a:moveTo>
                  <a:lnTo>
                    <a:pt x="28788" y="201"/>
                  </a:lnTo>
                  <a:lnTo>
                    <a:pt x="29188" y="201"/>
                  </a:lnTo>
                  <a:lnTo>
                    <a:pt x="29188" y="0"/>
                  </a:lnTo>
                  <a:close/>
                  <a:moveTo>
                    <a:pt x="30455" y="0"/>
                  </a:moveTo>
                  <a:lnTo>
                    <a:pt x="30455" y="201"/>
                  </a:lnTo>
                  <a:lnTo>
                    <a:pt x="30889" y="201"/>
                  </a:lnTo>
                  <a:lnTo>
                    <a:pt x="30889" y="0"/>
                  </a:lnTo>
                  <a:close/>
                  <a:moveTo>
                    <a:pt x="32157" y="0"/>
                  </a:moveTo>
                  <a:lnTo>
                    <a:pt x="32157" y="201"/>
                  </a:lnTo>
                  <a:lnTo>
                    <a:pt x="32590" y="201"/>
                  </a:lnTo>
                  <a:lnTo>
                    <a:pt x="32590" y="0"/>
                  </a:lnTo>
                  <a:close/>
                  <a:moveTo>
                    <a:pt x="33858" y="0"/>
                  </a:moveTo>
                  <a:lnTo>
                    <a:pt x="33858" y="201"/>
                  </a:lnTo>
                  <a:lnTo>
                    <a:pt x="34258" y="201"/>
                  </a:lnTo>
                  <a:lnTo>
                    <a:pt x="34258" y="0"/>
                  </a:lnTo>
                  <a:close/>
                  <a:moveTo>
                    <a:pt x="35559" y="0"/>
                  </a:moveTo>
                  <a:lnTo>
                    <a:pt x="35559" y="201"/>
                  </a:lnTo>
                  <a:lnTo>
                    <a:pt x="35959" y="201"/>
                  </a:lnTo>
                  <a:lnTo>
                    <a:pt x="35959" y="0"/>
                  </a:lnTo>
                  <a:close/>
                  <a:moveTo>
                    <a:pt x="37227" y="0"/>
                  </a:moveTo>
                  <a:lnTo>
                    <a:pt x="37227" y="201"/>
                  </a:lnTo>
                  <a:lnTo>
                    <a:pt x="37661" y="201"/>
                  </a:lnTo>
                  <a:lnTo>
                    <a:pt x="3766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10"/>
            <p:cNvSpPr/>
            <p:nvPr/>
          </p:nvSpPr>
          <p:spPr>
            <a:xfrm>
              <a:off x="7898492" y="1753091"/>
              <a:ext cx="4417" cy="4417"/>
            </a:xfrm>
            <a:custGeom>
              <a:rect b="b" l="l" r="r" t="t"/>
              <a:pathLst>
                <a:path extrusionOk="0" h="201" w="201">
                  <a:moveTo>
                    <a:pt x="0" y="0"/>
                  </a:moveTo>
                  <a:lnTo>
                    <a:pt x="0" y="201"/>
                  </a:lnTo>
                  <a:lnTo>
                    <a:pt x="200" y="201"/>
                  </a:lnTo>
                  <a:lnTo>
                    <a:pt x="20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0"/>
            <p:cNvSpPr/>
            <p:nvPr/>
          </p:nvSpPr>
          <p:spPr>
            <a:xfrm>
              <a:off x="7010785" y="1859383"/>
              <a:ext cx="5165" cy="4417"/>
            </a:xfrm>
            <a:custGeom>
              <a:rect b="b" l="l" r="r" t="t"/>
              <a:pathLst>
                <a:path extrusionOk="0" h="201" w="235">
                  <a:moveTo>
                    <a:pt x="1" y="0"/>
                  </a:moveTo>
                  <a:lnTo>
                    <a:pt x="1" y="200"/>
                  </a:lnTo>
                  <a:lnTo>
                    <a:pt x="234" y="200"/>
                  </a:lnTo>
                  <a:lnTo>
                    <a:pt x="2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0"/>
            <p:cNvSpPr/>
            <p:nvPr/>
          </p:nvSpPr>
          <p:spPr>
            <a:xfrm>
              <a:off x="7043044" y="1859383"/>
              <a:ext cx="827695" cy="4417"/>
            </a:xfrm>
            <a:custGeom>
              <a:rect b="b" l="l" r="r" t="t"/>
              <a:pathLst>
                <a:path extrusionOk="0" h="201" w="37661">
                  <a:moveTo>
                    <a:pt x="0" y="0"/>
                  </a:moveTo>
                  <a:lnTo>
                    <a:pt x="0" y="200"/>
                  </a:lnTo>
                  <a:lnTo>
                    <a:pt x="401" y="200"/>
                  </a:lnTo>
                  <a:lnTo>
                    <a:pt x="401" y="0"/>
                  </a:lnTo>
                  <a:close/>
                  <a:moveTo>
                    <a:pt x="1702" y="0"/>
                  </a:moveTo>
                  <a:lnTo>
                    <a:pt x="1702" y="200"/>
                  </a:lnTo>
                  <a:lnTo>
                    <a:pt x="2102" y="200"/>
                  </a:lnTo>
                  <a:lnTo>
                    <a:pt x="2102" y="0"/>
                  </a:lnTo>
                  <a:close/>
                  <a:moveTo>
                    <a:pt x="3369" y="0"/>
                  </a:moveTo>
                  <a:lnTo>
                    <a:pt x="3369" y="200"/>
                  </a:lnTo>
                  <a:lnTo>
                    <a:pt x="3803" y="200"/>
                  </a:lnTo>
                  <a:lnTo>
                    <a:pt x="3803" y="0"/>
                  </a:lnTo>
                  <a:close/>
                  <a:moveTo>
                    <a:pt x="5071" y="0"/>
                  </a:moveTo>
                  <a:lnTo>
                    <a:pt x="5071" y="200"/>
                  </a:lnTo>
                  <a:lnTo>
                    <a:pt x="5504" y="200"/>
                  </a:lnTo>
                  <a:lnTo>
                    <a:pt x="5504" y="0"/>
                  </a:lnTo>
                  <a:close/>
                  <a:moveTo>
                    <a:pt x="6772" y="0"/>
                  </a:moveTo>
                  <a:lnTo>
                    <a:pt x="6772" y="200"/>
                  </a:lnTo>
                  <a:lnTo>
                    <a:pt x="7172" y="200"/>
                  </a:lnTo>
                  <a:lnTo>
                    <a:pt x="7172" y="0"/>
                  </a:lnTo>
                  <a:close/>
                  <a:moveTo>
                    <a:pt x="8473" y="0"/>
                  </a:moveTo>
                  <a:lnTo>
                    <a:pt x="8473" y="200"/>
                  </a:lnTo>
                  <a:lnTo>
                    <a:pt x="8873" y="200"/>
                  </a:lnTo>
                  <a:lnTo>
                    <a:pt x="8873" y="0"/>
                  </a:lnTo>
                  <a:close/>
                  <a:moveTo>
                    <a:pt x="10141" y="0"/>
                  </a:moveTo>
                  <a:lnTo>
                    <a:pt x="10141" y="200"/>
                  </a:lnTo>
                  <a:lnTo>
                    <a:pt x="10575" y="200"/>
                  </a:lnTo>
                  <a:lnTo>
                    <a:pt x="10575" y="0"/>
                  </a:lnTo>
                  <a:close/>
                  <a:moveTo>
                    <a:pt x="11842" y="0"/>
                  </a:moveTo>
                  <a:lnTo>
                    <a:pt x="11842" y="200"/>
                  </a:lnTo>
                  <a:lnTo>
                    <a:pt x="12276" y="200"/>
                  </a:lnTo>
                  <a:lnTo>
                    <a:pt x="12276" y="0"/>
                  </a:lnTo>
                  <a:close/>
                  <a:moveTo>
                    <a:pt x="13543" y="0"/>
                  </a:moveTo>
                  <a:lnTo>
                    <a:pt x="13543" y="200"/>
                  </a:lnTo>
                  <a:lnTo>
                    <a:pt x="13944" y="200"/>
                  </a:lnTo>
                  <a:lnTo>
                    <a:pt x="13944" y="0"/>
                  </a:lnTo>
                  <a:close/>
                  <a:moveTo>
                    <a:pt x="15245" y="0"/>
                  </a:moveTo>
                  <a:lnTo>
                    <a:pt x="15245" y="200"/>
                  </a:lnTo>
                  <a:lnTo>
                    <a:pt x="15645" y="200"/>
                  </a:lnTo>
                  <a:lnTo>
                    <a:pt x="15645" y="0"/>
                  </a:lnTo>
                  <a:close/>
                  <a:moveTo>
                    <a:pt x="16912" y="0"/>
                  </a:moveTo>
                  <a:lnTo>
                    <a:pt x="16912" y="200"/>
                  </a:lnTo>
                  <a:lnTo>
                    <a:pt x="17346" y="200"/>
                  </a:lnTo>
                  <a:lnTo>
                    <a:pt x="17346" y="0"/>
                  </a:lnTo>
                  <a:close/>
                  <a:moveTo>
                    <a:pt x="18614" y="0"/>
                  </a:moveTo>
                  <a:lnTo>
                    <a:pt x="18614" y="200"/>
                  </a:lnTo>
                  <a:lnTo>
                    <a:pt x="19047" y="200"/>
                  </a:lnTo>
                  <a:lnTo>
                    <a:pt x="19047" y="0"/>
                  </a:lnTo>
                  <a:close/>
                  <a:moveTo>
                    <a:pt x="20315" y="0"/>
                  </a:moveTo>
                  <a:lnTo>
                    <a:pt x="20315" y="200"/>
                  </a:lnTo>
                  <a:lnTo>
                    <a:pt x="20715" y="200"/>
                  </a:lnTo>
                  <a:lnTo>
                    <a:pt x="20715" y="0"/>
                  </a:lnTo>
                  <a:close/>
                  <a:moveTo>
                    <a:pt x="22016" y="0"/>
                  </a:moveTo>
                  <a:lnTo>
                    <a:pt x="22016" y="200"/>
                  </a:lnTo>
                  <a:lnTo>
                    <a:pt x="22416" y="200"/>
                  </a:lnTo>
                  <a:lnTo>
                    <a:pt x="22416" y="0"/>
                  </a:lnTo>
                  <a:close/>
                  <a:moveTo>
                    <a:pt x="23684" y="0"/>
                  </a:moveTo>
                  <a:lnTo>
                    <a:pt x="23684" y="200"/>
                  </a:lnTo>
                  <a:lnTo>
                    <a:pt x="24118" y="200"/>
                  </a:lnTo>
                  <a:lnTo>
                    <a:pt x="24118" y="0"/>
                  </a:lnTo>
                  <a:close/>
                  <a:moveTo>
                    <a:pt x="25385" y="0"/>
                  </a:moveTo>
                  <a:lnTo>
                    <a:pt x="25385" y="200"/>
                  </a:lnTo>
                  <a:lnTo>
                    <a:pt x="25819" y="200"/>
                  </a:lnTo>
                  <a:lnTo>
                    <a:pt x="25819" y="0"/>
                  </a:lnTo>
                  <a:close/>
                  <a:moveTo>
                    <a:pt x="27086" y="0"/>
                  </a:moveTo>
                  <a:lnTo>
                    <a:pt x="27086" y="200"/>
                  </a:lnTo>
                  <a:lnTo>
                    <a:pt x="27487" y="200"/>
                  </a:lnTo>
                  <a:lnTo>
                    <a:pt x="27487" y="0"/>
                  </a:lnTo>
                  <a:close/>
                  <a:moveTo>
                    <a:pt x="28788" y="0"/>
                  </a:moveTo>
                  <a:lnTo>
                    <a:pt x="28788" y="200"/>
                  </a:lnTo>
                  <a:lnTo>
                    <a:pt x="29188" y="200"/>
                  </a:lnTo>
                  <a:lnTo>
                    <a:pt x="29188" y="0"/>
                  </a:lnTo>
                  <a:close/>
                  <a:moveTo>
                    <a:pt x="30455" y="0"/>
                  </a:moveTo>
                  <a:lnTo>
                    <a:pt x="30455" y="200"/>
                  </a:lnTo>
                  <a:lnTo>
                    <a:pt x="30889" y="200"/>
                  </a:lnTo>
                  <a:lnTo>
                    <a:pt x="30889" y="0"/>
                  </a:lnTo>
                  <a:close/>
                  <a:moveTo>
                    <a:pt x="32157" y="0"/>
                  </a:moveTo>
                  <a:lnTo>
                    <a:pt x="32157" y="200"/>
                  </a:lnTo>
                  <a:lnTo>
                    <a:pt x="32590" y="200"/>
                  </a:lnTo>
                  <a:lnTo>
                    <a:pt x="32590" y="0"/>
                  </a:lnTo>
                  <a:close/>
                  <a:moveTo>
                    <a:pt x="33858" y="0"/>
                  </a:moveTo>
                  <a:lnTo>
                    <a:pt x="33858" y="200"/>
                  </a:lnTo>
                  <a:lnTo>
                    <a:pt x="34258" y="200"/>
                  </a:lnTo>
                  <a:lnTo>
                    <a:pt x="34258" y="0"/>
                  </a:lnTo>
                  <a:close/>
                  <a:moveTo>
                    <a:pt x="35559" y="0"/>
                  </a:moveTo>
                  <a:lnTo>
                    <a:pt x="35559" y="200"/>
                  </a:lnTo>
                  <a:lnTo>
                    <a:pt x="35959" y="200"/>
                  </a:lnTo>
                  <a:lnTo>
                    <a:pt x="35959" y="0"/>
                  </a:lnTo>
                  <a:close/>
                  <a:moveTo>
                    <a:pt x="37227" y="0"/>
                  </a:moveTo>
                  <a:lnTo>
                    <a:pt x="37227" y="200"/>
                  </a:lnTo>
                  <a:lnTo>
                    <a:pt x="37661" y="200"/>
                  </a:lnTo>
                  <a:lnTo>
                    <a:pt x="3766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0"/>
            <p:cNvSpPr/>
            <p:nvPr/>
          </p:nvSpPr>
          <p:spPr>
            <a:xfrm>
              <a:off x="7898492" y="1859383"/>
              <a:ext cx="4417" cy="4417"/>
            </a:xfrm>
            <a:custGeom>
              <a:rect b="b" l="l" r="r" t="t"/>
              <a:pathLst>
                <a:path extrusionOk="0" h="201" w="201">
                  <a:moveTo>
                    <a:pt x="0" y="0"/>
                  </a:moveTo>
                  <a:lnTo>
                    <a:pt x="0" y="200"/>
                  </a:lnTo>
                  <a:lnTo>
                    <a:pt x="200" y="200"/>
                  </a:lnTo>
                  <a:lnTo>
                    <a:pt x="20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0"/>
            <p:cNvSpPr/>
            <p:nvPr/>
          </p:nvSpPr>
          <p:spPr>
            <a:xfrm>
              <a:off x="7010785" y="1965653"/>
              <a:ext cx="5165" cy="4439"/>
            </a:xfrm>
            <a:custGeom>
              <a:rect b="b" l="l" r="r" t="t"/>
              <a:pathLst>
                <a:path extrusionOk="0" h="202" w="235">
                  <a:moveTo>
                    <a:pt x="1" y="1"/>
                  </a:moveTo>
                  <a:lnTo>
                    <a:pt x="1" y="201"/>
                  </a:lnTo>
                  <a:lnTo>
                    <a:pt x="234" y="201"/>
                  </a:lnTo>
                  <a:lnTo>
                    <a:pt x="2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0"/>
            <p:cNvSpPr/>
            <p:nvPr/>
          </p:nvSpPr>
          <p:spPr>
            <a:xfrm>
              <a:off x="7043044" y="1965653"/>
              <a:ext cx="827695" cy="4439"/>
            </a:xfrm>
            <a:custGeom>
              <a:rect b="b" l="l" r="r" t="t"/>
              <a:pathLst>
                <a:path extrusionOk="0" h="202" w="37661">
                  <a:moveTo>
                    <a:pt x="0" y="1"/>
                  </a:moveTo>
                  <a:lnTo>
                    <a:pt x="0" y="201"/>
                  </a:lnTo>
                  <a:lnTo>
                    <a:pt x="401" y="201"/>
                  </a:lnTo>
                  <a:lnTo>
                    <a:pt x="401" y="1"/>
                  </a:lnTo>
                  <a:close/>
                  <a:moveTo>
                    <a:pt x="1702" y="1"/>
                  </a:moveTo>
                  <a:lnTo>
                    <a:pt x="1702" y="201"/>
                  </a:lnTo>
                  <a:lnTo>
                    <a:pt x="2102" y="201"/>
                  </a:lnTo>
                  <a:lnTo>
                    <a:pt x="2102" y="1"/>
                  </a:lnTo>
                  <a:close/>
                  <a:moveTo>
                    <a:pt x="3369" y="1"/>
                  </a:moveTo>
                  <a:lnTo>
                    <a:pt x="3369" y="201"/>
                  </a:lnTo>
                  <a:lnTo>
                    <a:pt x="3803" y="201"/>
                  </a:lnTo>
                  <a:lnTo>
                    <a:pt x="3803" y="1"/>
                  </a:lnTo>
                  <a:close/>
                  <a:moveTo>
                    <a:pt x="5071" y="1"/>
                  </a:moveTo>
                  <a:lnTo>
                    <a:pt x="5071" y="201"/>
                  </a:lnTo>
                  <a:lnTo>
                    <a:pt x="5504" y="201"/>
                  </a:lnTo>
                  <a:lnTo>
                    <a:pt x="5504" y="1"/>
                  </a:lnTo>
                  <a:close/>
                  <a:moveTo>
                    <a:pt x="6772" y="1"/>
                  </a:moveTo>
                  <a:lnTo>
                    <a:pt x="6772" y="201"/>
                  </a:lnTo>
                  <a:lnTo>
                    <a:pt x="7172" y="201"/>
                  </a:lnTo>
                  <a:lnTo>
                    <a:pt x="7172" y="1"/>
                  </a:lnTo>
                  <a:close/>
                  <a:moveTo>
                    <a:pt x="8473" y="1"/>
                  </a:moveTo>
                  <a:lnTo>
                    <a:pt x="8473" y="201"/>
                  </a:lnTo>
                  <a:lnTo>
                    <a:pt x="8873" y="201"/>
                  </a:lnTo>
                  <a:lnTo>
                    <a:pt x="8873" y="1"/>
                  </a:lnTo>
                  <a:close/>
                  <a:moveTo>
                    <a:pt x="10141" y="1"/>
                  </a:moveTo>
                  <a:lnTo>
                    <a:pt x="10141" y="201"/>
                  </a:lnTo>
                  <a:lnTo>
                    <a:pt x="10575" y="201"/>
                  </a:lnTo>
                  <a:lnTo>
                    <a:pt x="10575" y="1"/>
                  </a:lnTo>
                  <a:close/>
                  <a:moveTo>
                    <a:pt x="11842" y="1"/>
                  </a:moveTo>
                  <a:lnTo>
                    <a:pt x="11842" y="201"/>
                  </a:lnTo>
                  <a:lnTo>
                    <a:pt x="12276" y="201"/>
                  </a:lnTo>
                  <a:lnTo>
                    <a:pt x="12276" y="1"/>
                  </a:lnTo>
                  <a:close/>
                  <a:moveTo>
                    <a:pt x="13543" y="1"/>
                  </a:moveTo>
                  <a:lnTo>
                    <a:pt x="13543" y="201"/>
                  </a:lnTo>
                  <a:lnTo>
                    <a:pt x="13944" y="201"/>
                  </a:lnTo>
                  <a:lnTo>
                    <a:pt x="13944" y="1"/>
                  </a:lnTo>
                  <a:close/>
                  <a:moveTo>
                    <a:pt x="15245" y="1"/>
                  </a:moveTo>
                  <a:lnTo>
                    <a:pt x="15245" y="201"/>
                  </a:lnTo>
                  <a:lnTo>
                    <a:pt x="15645" y="201"/>
                  </a:lnTo>
                  <a:lnTo>
                    <a:pt x="15645" y="1"/>
                  </a:lnTo>
                  <a:close/>
                  <a:moveTo>
                    <a:pt x="16912" y="1"/>
                  </a:moveTo>
                  <a:lnTo>
                    <a:pt x="16912" y="201"/>
                  </a:lnTo>
                  <a:lnTo>
                    <a:pt x="17346" y="201"/>
                  </a:lnTo>
                  <a:lnTo>
                    <a:pt x="17346" y="1"/>
                  </a:lnTo>
                  <a:close/>
                  <a:moveTo>
                    <a:pt x="18614" y="1"/>
                  </a:moveTo>
                  <a:lnTo>
                    <a:pt x="18614" y="201"/>
                  </a:lnTo>
                  <a:lnTo>
                    <a:pt x="19047" y="201"/>
                  </a:lnTo>
                  <a:lnTo>
                    <a:pt x="19047" y="1"/>
                  </a:lnTo>
                  <a:close/>
                  <a:moveTo>
                    <a:pt x="20315" y="1"/>
                  </a:moveTo>
                  <a:lnTo>
                    <a:pt x="20315" y="201"/>
                  </a:lnTo>
                  <a:lnTo>
                    <a:pt x="20715" y="201"/>
                  </a:lnTo>
                  <a:lnTo>
                    <a:pt x="20715" y="1"/>
                  </a:lnTo>
                  <a:close/>
                  <a:moveTo>
                    <a:pt x="22016" y="1"/>
                  </a:moveTo>
                  <a:lnTo>
                    <a:pt x="22016" y="201"/>
                  </a:lnTo>
                  <a:lnTo>
                    <a:pt x="22416" y="201"/>
                  </a:lnTo>
                  <a:lnTo>
                    <a:pt x="22416" y="1"/>
                  </a:lnTo>
                  <a:close/>
                  <a:moveTo>
                    <a:pt x="23684" y="1"/>
                  </a:moveTo>
                  <a:lnTo>
                    <a:pt x="23684" y="201"/>
                  </a:lnTo>
                  <a:lnTo>
                    <a:pt x="24118" y="201"/>
                  </a:lnTo>
                  <a:lnTo>
                    <a:pt x="24118" y="1"/>
                  </a:lnTo>
                  <a:close/>
                  <a:moveTo>
                    <a:pt x="25385" y="1"/>
                  </a:moveTo>
                  <a:lnTo>
                    <a:pt x="25385" y="201"/>
                  </a:lnTo>
                  <a:lnTo>
                    <a:pt x="25819" y="201"/>
                  </a:lnTo>
                  <a:lnTo>
                    <a:pt x="25819" y="1"/>
                  </a:lnTo>
                  <a:close/>
                  <a:moveTo>
                    <a:pt x="27086" y="1"/>
                  </a:moveTo>
                  <a:lnTo>
                    <a:pt x="27086" y="201"/>
                  </a:lnTo>
                  <a:lnTo>
                    <a:pt x="27487" y="201"/>
                  </a:lnTo>
                  <a:lnTo>
                    <a:pt x="27487" y="1"/>
                  </a:lnTo>
                  <a:close/>
                  <a:moveTo>
                    <a:pt x="28788" y="1"/>
                  </a:moveTo>
                  <a:lnTo>
                    <a:pt x="28788" y="201"/>
                  </a:lnTo>
                  <a:lnTo>
                    <a:pt x="29188" y="201"/>
                  </a:lnTo>
                  <a:lnTo>
                    <a:pt x="29188" y="1"/>
                  </a:lnTo>
                  <a:close/>
                  <a:moveTo>
                    <a:pt x="30455" y="1"/>
                  </a:moveTo>
                  <a:lnTo>
                    <a:pt x="30455" y="201"/>
                  </a:lnTo>
                  <a:lnTo>
                    <a:pt x="30889" y="201"/>
                  </a:lnTo>
                  <a:lnTo>
                    <a:pt x="30889" y="1"/>
                  </a:lnTo>
                  <a:close/>
                  <a:moveTo>
                    <a:pt x="32157" y="1"/>
                  </a:moveTo>
                  <a:lnTo>
                    <a:pt x="32157" y="201"/>
                  </a:lnTo>
                  <a:lnTo>
                    <a:pt x="32590" y="201"/>
                  </a:lnTo>
                  <a:lnTo>
                    <a:pt x="32590" y="1"/>
                  </a:lnTo>
                  <a:close/>
                  <a:moveTo>
                    <a:pt x="33858" y="1"/>
                  </a:moveTo>
                  <a:lnTo>
                    <a:pt x="33858" y="201"/>
                  </a:lnTo>
                  <a:lnTo>
                    <a:pt x="34258" y="201"/>
                  </a:lnTo>
                  <a:lnTo>
                    <a:pt x="34258" y="1"/>
                  </a:lnTo>
                  <a:close/>
                  <a:moveTo>
                    <a:pt x="35559" y="1"/>
                  </a:moveTo>
                  <a:lnTo>
                    <a:pt x="35559" y="201"/>
                  </a:lnTo>
                  <a:lnTo>
                    <a:pt x="35959" y="201"/>
                  </a:lnTo>
                  <a:lnTo>
                    <a:pt x="35959" y="1"/>
                  </a:lnTo>
                  <a:close/>
                  <a:moveTo>
                    <a:pt x="37227" y="1"/>
                  </a:moveTo>
                  <a:lnTo>
                    <a:pt x="37227" y="201"/>
                  </a:lnTo>
                  <a:lnTo>
                    <a:pt x="37661" y="201"/>
                  </a:lnTo>
                  <a:lnTo>
                    <a:pt x="3766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0"/>
            <p:cNvSpPr/>
            <p:nvPr/>
          </p:nvSpPr>
          <p:spPr>
            <a:xfrm>
              <a:off x="7898492" y="1965653"/>
              <a:ext cx="4417" cy="4439"/>
            </a:xfrm>
            <a:custGeom>
              <a:rect b="b" l="l" r="r" t="t"/>
              <a:pathLst>
                <a:path extrusionOk="0" h="202" w="201">
                  <a:moveTo>
                    <a:pt x="0" y="1"/>
                  </a:moveTo>
                  <a:lnTo>
                    <a:pt x="0" y="201"/>
                  </a:lnTo>
                  <a:lnTo>
                    <a:pt x="200" y="201"/>
                  </a:lnTo>
                  <a:lnTo>
                    <a:pt x="2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0"/>
            <p:cNvSpPr/>
            <p:nvPr/>
          </p:nvSpPr>
          <p:spPr>
            <a:xfrm>
              <a:off x="7010785" y="2071944"/>
              <a:ext cx="5165" cy="4417"/>
            </a:xfrm>
            <a:custGeom>
              <a:rect b="b" l="l" r="r" t="t"/>
              <a:pathLst>
                <a:path extrusionOk="0" h="201" w="235">
                  <a:moveTo>
                    <a:pt x="1" y="1"/>
                  </a:moveTo>
                  <a:lnTo>
                    <a:pt x="1" y="201"/>
                  </a:lnTo>
                  <a:lnTo>
                    <a:pt x="234" y="201"/>
                  </a:lnTo>
                  <a:lnTo>
                    <a:pt x="2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0"/>
            <p:cNvSpPr/>
            <p:nvPr/>
          </p:nvSpPr>
          <p:spPr>
            <a:xfrm>
              <a:off x="7043044" y="2071944"/>
              <a:ext cx="827695" cy="4417"/>
            </a:xfrm>
            <a:custGeom>
              <a:rect b="b" l="l" r="r" t="t"/>
              <a:pathLst>
                <a:path extrusionOk="0" h="201" w="37661">
                  <a:moveTo>
                    <a:pt x="0" y="1"/>
                  </a:moveTo>
                  <a:lnTo>
                    <a:pt x="0" y="201"/>
                  </a:lnTo>
                  <a:lnTo>
                    <a:pt x="401" y="201"/>
                  </a:lnTo>
                  <a:lnTo>
                    <a:pt x="401" y="1"/>
                  </a:lnTo>
                  <a:close/>
                  <a:moveTo>
                    <a:pt x="1702" y="1"/>
                  </a:moveTo>
                  <a:lnTo>
                    <a:pt x="1702" y="201"/>
                  </a:lnTo>
                  <a:lnTo>
                    <a:pt x="2102" y="201"/>
                  </a:lnTo>
                  <a:lnTo>
                    <a:pt x="2102" y="1"/>
                  </a:lnTo>
                  <a:close/>
                  <a:moveTo>
                    <a:pt x="3369" y="1"/>
                  </a:moveTo>
                  <a:lnTo>
                    <a:pt x="3369" y="201"/>
                  </a:lnTo>
                  <a:lnTo>
                    <a:pt x="3803" y="201"/>
                  </a:lnTo>
                  <a:lnTo>
                    <a:pt x="3803" y="1"/>
                  </a:lnTo>
                  <a:close/>
                  <a:moveTo>
                    <a:pt x="5071" y="1"/>
                  </a:moveTo>
                  <a:lnTo>
                    <a:pt x="5071" y="201"/>
                  </a:lnTo>
                  <a:lnTo>
                    <a:pt x="5504" y="201"/>
                  </a:lnTo>
                  <a:lnTo>
                    <a:pt x="5504" y="1"/>
                  </a:lnTo>
                  <a:close/>
                  <a:moveTo>
                    <a:pt x="6772" y="1"/>
                  </a:moveTo>
                  <a:lnTo>
                    <a:pt x="6772" y="201"/>
                  </a:lnTo>
                  <a:lnTo>
                    <a:pt x="7172" y="201"/>
                  </a:lnTo>
                  <a:lnTo>
                    <a:pt x="7172" y="1"/>
                  </a:lnTo>
                  <a:close/>
                  <a:moveTo>
                    <a:pt x="8473" y="1"/>
                  </a:moveTo>
                  <a:lnTo>
                    <a:pt x="8473" y="201"/>
                  </a:lnTo>
                  <a:lnTo>
                    <a:pt x="8873" y="201"/>
                  </a:lnTo>
                  <a:lnTo>
                    <a:pt x="8873" y="1"/>
                  </a:lnTo>
                  <a:close/>
                  <a:moveTo>
                    <a:pt x="10141" y="1"/>
                  </a:moveTo>
                  <a:lnTo>
                    <a:pt x="10141" y="201"/>
                  </a:lnTo>
                  <a:lnTo>
                    <a:pt x="10575" y="201"/>
                  </a:lnTo>
                  <a:lnTo>
                    <a:pt x="10575" y="1"/>
                  </a:lnTo>
                  <a:close/>
                  <a:moveTo>
                    <a:pt x="11842" y="1"/>
                  </a:moveTo>
                  <a:lnTo>
                    <a:pt x="11842" y="201"/>
                  </a:lnTo>
                  <a:lnTo>
                    <a:pt x="12276" y="201"/>
                  </a:lnTo>
                  <a:lnTo>
                    <a:pt x="12276" y="1"/>
                  </a:lnTo>
                  <a:close/>
                  <a:moveTo>
                    <a:pt x="13543" y="1"/>
                  </a:moveTo>
                  <a:lnTo>
                    <a:pt x="13543" y="201"/>
                  </a:lnTo>
                  <a:lnTo>
                    <a:pt x="13944" y="201"/>
                  </a:lnTo>
                  <a:lnTo>
                    <a:pt x="13944" y="1"/>
                  </a:lnTo>
                  <a:close/>
                  <a:moveTo>
                    <a:pt x="15245" y="1"/>
                  </a:moveTo>
                  <a:lnTo>
                    <a:pt x="15245" y="201"/>
                  </a:lnTo>
                  <a:lnTo>
                    <a:pt x="15645" y="201"/>
                  </a:lnTo>
                  <a:lnTo>
                    <a:pt x="15645" y="1"/>
                  </a:lnTo>
                  <a:close/>
                  <a:moveTo>
                    <a:pt x="16912" y="1"/>
                  </a:moveTo>
                  <a:lnTo>
                    <a:pt x="16912" y="201"/>
                  </a:lnTo>
                  <a:lnTo>
                    <a:pt x="17346" y="201"/>
                  </a:lnTo>
                  <a:lnTo>
                    <a:pt x="17346" y="1"/>
                  </a:lnTo>
                  <a:close/>
                  <a:moveTo>
                    <a:pt x="18614" y="1"/>
                  </a:moveTo>
                  <a:lnTo>
                    <a:pt x="18614" y="201"/>
                  </a:lnTo>
                  <a:lnTo>
                    <a:pt x="19047" y="201"/>
                  </a:lnTo>
                  <a:lnTo>
                    <a:pt x="19047" y="1"/>
                  </a:lnTo>
                  <a:close/>
                  <a:moveTo>
                    <a:pt x="20315" y="1"/>
                  </a:moveTo>
                  <a:lnTo>
                    <a:pt x="20315" y="201"/>
                  </a:lnTo>
                  <a:lnTo>
                    <a:pt x="20715" y="201"/>
                  </a:lnTo>
                  <a:lnTo>
                    <a:pt x="20715" y="1"/>
                  </a:lnTo>
                  <a:close/>
                  <a:moveTo>
                    <a:pt x="22016" y="1"/>
                  </a:moveTo>
                  <a:lnTo>
                    <a:pt x="22016" y="201"/>
                  </a:lnTo>
                  <a:lnTo>
                    <a:pt x="22416" y="201"/>
                  </a:lnTo>
                  <a:lnTo>
                    <a:pt x="22416" y="1"/>
                  </a:lnTo>
                  <a:close/>
                  <a:moveTo>
                    <a:pt x="23684" y="1"/>
                  </a:moveTo>
                  <a:lnTo>
                    <a:pt x="23684" y="201"/>
                  </a:lnTo>
                  <a:lnTo>
                    <a:pt x="24118" y="201"/>
                  </a:lnTo>
                  <a:lnTo>
                    <a:pt x="24118" y="1"/>
                  </a:lnTo>
                  <a:close/>
                  <a:moveTo>
                    <a:pt x="25385" y="1"/>
                  </a:moveTo>
                  <a:lnTo>
                    <a:pt x="25385" y="201"/>
                  </a:lnTo>
                  <a:lnTo>
                    <a:pt x="25819" y="201"/>
                  </a:lnTo>
                  <a:lnTo>
                    <a:pt x="25819" y="1"/>
                  </a:lnTo>
                  <a:close/>
                  <a:moveTo>
                    <a:pt x="27086" y="1"/>
                  </a:moveTo>
                  <a:lnTo>
                    <a:pt x="27086" y="201"/>
                  </a:lnTo>
                  <a:lnTo>
                    <a:pt x="27487" y="201"/>
                  </a:lnTo>
                  <a:lnTo>
                    <a:pt x="27487" y="1"/>
                  </a:lnTo>
                  <a:close/>
                  <a:moveTo>
                    <a:pt x="28788" y="1"/>
                  </a:moveTo>
                  <a:lnTo>
                    <a:pt x="28788" y="201"/>
                  </a:lnTo>
                  <a:lnTo>
                    <a:pt x="29188" y="201"/>
                  </a:lnTo>
                  <a:lnTo>
                    <a:pt x="29188" y="1"/>
                  </a:lnTo>
                  <a:close/>
                  <a:moveTo>
                    <a:pt x="30455" y="1"/>
                  </a:moveTo>
                  <a:lnTo>
                    <a:pt x="30455" y="201"/>
                  </a:lnTo>
                  <a:lnTo>
                    <a:pt x="30889" y="201"/>
                  </a:lnTo>
                  <a:lnTo>
                    <a:pt x="30889" y="1"/>
                  </a:lnTo>
                  <a:close/>
                  <a:moveTo>
                    <a:pt x="32157" y="1"/>
                  </a:moveTo>
                  <a:lnTo>
                    <a:pt x="32157" y="201"/>
                  </a:lnTo>
                  <a:lnTo>
                    <a:pt x="32590" y="201"/>
                  </a:lnTo>
                  <a:lnTo>
                    <a:pt x="32590" y="1"/>
                  </a:lnTo>
                  <a:close/>
                  <a:moveTo>
                    <a:pt x="33858" y="1"/>
                  </a:moveTo>
                  <a:lnTo>
                    <a:pt x="33858" y="201"/>
                  </a:lnTo>
                  <a:lnTo>
                    <a:pt x="34258" y="201"/>
                  </a:lnTo>
                  <a:lnTo>
                    <a:pt x="34258" y="1"/>
                  </a:lnTo>
                  <a:close/>
                  <a:moveTo>
                    <a:pt x="35559" y="1"/>
                  </a:moveTo>
                  <a:lnTo>
                    <a:pt x="35559" y="201"/>
                  </a:lnTo>
                  <a:lnTo>
                    <a:pt x="35959" y="201"/>
                  </a:lnTo>
                  <a:lnTo>
                    <a:pt x="35959" y="1"/>
                  </a:lnTo>
                  <a:close/>
                  <a:moveTo>
                    <a:pt x="37227" y="1"/>
                  </a:moveTo>
                  <a:lnTo>
                    <a:pt x="37227" y="201"/>
                  </a:lnTo>
                  <a:lnTo>
                    <a:pt x="37661" y="201"/>
                  </a:lnTo>
                  <a:lnTo>
                    <a:pt x="3766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0"/>
            <p:cNvSpPr/>
            <p:nvPr/>
          </p:nvSpPr>
          <p:spPr>
            <a:xfrm>
              <a:off x="7898492" y="2071944"/>
              <a:ext cx="4417" cy="4417"/>
            </a:xfrm>
            <a:custGeom>
              <a:rect b="b" l="l" r="r" t="t"/>
              <a:pathLst>
                <a:path extrusionOk="0" h="201" w="201">
                  <a:moveTo>
                    <a:pt x="0" y="1"/>
                  </a:moveTo>
                  <a:lnTo>
                    <a:pt x="0" y="201"/>
                  </a:lnTo>
                  <a:lnTo>
                    <a:pt x="200" y="201"/>
                  </a:lnTo>
                  <a:lnTo>
                    <a:pt x="2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0"/>
            <p:cNvSpPr/>
            <p:nvPr/>
          </p:nvSpPr>
          <p:spPr>
            <a:xfrm>
              <a:off x="7010785" y="2178236"/>
              <a:ext cx="5165" cy="4417"/>
            </a:xfrm>
            <a:custGeom>
              <a:rect b="b" l="l" r="r" t="t"/>
              <a:pathLst>
                <a:path extrusionOk="0" h="201" w="235">
                  <a:moveTo>
                    <a:pt x="1" y="1"/>
                  </a:moveTo>
                  <a:lnTo>
                    <a:pt x="1" y="201"/>
                  </a:lnTo>
                  <a:lnTo>
                    <a:pt x="234" y="201"/>
                  </a:lnTo>
                  <a:lnTo>
                    <a:pt x="2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0"/>
            <p:cNvSpPr/>
            <p:nvPr/>
          </p:nvSpPr>
          <p:spPr>
            <a:xfrm>
              <a:off x="7043044" y="2178236"/>
              <a:ext cx="827695" cy="4417"/>
            </a:xfrm>
            <a:custGeom>
              <a:rect b="b" l="l" r="r" t="t"/>
              <a:pathLst>
                <a:path extrusionOk="0" h="201" w="37661">
                  <a:moveTo>
                    <a:pt x="0" y="1"/>
                  </a:moveTo>
                  <a:lnTo>
                    <a:pt x="0" y="201"/>
                  </a:lnTo>
                  <a:lnTo>
                    <a:pt x="401" y="201"/>
                  </a:lnTo>
                  <a:lnTo>
                    <a:pt x="401" y="1"/>
                  </a:lnTo>
                  <a:close/>
                  <a:moveTo>
                    <a:pt x="1702" y="1"/>
                  </a:moveTo>
                  <a:lnTo>
                    <a:pt x="1702" y="201"/>
                  </a:lnTo>
                  <a:lnTo>
                    <a:pt x="2102" y="201"/>
                  </a:lnTo>
                  <a:lnTo>
                    <a:pt x="2102" y="1"/>
                  </a:lnTo>
                  <a:close/>
                  <a:moveTo>
                    <a:pt x="3369" y="1"/>
                  </a:moveTo>
                  <a:lnTo>
                    <a:pt x="3369" y="201"/>
                  </a:lnTo>
                  <a:lnTo>
                    <a:pt x="3803" y="201"/>
                  </a:lnTo>
                  <a:lnTo>
                    <a:pt x="3803" y="1"/>
                  </a:lnTo>
                  <a:close/>
                  <a:moveTo>
                    <a:pt x="5071" y="1"/>
                  </a:moveTo>
                  <a:lnTo>
                    <a:pt x="5071" y="201"/>
                  </a:lnTo>
                  <a:lnTo>
                    <a:pt x="5504" y="201"/>
                  </a:lnTo>
                  <a:lnTo>
                    <a:pt x="5504" y="1"/>
                  </a:lnTo>
                  <a:close/>
                  <a:moveTo>
                    <a:pt x="6772" y="1"/>
                  </a:moveTo>
                  <a:lnTo>
                    <a:pt x="6772" y="201"/>
                  </a:lnTo>
                  <a:lnTo>
                    <a:pt x="7172" y="201"/>
                  </a:lnTo>
                  <a:lnTo>
                    <a:pt x="7172" y="1"/>
                  </a:lnTo>
                  <a:close/>
                  <a:moveTo>
                    <a:pt x="8473" y="1"/>
                  </a:moveTo>
                  <a:lnTo>
                    <a:pt x="8473" y="201"/>
                  </a:lnTo>
                  <a:lnTo>
                    <a:pt x="8873" y="201"/>
                  </a:lnTo>
                  <a:lnTo>
                    <a:pt x="8873" y="1"/>
                  </a:lnTo>
                  <a:close/>
                  <a:moveTo>
                    <a:pt x="10141" y="1"/>
                  </a:moveTo>
                  <a:lnTo>
                    <a:pt x="10141" y="201"/>
                  </a:lnTo>
                  <a:lnTo>
                    <a:pt x="10575" y="201"/>
                  </a:lnTo>
                  <a:lnTo>
                    <a:pt x="10575" y="1"/>
                  </a:lnTo>
                  <a:close/>
                  <a:moveTo>
                    <a:pt x="11842" y="1"/>
                  </a:moveTo>
                  <a:lnTo>
                    <a:pt x="11842" y="201"/>
                  </a:lnTo>
                  <a:lnTo>
                    <a:pt x="12276" y="201"/>
                  </a:lnTo>
                  <a:lnTo>
                    <a:pt x="12276" y="1"/>
                  </a:lnTo>
                  <a:close/>
                  <a:moveTo>
                    <a:pt x="13543" y="1"/>
                  </a:moveTo>
                  <a:lnTo>
                    <a:pt x="13543" y="201"/>
                  </a:lnTo>
                  <a:lnTo>
                    <a:pt x="13944" y="201"/>
                  </a:lnTo>
                  <a:lnTo>
                    <a:pt x="13944" y="1"/>
                  </a:lnTo>
                  <a:close/>
                  <a:moveTo>
                    <a:pt x="15245" y="1"/>
                  </a:moveTo>
                  <a:lnTo>
                    <a:pt x="15245" y="201"/>
                  </a:lnTo>
                  <a:lnTo>
                    <a:pt x="15645" y="201"/>
                  </a:lnTo>
                  <a:lnTo>
                    <a:pt x="15645" y="1"/>
                  </a:lnTo>
                  <a:close/>
                  <a:moveTo>
                    <a:pt x="16912" y="1"/>
                  </a:moveTo>
                  <a:lnTo>
                    <a:pt x="16912" y="201"/>
                  </a:lnTo>
                  <a:lnTo>
                    <a:pt x="17346" y="201"/>
                  </a:lnTo>
                  <a:lnTo>
                    <a:pt x="17346" y="1"/>
                  </a:lnTo>
                  <a:close/>
                  <a:moveTo>
                    <a:pt x="18614" y="1"/>
                  </a:moveTo>
                  <a:lnTo>
                    <a:pt x="18614" y="201"/>
                  </a:lnTo>
                  <a:lnTo>
                    <a:pt x="19047" y="201"/>
                  </a:lnTo>
                  <a:lnTo>
                    <a:pt x="19047" y="1"/>
                  </a:lnTo>
                  <a:close/>
                  <a:moveTo>
                    <a:pt x="20315" y="1"/>
                  </a:moveTo>
                  <a:lnTo>
                    <a:pt x="20315" y="201"/>
                  </a:lnTo>
                  <a:lnTo>
                    <a:pt x="20715" y="201"/>
                  </a:lnTo>
                  <a:lnTo>
                    <a:pt x="20715" y="1"/>
                  </a:lnTo>
                  <a:close/>
                  <a:moveTo>
                    <a:pt x="22016" y="1"/>
                  </a:moveTo>
                  <a:lnTo>
                    <a:pt x="22016" y="201"/>
                  </a:lnTo>
                  <a:lnTo>
                    <a:pt x="22416" y="201"/>
                  </a:lnTo>
                  <a:lnTo>
                    <a:pt x="22416" y="1"/>
                  </a:lnTo>
                  <a:close/>
                  <a:moveTo>
                    <a:pt x="23684" y="1"/>
                  </a:moveTo>
                  <a:lnTo>
                    <a:pt x="23684" y="201"/>
                  </a:lnTo>
                  <a:lnTo>
                    <a:pt x="24118" y="201"/>
                  </a:lnTo>
                  <a:lnTo>
                    <a:pt x="24118" y="1"/>
                  </a:lnTo>
                  <a:close/>
                  <a:moveTo>
                    <a:pt x="25385" y="1"/>
                  </a:moveTo>
                  <a:lnTo>
                    <a:pt x="25385" y="201"/>
                  </a:lnTo>
                  <a:lnTo>
                    <a:pt x="25819" y="201"/>
                  </a:lnTo>
                  <a:lnTo>
                    <a:pt x="25819" y="1"/>
                  </a:lnTo>
                  <a:close/>
                  <a:moveTo>
                    <a:pt x="27086" y="1"/>
                  </a:moveTo>
                  <a:lnTo>
                    <a:pt x="27086" y="201"/>
                  </a:lnTo>
                  <a:lnTo>
                    <a:pt x="27487" y="201"/>
                  </a:lnTo>
                  <a:lnTo>
                    <a:pt x="27487" y="1"/>
                  </a:lnTo>
                  <a:close/>
                  <a:moveTo>
                    <a:pt x="28788" y="1"/>
                  </a:moveTo>
                  <a:lnTo>
                    <a:pt x="28788" y="201"/>
                  </a:lnTo>
                  <a:lnTo>
                    <a:pt x="29188" y="201"/>
                  </a:lnTo>
                  <a:lnTo>
                    <a:pt x="29188" y="1"/>
                  </a:lnTo>
                  <a:close/>
                  <a:moveTo>
                    <a:pt x="30455" y="1"/>
                  </a:moveTo>
                  <a:lnTo>
                    <a:pt x="30455" y="201"/>
                  </a:lnTo>
                  <a:lnTo>
                    <a:pt x="30889" y="201"/>
                  </a:lnTo>
                  <a:lnTo>
                    <a:pt x="30889" y="1"/>
                  </a:lnTo>
                  <a:close/>
                  <a:moveTo>
                    <a:pt x="32157" y="1"/>
                  </a:moveTo>
                  <a:lnTo>
                    <a:pt x="32157" y="201"/>
                  </a:lnTo>
                  <a:lnTo>
                    <a:pt x="32590" y="201"/>
                  </a:lnTo>
                  <a:lnTo>
                    <a:pt x="32590" y="1"/>
                  </a:lnTo>
                  <a:close/>
                  <a:moveTo>
                    <a:pt x="33858" y="1"/>
                  </a:moveTo>
                  <a:lnTo>
                    <a:pt x="33858" y="201"/>
                  </a:lnTo>
                  <a:lnTo>
                    <a:pt x="34258" y="201"/>
                  </a:lnTo>
                  <a:lnTo>
                    <a:pt x="34258" y="1"/>
                  </a:lnTo>
                  <a:close/>
                  <a:moveTo>
                    <a:pt x="35559" y="1"/>
                  </a:moveTo>
                  <a:lnTo>
                    <a:pt x="35559" y="201"/>
                  </a:lnTo>
                  <a:lnTo>
                    <a:pt x="35959" y="201"/>
                  </a:lnTo>
                  <a:lnTo>
                    <a:pt x="35959" y="1"/>
                  </a:lnTo>
                  <a:close/>
                  <a:moveTo>
                    <a:pt x="37227" y="1"/>
                  </a:moveTo>
                  <a:lnTo>
                    <a:pt x="37227" y="201"/>
                  </a:lnTo>
                  <a:lnTo>
                    <a:pt x="37661" y="201"/>
                  </a:lnTo>
                  <a:lnTo>
                    <a:pt x="3766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0"/>
            <p:cNvSpPr/>
            <p:nvPr/>
          </p:nvSpPr>
          <p:spPr>
            <a:xfrm>
              <a:off x="7898492" y="2178236"/>
              <a:ext cx="4417" cy="4417"/>
            </a:xfrm>
            <a:custGeom>
              <a:rect b="b" l="l" r="r" t="t"/>
              <a:pathLst>
                <a:path extrusionOk="0" h="201" w="201">
                  <a:moveTo>
                    <a:pt x="0" y="1"/>
                  </a:moveTo>
                  <a:lnTo>
                    <a:pt x="0" y="201"/>
                  </a:lnTo>
                  <a:lnTo>
                    <a:pt x="200" y="201"/>
                  </a:lnTo>
                  <a:lnTo>
                    <a:pt x="2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0"/>
            <p:cNvSpPr/>
            <p:nvPr/>
          </p:nvSpPr>
          <p:spPr>
            <a:xfrm>
              <a:off x="7010785" y="2284528"/>
              <a:ext cx="5165" cy="5143"/>
            </a:xfrm>
            <a:custGeom>
              <a:rect b="b" l="l" r="r" t="t"/>
              <a:pathLst>
                <a:path extrusionOk="0" h="234" w="235">
                  <a:moveTo>
                    <a:pt x="1" y="0"/>
                  </a:moveTo>
                  <a:lnTo>
                    <a:pt x="1" y="234"/>
                  </a:lnTo>
                  <a:lnTo>
                    <a:pt x="234" y="234"/>
                  </a:lnTo>
                  <a:lnTo>
                    <a:pt x="2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0"/>
            <p:cNvSpPr/>
            <p:nvPr/>
          </p:nvSpPr>
          <p:spPr>
            <a:xfrm>
              <a:off x="7043044" y="2284528"/>
              <a:ext cx="827695" cy="5143"/>
            </a:xfrm>
            <a:custGeom>
              <a:rect b="b" l="l" r="r" t="t"/>
              <a:pathLst>
                <a:path extrusionOk="0" h="234" w="37661">
                  <a:moveTo>
                    <a:pt x="0" y="0"/>
                  </a:moveTo>
                  <a:lnTo>
                    <a:pt x="0" y="234"/>
                  </a:lnTo>
                  <a:lnTo>
                    <a:pt x="401" y="234"/>
                  </a:lnTo>
                  <a:lnTo>
                    <a:pt x="401" y="0"/>
                  </a:lnTo>
                  <a:close/>
                  <a:moveTo>
                    <a:pt x="1702" y="0"/>
                  </a:moveTo>
                  <a:lnTo>
                    <a:pt x="1702" y="234"/>
                  </a:lnTo>
                  <a:lnTo>
                    <a:pt x="2102" y="234"/>
                  </a:lnTo>
                  <a:lnTo>
                    <a:pt x="2102" y="0"/>
                  </a:lnTo>
                  <a:close/>
                  <a:moveTo>
                    <a:pt x="3369" y="0"/>
                  </a:moveTo>
                  <a:lnTo>
                    <a:pt x="3369" y="234"/>
                  </a:lnTo>
                  <a:lnTo>
                    <a:pt x="3803" y="234"/>
                  </a:lnTo>
                  <a:lnTo>
                    <a:pt x="3803" y="0"/>
                  </a:lnTo>
                  <a:close/>
                  <a:moveTo>
                    <a:pt x="5071" y="0"/>
                  </a:moveTo>
                  <a:lnTo>
                    <a:pt x="5071" y="234"/>
                  </a:lnTo>
                  <a:lnTo>
                    <a:pt x="5504" y="234"/>
                  </a:lnTo>
                  <a:lnTo>
                    <a:pt x="5504" y="0"/>
                  </a:lnTo>
                  <a:close/>
                  <a:moveTo>
                    <a:pt x="6772" y="0"/>
                  </a:moveTo>
                  <a:lnTo>
                    <a:pt x="6772" y="234"/>
                  </a:lnTo>
                  <a:lnTo>
                    <a:pt x="7172" y="234"/>
                  </a:lnTo>
                  <a:lnTo>
                    <a:pt x="7172" y="0"/>
                  </a:lnTo>
                  <a:close/>
                  <a:moveTo>
                    <a:pt x="8473" y="0"/>
                  </a:moveTo>
                  <a:lnTo>
                    <a:pt x="8473" y="234"/>
                  </a:lnTo>
                  <a:lnTo>
                    <a:pt x="8873" y="234"/>
                  </a:lnTo>
                  <a:lnTo>
                    <a:pt x="8873" y="0"/>
                  </a:lnTo>
                  <a:close/>
                  <a:moveTo>
                    <a:pt x="10141" y="0"/>
                  </a:moveTo>
                  <a:lnTo>
                    <a:pt x="10141" y="234"/>
                  </a:lnTo>
                  <a:lnTo>
                    <a:pt x="10575" y="234"/>
                  </a:lnTo>
                  <a:lnTo>
                    <a:pt x="10575" y="0"/>
                  </a:lnTo>
                  <a:close/>
                  <a:moveTo>
                    <a:pt x="11842" y="0"/>
                  </a:moveTo>
                  <a:lnTo>
                    <a:pt x="11842" y="234"/>
                  </a:lnTo>
                  <a:lnTo>
                    <a:pt x="12276" y="234"/>
                  </a:lnTo>
                  <a:lnTo>
                    <a:pt x="12276" y="0"/>
                  </a:lnTo>
                  <a:close/>
                  <a:moveTo>
                    <a:pt x="13543" y="0"/>
                  </a:moveTo>
                  <a:lnTo>
                    <a:pt x="13543" y="234"/>
                  </a:lnTo>
                  <a:lnTo>
                    <a:pt x="13944" y="234"/>
                  </a:lnTo>
                  <a:lnTo>
                    <a:pt x="13944" y="0"/>
                  </a:lnTo>
                  <a:close/>
                  <a:moveTo>
                    <a:pt x="15245" y="0"/>
                  </a:moveTo>
                  <a:lnTo>
                    <a:pt x="15245" y="234"/>
                  </a:lnTo>
                  <a:lnTo>
                    <a:pt x="15645" y="234"/>
                  </a:lnTo>
                  <a:lnTo>
                    <a:pt x="15645" y="0"/>
                  </a:lnTo>
                  <a:close/>
                  <a:moveTo>
                    <a:pt x="16912" y="0"/>
                  </a:moveTo>
                  <a:lnTo>
                    <a:pt x="16912" y="234"/>
                  </a:lnTo>
                  <a:lnTo>
                    <a:pt x="17346" y="234"/>
                  </a:lnTo>
                  <a:lnTo>
                    <a:pt x="17346" y="0"/>
                  </a:lnTo>
                  <a:close/>
                  <a:moveTo>
                    <a:pt x="18614" y="0"/>
                  </a:moveTo>
                  <a:lnTo>
                    <a:pt x="18614" y="234"/>
                  </a:lnTo>
                  <a:lnTo>
                    <a:pt x="19047" y="234"/>
                  </a:lnTo>
                  <a:lnTo>
                    <a:pt x="19047" y="0"/>
                  </a:lnTo>
                  <a:close/>
                  <a:moveTo>
                    <a:pt x="20315" y="0"/>
                  </a:moveTo>
                  <a:lnTo>
                    <a:pt x="20315" y="234"/>
                  </a:lnTo>
                  <a:lnTo>
                    <a:pt x="20715" y="234"/>
                  </a:lnTo>
                  <a:lnTo>
                    <a:pt x="20715" y="0"/>
                  </a:lnTo>
                  <a:close/>
                  <a:moveTo>
                    <a:pt x="22016" y="0"/>
                  </a:moveTo>
                  <a:lnTo>
                    <a:pt x="22016" y="234"/>
                  </a:lnTo>
                  <a:lnTo>
                    <a:pt x="22416" y="234"/>
                  </a:lnTo>
                  <a:lnTo>
                    <a:pt x="22416" y="0"/>
                  </a:lnTo>
                  <a:close/>
                  <a:moveTo>
                    <a:pt x="23684" y="0"/>
                  </a:moveTo>
                  <a:lnTo>
                    <a:pt x="23684" y="234"/>
                  </a:lnTo>
                  <a:lnTo>
                    <a:pt x="24118" y="234"/>
                  </a:lnTo>
                  <a:lnTo>
                    <a:pt x="24118" y="0"/>
                  </a:lnTo>
                  <a:close/>
                  <a:moveTo>
                    <a:pt x="25385" y="0"/>
                  </a:moveTo>
                  <a:lnTo>
                    <a:pt x="25385" y="234"/>
                  </a:lnTo>
                  <a:lnTo>
                    <a:pt x="25819" y="234"/>
                  </a:lnTo>
                  <a:lnTo>
                    <a:pt x="25819" y="0"/>
                  </a:lnTo>
                  <a:close/>
                  <a:moveTo>
                    <a:pt x="27086" y="0"/>
                  </a:moveTo>
                  <a:lnTo>
                    <a:pt x="27086" y="234"/>
                  </a:lnTo>
                  <a:lnTo>
                    <a:pt x="27487" y="234"/>
                  </a:lnTo>
                  <a:lnTo>
                    <a:pt x="27487" y="0"/>
                  </a:lnTo>
                  <a:close/>
                  <a:moveTo>
                    <a:pt x="28788" y="0"/>
                  </a:moveTo>
                  <a:lnTo>
                    <a:pt x="28788" y="234"/>
                  </a:lnTo>
                  <a:lnTo>
                    <a:pt x="29188" y="234"/>
                  </a:lnTo>
                  <a:lnTo>
                    <a:pt x="29188" y="0"/>
                  </a:lnTo>
                  <a:close/>
                  <a:moveTo>
                    <a:pt x="30455" y="0"/>
                  </a:moveTo>
                  <a:lnTo>
                    <a:pt x="30455" y="234"/>
                  </a:lnTo>
                  <a:lnTo>
                    <a:pt x="30889" y="234"/>
                  </a:lnTo>
                  <a:lnTo>
                    <a:pt x="30889" y="0"/>
                  </a:lnTo>
                  <a:close/>
                  <a:moveTo>
                    <a:pt x="32157" y="0"/>
                  </a:moveTo>
                  <a:lnTo>
                    <a:pt x="32157" y="234"/>
                  </a:lnTo>
                  <a:lnTo>
                    <a:pt x="32590" y="234"/>
                  </a:lnTo>
                  <a:lnTo>
                    <a:pt x="32590" y="0"/>
                  </a:lnTo>
                  <a:close/>
                  <a:moveTo>
                    <a:pt x="33858" y="0"/>
                  </a:moveTo>
                  <a:lnTo>
                    <a:pt x="33858" y="234"/>
                  </a:lnTo>
                  <a:lnTo>
                    <a:pt x="34258" y="234"/>
                  </a:lnTo>
                  <a:lnTo>
                    <a:pt x="34258" y="0"/>
                  </a:lnTo>
                  <a:close/>
                  <a:moveTo>
                    <a:pt x="35559" y="0"/>
                  </a:moveTo>
                  <a:lnTo>
                    <a:pt x="35559" y="234"/>
                  </a:lnTo>
                  <a:lnTo>
                    <a:pt x="35959" y="234"/>
                  </a:lnTo>
                  <a:lnTo>
                    <a:pt x="35959" y="0"/>
                  </a:lnTo>
                  <a:close/>
                  <a:moveTo>
                    <a:pt x="37227" y="0"/>
                  </a:moveTo>
                  <a:lnTo>
                    <a:pt x="37227" y="234"/>
                  </a:lnTo>
                  <a:lnTo>
                    <a:pt x="37661" y="234"/>
                  </a:lnTo>
                  <a:lnTo>
                    <a:pt x="3766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0"/>
            <p:cNvSpPr/>
            <p:nvPr/>
          </p:nvSpPr>
          <p:spPr>
            <a:xfrm>
              <a:off x="7898492" y="2284528"/>
              <a:ext cx="4417" cy="5143"/>
            </a:xfrm>
            <a:custGeom>
              <a:rect b="b" l="l" r="r" t="t"/>
              <a:pathLst>
                <a:path extrusionOk="0" h="234" w="201">
                  <a:moveTo>
                    <a:pt x="0" y="0"/>
                  </a:moveTo>
                  <a:lnTo>
                    <a:pt x="0" y="234"/>
                  </a:lnTo>
                  <a:lnTo>
                    <a:pt x="200" y="234"/>
                  </a:lnTo>
                  <a:lnTo>
                    <a:pt x="20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10"/>
            <p:cNvSpPr/>
            <p:nvPr/>
          </p:nvSpPr>
          <p:spPr>
            <a:xfrm>
              <a:off x="7010785" y="2390820"/>
              <a:ext cx="5165" cy="5143"/>
            </a:xfrm>
            <a:custGeom>
              <a:rect b="b" l="l" r="r" t="t"/>
              <a:pathLst>
                <a:path extrusionOk="0" h="234" w="235">
                  <a:moveTo>
                    <a:pt x="1" y="0"/>
                  </a:moveTo>
                  <a:lnTo>
                    <a:pt x="1" y="234"/>
                  </a:lnTo>
                  <a:lnTo>
                    <a:pt x="234" y="234"/>
                  </a:lnTo>
                  <a:lnTo>
                    <a:pt x="2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0"/>
            <p:cNvSpPr/>
            <p:nvPr/>
          </p:nvSpPr>
          <p:spPr>
            <a:xfrm>
              <a:off x="7043044" y="2390820"/>
              <a:ext cx="827695" cy="5143"/>
            </a:xfrm>
            <a:custGeom>
              <a:rect b="b" l="l" r="r" t="t"/>
              <a:pathLst>
                <a:path extrusionOk="0" h="234" w="37661">
                  <a:moveTo>
                    <a:pt x="0" y="0"/>
                  </a:moveTo>
                  <a:lnTo>
                    <a:pt x="0" y="234"/>
                  </a:lnTo>
                  <a:lnTo>
                    <a:pt x="401" y="234"/>
                  </a:lnTo>
                  <a:lnTo>
                    <a:pt x="401" y="0"/>
                  </a:lnTo>
                  <a:close/>
                  <a:moveTo>
                    <a:pt x="1702" y="0"/>
                  </a:moveTo>
                  <a:lnTo>
                    <a:pt x="1702" y="234"/>
                  </a:lnTo>
                  <a:lnTo>
                    <a:pt x="2102" y="234"/>
                  </a:lnTo>
                  <a:lnTo>
                    <a:pt x="2102" y="0"/>
                  </a:lnTo>
                  <a:close/>
                  <a:moveTo>
                    <a:pt x="3369" y="0"/>
                  </a:moveTo>
                  <a:lnTo>
                    <a:pt x="3369" y="234"/>
                  </a:lnTo>
                  <a:lnTo>
                    <a:pt x="3803" y="234"/>
                  </a:lnTo>
                  <a:lnTo>
                    <a:pt x="3803" y="0"/>
                  </a:lnTo>
                  <a:close/>
                  <a:moveTo>
                    <a:pt x="5071" y="0"/>
                  </a:moveTo>
                  <a:lnTo>
                    <a:pt x="5071" y="234"/>
                  </a:lnTo>
                  <a:lnTo>
                    <a:pt x="5504" y="234"/>
                  </a:lnTo>
                  <a:lnTo>
                    <a:pt x="5504" y="0"/>
                  </a:lnTo>
                  <a:close/>
                  <a:moveTo>
                    <a:pt x="6772" y="0"/>
                  </a:moveTo>
                  <a:lnTo>
                    <a:pt x="6772" y="234"/>
                  </a:lnTo>
                  <a:lnTo>
                    <a:pt x="7172" y="234"/>
                  </a:lnTo>
                  <a:lnTo>
                    <a:pt x="7172" y="0"/>
                  </a:lnTo>
                  <a:close/>
                  <a:moveTo>
                    <a:pt x="8473" y="0"/>
                  </a:moveTo>
                  <a:lnTo>
                    <a:pt x="8473" y="234"/>
                  </a:lnTo>
                  <a:lnTo>
                    <a:pt x="8873" y="234"/>
                  </a:lnTo>
                  <a:lnTo>
                    <a:pt x="8873" y="0"/>
                  </a:lnTo>
                  <a:close/>
                  <a:moveTo>
                    <a:pt x="10141" y="0"/>
                  </a:moveTo>
                  <a:lnTo>
                    <a:pt x="10141" y="234"/>
                  </a:lnTo>
                  <a:lnTo>
                    <a:pt x="10575" y="234"/>
                  </a:lnTo>
                  <a:lnTo>
                    <a:pt x="10575" y="0"/>
                  </a:lnTo>
                  <a:close/>
                  <a:moveTo>
                    <a:pt x="11842" y="0"/>
                  </a:moveTo>
                  <a:lnTo>
                    <a:pt x="11842" y="234"/>
                  </a:lnTo>
                  <a:lnTo>
                    <a:pt x="12276" y="234"/>
                  </a:lnTo>
                  <a:lnTo>
                    <a:pt x="12276" y="0"/>
                  </a:lnTo>
                  <a:close/>
                  <a:moveTo>
                    <a:pt x="13543" y="0"/>
                  </a:moveTo>
                  <a:lnTo>
                    <a:pt x="13543" y="234"/>
                  </a:lnTo>
                  <a:lnTo>
                    <a:pt x="13944" y="234"/>
                  </a:lnTo>
                  <a:lnTo>
                    <a:pt x="13944" y="0"/>
                  </a:lnTo>
                  <a:close/>
                  <a:moveTo>
                    <a:pt x="15245" y="0"/>
                  </a:moveTo>
                  <a:lnTo>
                    <a:pt x="15245" y="234"/>
                  </a:lnTo>
                  <a:lnTo>
                    <a:pt x="15645" y="234"/>
                  </a:lnTo>
                  <a:lnTo>
                    <a:pt x="15645" y="0"/>
                  </a:lnTo>
                  <a:close/>
                  <a:moveTo>
                    <a:pt x="16912" y="0"/>
                  </a:moveTo>
                  <a:lnTo>
                    <a:pt x="16912" y="234"/>
                  </a:lnTo>
                  <a:lnTo>
                    <a:pt x="17346" y="234"/>
                  </a:lnTo>
                  <a:lnTo>
                    <a:pt x="17346" y="0"/>
                  </a:lnTo>
                  <a:close/>
                  <a:moveTo>
                    <a:pt x="18614" y="0"/>
                  </a:moveTo>
                  <a:lnTo>
                    <a:pt x="18614" y="234"/>
                  </a:lnTo>
                  <a:lnTo>
                    <a:pt x="19047" y="234"/>
                  </a:lnTo>
                  <a:lnTo>
                    <a:pt x="19047" y="0"/>
                  </a:lnTo>
                  <a:close/>
                  <a:moveTo>
                    <a:pt x="20315" y="0"/>
                  </a:moveTo>
                  <a:lnTo>
                    <a:pt x="20315" y="234"/>
                  </a:lnTo>
                  <a:lnTo>
                    <a:pt x="20715" y="234"/>
                  </a:lnTo>
                  <a:lnTo>
                    <a:pt x="20715" y="0"/>
                  </a:lnTo>
                  <a:close/>
                  <a:moveTo>
                    <a:pt x="22016" y="0"/>
                  </a:moveTo>
                  <a:lnTo>
                    <a:pt x="22016" y="234"/>
                  </a:lnTo>
                  <a:lnTo>
                    <a:pt x="22416" y="234"/>
                  </a:lnTo>
                  <a:lnTo>
                    <a:pt x="22416" y="0"/>
                  </a:lnTo>
                  <a:close/>
                  <a:moveTo>
                    <a:pt x="23684" y="0"/>
                  </a:moveTo>
                  <a:lnTo>
                    <a:pt x="23684" y="234"/>
                  </a:lnTo>
                  <a:lnTo>
                    <a:pt x="24118" y="234"/>
                  </a:lnTo>
                  <a:lnTo>
                    <a:pt x="24118" y="0"/>
                  </a:lnTo>
                  <a:close/>
                  <a:moveTo>
                    <a:pt x="25385" y="0"/>
                  </a:moveTo>
                  <a:lnTo>
                    <a:pt x="25385" y="234"/>
                  </a:lnTo>
                  <a:lnTo>
                    <a:pt x="25819" y="234"/>
                  </a:lnTo>
                  <a:lnTo>
                    <a:pt x="25819" y="0"/>
                  </a:lnTo>
                  <a:close/>
                  <a:moveTo>
                    <a:pt x="27086" y="0"/>
                  </a:moveTo>
                  <a:lnTo>
                    <a:pt x="27086" y="234"/>
                  </a:lnTo>
                  <a:lnTo>
                    <a:pt x="27487" y="234"/>
                  </a:lnTo>
                  <a:lnTo>
                    <a:pt x="27487" y="0"/>
                  </a:lnTo>
                  <a:close/>
                  <a:moveTo>
                    <a:pt x="28788" y="0"/>
                  </a:moveTo>
                  <a:lnTo>
                    <a:pt x="28788" y="234"/>
                  </a:lnTo>
                  <a:lnTo>
                    <a:pt x="29188" y="234"/>
                  </a:lnTo>
                  <a:lnTo>
                    <a:pt x="29188" y="0"/>
                  </a:lnTo>
                  <a:close/>
                  <a:moveTo>
                    <a:pt x="30455" y="0"/>
                  </a:moveTo>
                  <a:lnTo>
                    <a:pt x="30455" y="234"/>
                  </a:lnTo>
                  <a:lnTo>
                    <a:pt x="30889" y="234"/>
                  </a:lnTo>
                  <a:lnTo>
                    <a:pt x="30889" y="0"/>
                  </a:lnTo>
                  <a:close/>
                  <a:moveTo>
                    <a:pt x="32157" y="0"/>
                  </a:moveTo>
                  <a:lnTo>
                    <a:pt x="32157" y="234"/>
                  </a:lnTo>
                  <a:lnTo>
                    <a:pt x="32590" y="234"/>
                  </a:lnTo>
                  <a:lnTo>
                    <a:pt x="32590" y="0"/>
                  </a:lnTo>
                  <a:close/>
                  <a:moveTo>
                    <a:pt x="33858" y="0"/>
                  </a:moveTo>
                  <a:lnTo>
                    <a:pt x="33858" y="234"/>
                  </a:lnTo>
                  <a:lnTo>
                    <a:pt x="34258" y="234"/>
                  </a:lnTo>
                  <a:lnTo>
                    <a:pt x="34258" y="0"/>
                  </a:lnTo>
                  <a:close/>
                  <a:moveTo>
                    <a:pt x="35559" y="0"/>
                  </a:moveTo>
                  <a:lnTo>
                    <a:pt x="35559" y="234"/>
                  </a:lnTo>
                  <a:lnTo>
                    <a:pt x="35959" y="234"/>
                  </a:lnTo>
                  <a:lnTo>
                    <a:pt x="35959" y="0"/>
                  </a:lnTo>
                  <a:close/>
                  <a:moveTo>
                    <a:pt x="37227" y="0"/>
                  </a:moveTo>
                  <a:lnTo>
                    <a:pt x="37227" y="234"/>
                  </a:lnTo>
                  <a:lnTo>
                    <a:pt x="37661" y="234"/>
                  </a:lnTo>
                  <a:lnTo>
                    <a:pt x="3766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0"/>
            <p:cNvSpPr/>
            <p:nvPr/>
          </p:nvSpPr>
          <p:spPr>
            <a:xfrm>
              <a:off x="7898492" y="2390820"/>
              <a:ext cx="4417" cy="5143"/>
            </a:xfrm>
            <a:custGeom>
              <a:rect b="b" l="l" r="r" t="t"/>
              <a:pathLst>
                <a:path extrusionOk="0" h="234" w="201">
                  <a:moveTo>
                    <a:pt x="0" y="0"/>
                  </a:moveTo>
                  <a:lnTo>
                    <a:pt x="0" y="234"/>
                  </a:lnTo>
                  <a:lnTo>
                    <a:pt x="200" y="234"/>
                  </a:lnTo>
                  <a:lnTo>
                    <a:pt x="20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0"/>
            <p:cNvSpPr/>
            <p:nvPr/>
          </p:nvSpPr>
          <p:spPr>
            <a:xfrm>
              <a:off x="6919171" y="1185000"/>
              <a:ext cx="983845" cy="1483108"/>
            </a:xfrm>
            <a:custGeom>
              <a:rect b="b" l="l" r="r" t="t"/>
              <a:pathLst>
                <a:path extrusionOk="0" h="67483" w="44766">
                  <a:moveTo>
                    <a:pt x="3669" y="1"/>
                  </a:moveTo>
                  <a:lnTo>
                    <a:pt x="3669" y="10375"/>
                  </a:lnTo>
                  <a:lnTo>
                    <a:pt x="0" y="10375"/>
                  </a:lnTo>
                  <a:lnTo>
                    <a:pt x="0" y="10808"/>
                  </a:lnTo>
                  <a:lnTo>
                    <a:pt x="3669" y="10808"/>
                  </a:lnTo>
                  <a:lnTo>
                    <a:pt x="3669" y="11309"/>
                  </a:lnTo>
                  <a:lnTo>
                    <a:pt x="0" y="11309"/>
                  </a:lnTo>
                  <a:lnTo>
                    <a:pt x="0" y="11542"/>
                  </a:lnTo>
                  <a:lnTo>
                    <a:pt x="3669" y="11542"/>
                  </a:lnTo>
                  <a:lnTo>
                    <a:pt x="3669" y="59743"/>
                  </a:lnTo>
                  <a:lnTo>
                    <a:pt x="0" y="59743"/>
                  </a:lnTo>
                  <a:lnTo>
                    <a:pt x="0" y="59943"/>
                  </a:lnTo>
                  <a:lnTo>
                    <a:pt x="3669" y="59943"/>
                  </a:lnTo>
                  <a:lnTo>
                    <a:pt x="3669" y="60444"/>
                  </a:lnTo>
                  <a:lnTo>
                    <a:pt x="0" y="60444"/>
                  </a:lnTo>
                  <a:lnTo>
                    <a:pt x="0" y="60877"/>
                  </a:lnTo>
                  <a:lnTo>
                    <a:pt x="3669" y="60877"/>
                  </a:lnTo>
                  <a:lnTo>
                    <a:pt x="3669" y="67482"/>
                  </a:lnTo>
                  <a:lnTo>
                    <a:pt x="3869" y="67482"/>
                  </a:lnTo>
                  <a:lnTo>
                    <a:pt x="3869" y="60877"/>
                  </a:lnTo>
                  <a:lnTo>
                    <a:pt x="44765" y="60877"/>
                  </a:lnTo>
                  <a:lnTo>
                    <a:pt x="44765" y="60444"/>
                  </a:lnTo>
                  <a:lnTo>
                    <a:pt x="3869" y="60444"/>
                  </a:lnTo>
                  <a:lnTo>
                    <a:pt x="3869" y="59943"/>
                  </a:lnTo>
                  <a:lnTo>
                    <a:pt x="44765" y="59943"/>
                  </a:lnTo>
                  <a:lnTo>
                    <a:pt x="44765" y="59743"/>
                  </a:lnTo>
                  <a:lnTo>
                    <a:pt x="3869" y="59743"/>
                  </a:lnTo>
                  <a:lnTo>
                    <a:pt x="3869" y="11542"/>
                  </a:lnTo>
                  <a:lnTo>
                    <a:pt x="44765" y="11542"/>
                  </a:lnTo>
                  <a:lnTo>
                    <a:pt x="44765" y="11309"/>
                  </a:lnTo>
                  <a:lnTo>
                    <a:pt x="3869" y="11309"/>
                  </a:lnTo>
                  <a:lnTo>
                    <a:pt x="3869" y="10808"/>
                  </a:lnTo>
                  <a:lnTo>
                    <a:pt x="44765" y="10808"/>
                  </a:lnTo>
                  <a:lnTo>
                    <a:pt x="44765" y="10375"/>
                  </a:lnTo>
                  <a:lnTo>
                    <a:pt x="3869" y="10375"/>
                  </a:lnTo>
                  <a:lnTo>
                    <a:pt x="3869"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0" name="Google Shape;620;p10"/>
          <p:cNvSpPr txBox="1"/>
          <p:nvPr>
            <p:ph idx="4294967295" type="body"/>
          </p:nvPr>
        </p:nvSpPr>
        <p:spPr>
          <a:xfrm>
            <a:off x="1917150" y="1715800"/>
            <a:ext cx="5188800" cy="28980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SzPts val="1800"/>
              <a:buNone/>
            </a:pPr>
            <a:r>
              <a:rPr lang="en" sz="1400">
                <a:solidFill>
                  <a:srgbClr val="000000"/>
                </a:solidFill>
              </a:rPr>
              <a:t>Es una tabla plana que se utiliza para construir modelos analíticos de Machine Learning y realizar modelación supervisada o no supervisada. Un registro único en esta tabla representa el tema del análisis (por ejemplo, un cliente) y almacena todos los datos (variables) que describen este tema. TAD puede desarrollarse como una instancia más general aplicable para resolver problemas comerciales generales, pero con mayor frecuencia se desarrolla para resolver problemas comerciales muy específicos</a:t>
            </a:r>
            <a:endParaRPr sz="1400">
              <a:solidFill>
                <a:srgbClr val="000000"/>
              </a:solidFill>
            </a:endParaRPr>
          </a:p>
          <a:p>
            <a:pPr indent="0" lvl="0" marL="457200" rtl="0" algn="just">
              <a:lnSpc>
                <a:spcPct val="115000"/>
              </a:lnSpc>
              <a:spcBef>
                <a:spcPts val="1600"/>
              </a:spcBef>
              <a:spcAft>
                <a:spcPts val="1600"/>
              </a:spcAft>
              <a:buSzPts val="1800"/>
              <a:buNone/>
            </a:pPr>
            <a:r>
              <a:t/>
            </a:r>
            <a:endParaRPr sz="14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rity Lesson Plan by Slidesgo">
  <a:themeElements>
    <a:clrScheme name="Simple Light">
      <a:dk1>
        <a:srgbClr val="000000"/>
      </a:dk1>
      <a:lt1>
        <a:srgbClr val="FFFFFF"/>
      </a:lt1>
      <a:dk2>
        <a:srgbClr val="595959"/>
      </a:dk2>
      <a:lt2>
        <a:srgbClr val="EEEEEE"/>
      </a:lt2>
      <a:accent1>
        <a:srgbClr val="EB7E7C"/>
      </a:accent1>
      <a:accent2>
        <a:srgbClr val="B3C4B9"/>
      </a:accent2>
      <a:accent3>
        <a:srgbClr val="E7AE5D"/>
      </a:accent3>
      <a:accent4>
        <a:srgbClr val="828D87"/>
      </a:accent4>
      <a:accent5>
        <a:srgbClr val="FFFFFF"/>
      </a:accent5>
      <a:accent6>
        <a:srgbClr val="FFD1B6"/>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