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Nunito SemiBold"/>
      <p:regular r:id="rId20"/>
      <p:bold r:id="rId21"/>
      <p:italic r:id="rId22"/>
      <p:boldItalic r:id="rId23"/>
    </p:embeddedFont>
    <p:embeddedFont>
      <p:font typeface="Amatic SC"/>
      <p:regular r:id="rId24"/>
      <p:bold r:id="rId25"/>
    </p:embeddedFon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lu/qQ7Tu6MADDaY1NfZuWm55L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SemiBold-regular.fntdata"/><Relationship Id="rId22" Type="http://schemas.openxmlformats.org/officeDocument/2006/relationships/font" Target="fonts/NunitoSemiBold-italic.fntdata"/><Relationship Id="rId21" Type="http://schemas.openxmlformats.org/officeDocument/2006/relationships/font" Target="fonts/NunitoSemiBold-bold.fntdata"/><Relationship Id="rId24" Type="http://schemas.openxmlformats.org/officeDocument/2006/relationships/font" Target="fonts/AmaticSC-regular.fntdata"/><Relationship Id="rId23" Type="http://schemas.openxmlformats.org/officeDocument/2006/relationships/font" Target="fonts/Nunito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regular.fntdata"/><Relationship Id="rId25" Type="http://schemas.openxmlformats.org/officeDocument/2006/relationships/font" Target="fonts/AmaticSC-bold.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17"/>
          <p:cNvSpPr/>
          <p:nvPr/>
        </p:nvSpPr>
        <p:spPr>
          <a:xfrm>
            <a:off x="782225" y="778096"/>
            <a:ext cx="7579546" cy="3864638"/>
          </a:xfrm>
          <a:custGeom>
            <a:rect b="b" l="l" r="r" t="t"/>
            <a:pathLst>
              <a:path extrusionOk="0" h="1831582" w="3592202">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 name="Google Shape;11;p17"/>
          <p:cNvSpPr/>
          <p:nvPr/>
        </p:nvSpPr>
        <p:spPr>
          <a:xfrm>
            <a:off x="794256" y="560052"/>
            <a:ext cx="7399177" cy="3910731"/>
          </a:xfrm>
          <a:custGeom>
            <a:rect b="b" l="l" r="r" t="t"/>
            <a:pathLst>
              <a:path extrusionOk="0" h="1853427" w="3506719">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 name="Google Shape;12;p17"/>
          <p:cNvSpPr/>
          <p:nvPr/>
        </p:nvSpPr>
        <p:spPr>
          <a:xfrm>
            <a:off x="7460343" y="542436"/>
            <a:ext cx="814257" cy="1022479"/>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17"/>
          <p:cNvSpPr/>
          <p:nvPr/>
        </p:nvSpPr>
        <p:spPr>
          <a:xfrm>
            <a:off x="8121968" y="821005"/>
            <a:ext cx="185720" cy="335821"/>
          </a:xfrm>
          <a:custGeom>
            <a:rect b="b" l="l" r="r" t="t"/>
            <a:pathLst>
              <a:path extrusionOk="0" h="159157" w="88019">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17"/>
          <p:cNvSpPr/>
          <p:nvPr/>
        </p:nvSpPr>
        <p:spPr>
          <a:xfrm>
            <a:off x="2947917" y="505266"/>
            <a:ext cx="831121" cy="96144"/>
          </a:xfrm>
          <a:custGeom>
            <a:rect b="b" l="l" r="r" t="t"/>
            <a:pathLst>
              <a:path extrusionOk="0" h="45566" w="393896">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17"/>
          <p:cNvSpPr/>
          <p:nvPr/>
        </p:nvSpPr>
        <p:spPr>
          <a:xfrm>
            <a:off x="3868218" y="487291"/>
            <a:ext cx="278364" cy="43099"/>
          </a:xfrm>
          <a:custGeom>
            <a:rect b="b" l="l" r="r" t="t"/>
            <a:pathLst>
              <a:path extrusionOk="0" h="20426" w="131926">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17"/>
          <p:cNvSpPr/>
          <p:nvPr/>
        </p:nvSpPr>
        <p:spPr>
          <a:xfrm>
            <a:off x="3549755" y="4514760"/>
            <a:ext cx="880619" cy="47277"/>
          </a:xfrm>
          <a:custGeom>
            <a:rect b="b" l="l" r="r" t="t"/>
            <a:pathLst>
              <a:path extrusionOk="0" h="22406" w="417355">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17"/>
          <p:cNvSpPr/>
          <p:nvPr/>
        </p:nvSpPr>
        <p:spPr>
          <a:xfrm>
            <a:off x="3925109" y="4621068"/>
            <a:ext cx="285390" cy="35142"/>
          </a:xfrm>
          <a:custGeom>
            <a:rect b="b" l="l" r="r" t="t"/>
            <a:pathLst>
              <a:path extrusionOk="0" h="16655" w="135256">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17"/>
          <p:cNvSpPr txBox="1"/>
          <p:nvPr>
            <p:ph type="ctrTitle"/>
          </p:nvPr>
        </p:nvSpPr>
        <p:spPr>
          <a:xfrm>
            <a:off x="1867900" y="1731475"/>
            <a:ext cx="5408100" cy="168060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SzPts val="6800"/>
              <a:buNone/>
              <a:defRPr sz="6800"/>
            </a:lvl1pPr>
            <a:lvl2pPr lvl="1" algn="ctr">
              <a:lnSpc>
                <a:spcPct val="90000"/>
              </a:lnSpc>
              <a:spcBef>
                <a:spcPts val="0"/>
              </a:spcBef>
              <a:spcAft>
                <a:spcPts val="0"/>
              </a:spcAft>
              <a:buSzPts val="6800"/>
              <a:buNone/>
              <a:defRPr sz="6800"/>
            </a:lvl2pPr>
            <a:lvl3pPr lvl="2" algn="ctr">
              <a:lnSpc>
                <a:spcPct val="90000"/>
              </a:lnSpc>
              <a:spcBef>
                <a:spcPts val="0"/>
              </a:spcBef>
              <a:spcAft>
                <a:spcPts val="0"/>
              </a:spcAft>
              <a:buSzPts val="6800"/>
              <a:buNone/>
              <a:defRPr sz="6800"/>
            </a:lvl3pPr>
            <a:lvl4pPr lvl="3" algn="ctr">
              <a:lnSpc>
                <a:spcPct val="90000"/>
              </a:lnSpc>
              <a:spcBef>
                <a:spcPts val="0"/>
              </a:spcBef>
              <a:spcAft>
                <a:spcPts val="0"/>
              </a:spcAft>
              <a:buSzPts val="6800"/>
              <a:buNone/>
              <a:defRPr sz="6800"/>
            </a:lvl4pPr>
            <a:lvl5pPr lvl="4" algn="ctr">
              <a:lnSpc>
                <a:spcPct val="90000"/>
              </a:lnSpc>
              <a:spcBef>
                <a:spcPts val="0"/>
              </a:spcBef>
              <a:spcAft>
                <a:spcPts val="0"/>
              </a:spcAft>
              <a:buSzPts val="6800"/>
              <a:buNone/>
              <a:defRPr sz="6800"/>
            </a:lvl5pPr>
            <a:lvl6pPr lvl="5" algn="ctr">
              <a:lnSpc>
                <a:spcPct val="90000"/>
              </a:lnSpc>
              <a:spcBef>
                <a:spcPts val="0"/>
              </a:spcBef>
              <a:spcAft>
                <a:spcPts val="0"/>
              </a:spcAft>
              <a:buSzPts val="6800"/>
              <a:buNone/>
              <a:defRPr sz="6800"/>
            </a:lvl6pPr>
            <a:lvl7pPr lvl="6" algn="ctr">
              <a:lnSpc>
                <a:spcPct val="90000"/>
              </a:lnSpc>
              <a:spcBef>
                <a:spcPts val="0"/>
              </a:spcBef>
              <a:spcAft>
                <a:spcPts val="0"/>
              </a:spcAft>
              <a:buSzPts val="6800"/>
              <a:buNone/>
              <a:defRPr sz="6800"/>
            </a:lvl7pPr>
            <a:lvl8pPr lvl="7" algn="ctr">
              <a:lnSpc>
                <a:spcPct val="90000"/>
              </a:lnSpc>
              <a:spcBef>
                <a:spcPts val="0"/>
              </a:spcBef>
              <a:spcAft>
                <a:spcPts val="0"/>
              </a:spcAft>
              <a:buSzPts val="6800"/>
              <a:buNone/>
              <a:defRPr sz="6800"/>
            </a:lvl8pPr>
            <a:lvl9pPr lvl="8" algn="ctr">
              <a:lnSpc>
                <a:spcPct val="90000"/>
              </a:lnSpc>
              <a:spcBef>
                <a:spcPts val="0"/>
              </a:spcBef>
              <a:spcAft>
                <a:spcPts val="0"/>
              </a:spcAft>
              <a:buSzPts val="6800"/>
              <a:buNone/>
              <a:defRPr sz="6800"/>
            </a:lvl9pPr>
          </a:lstStyle>
          <a:p/>
        </p:txBody>
      </p:sp>
      <p:sp>
        <p:nvSpPr>
          <p:cNvPr id="19" name="Google Shape;19;p17"/>
          <p:cNvSpPr/>
          <p:nvPr/>
        </p:nvSpPr>
        <p:spPr>
          <a:xfrm rot="-871776">
            <a:off x="594544" y="662599"/>
            <a:ext cx="1234918" cy="1390637"/>
          </a:xfrm>
          <a:custGeom>
            <a:rect b="b" l="l" r="r" t="t"/>
            <a:pathLst>
              <a:path extrusionOk="0" h="658270" w="584559">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17"/>
          <p:cNvSpPr/>
          <p:nvPr/>
        </p:nvSpPr>
        <p:spPr>
          <a:xfrm rot="-5400000">
            <a:off x="546000" y="3237680"/>
            <a:ext cx="540251" cy="264299"/>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17"/>
          <p:cNvSpPr/>
          <p:nvPr/>
        </p:nvSpPr>
        <p:spPr>
          <a:xfrm rot="1737742">
            <a:off x="7950210" y="3938411"/>
            <a:ext cx="211749" cy="268162"/>
          </a:xfrm>
          <a:custGeom>
            <a:rect b="b" l="l" r="r" t="t"/>
            <a:pathLst>
              <a:path extrusionOk="0" h="126996" w="10028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26"/>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26"/>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26"/>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26"/>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143" name="Google Shape;143;p26"/>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325536" y="1027644"/>
            <a:ext cx="113330" cy="954049"/>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26"/>
          <p:cNvSpPr/>
          <p:nvPr/>
        </p:nvSpPr>
        <p:spPr>
          <a:xfrm>
            <a:off x="257001" y="1121076"/>
            <a:ext cx="80437" cy="399039"/>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26"/>
          <p:cNvSpPr/>
          <p:nvPr/>
        </p:nvSpPr>
        <p:spPr>
          <a:xfrm>
            <a:off x="2910561" y="377935"/>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26"/>
          <p:cNvSpPr/>
          <p:nvPr/>
        </p:nvSpPr>
        <p:spPr>
          <a:xfrm>
            <a:off x="4390454" y="411302"/>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26"/>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26"/>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26"/>
          <p:cNvSpPr/>
          <p:nvPr/>
        </p:nvSpPr>
        <p:spPr>
          <a:xfrm>
            <a:off x="244743" y="409436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26"/>
          <p:cNvSpPr/>
          <p:nvPr/>
        </p:nvSpPr>
        <p:spPr>
          <a:xfrm>
            <a:off x="8624662" y="1757104"/>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26"/>
          <p:cNvSpPr/>
          <p:nvPr/>
        </p:nvSpPr>
        <p:spPr>
          <a:xfrm>
            <a:off x="4654424" y="4555495"/>
            <a:ext cx="681049" cy="214332"/>
          </a:xfrm>
          <a:custGeom>
            <a:rect b="b" l="l" r="r" t="t"/>
            <a:pathLst>
              <a:path extrusionOk="0" h="101579" w="322772">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27"/>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27"/>
          <p:cNvSpPr/>
          <p:nvPr/>
        </p:nvSpPr>
        <p:spPr>
          <a:xfrm>
            <a:off x="642525" y="4216625"/>
            <a:ext cx="5890324" cy="562639"/>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27"/>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27"/>
          <p:cNvSpPr txBox="1"/>
          <p:nvPr>
            <p:ph idx="1" type="body"/>
          </p:nvPr>
        </p:nvSpPr>
        <p:spPr>
          <a:xfrm>
            <a:off x="823076" y="4261808"/>
            <a:ext cx="5522700" cy="3912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SzPts val="1600"/>
              <a:buNone/>
              <a:defRPr sz="1600"/>
            </a:lvl1pPr>
          </a:lstStyle>
          <a:p/>
        </p:txBody>
      </p:sp>
      <p:sp>
        <p:nvSpPr>
          <p:cNvPr id="158" name="Google Shape;158;p27"/>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7"/>
          <p:cNvSpPr/>
          <p:nvPr/>
        </p:nvSpPr>
        <p:spPr>
          <a:xfrm rot="5400000">
            <a:off x="312168" y="30461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27"/>
          <p:cNvSpPr/>
          <p:nvPr/>
        </p:nvSpPr>
        <p:spPr>
          <a:xfrm rot="-9525180">
            <a:off x="252849" y="4358394"/>
            <a:ext cx="290510" cy="231333"/>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27"/>
          <p:cNvSpPr/>
          <p:nvPr/>
        </p:nvSpPr>
        <p:spPr>
          <a:xfrm rot="-9525180">
            <a:off x="217769" y="4512917"/>
            <a:ext cx="132490" cy="91286"/>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27"/>
          <p:cNvSpPr/>
          <p:nvPr/>
        </p:nvSpPr>
        <p:spPr>
          <a:xfrm rot="-167066">
            <a:off x="4934240" y="363639"/>
            <a:ext cx="888144" cy="61489"/>
          </a:xfrm>
          <a:custGeom>
            <a:rect b="b" l="l" r="r" t="t"/>
            <a:pathLst>
              <a:path extrusionOk="0" h="29142" w="420923">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27"/>
          <p:cNvSpPr/>
          <p:nvPr/>
        </p:nvSpPr>
        <p:spPr>
          <a:xfrm rot="-167066">
            <a:off x="5876367" y="368207"/>
            <a:ext cx="86889" cy="31179"/>
          </a:xfrm>
          <a:custGeom>
            <a:rect b="b" l="l" r="r" t="t"/>
            <a:pathLst>
              <a:path extrusionOk="0" h="14777" w="4118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27"/>
          <p:cNvSpPr/>
          <p:nvPr/>
        </p:nvSpPr>
        <p:spPr>
          <a:xfrm rot="-167066">
            <a:off x="6046138" y="354459"/>
            <a:ext cx="299726" cy="40681"/>
          </a:xfrm>
          <a:custGeom>
            <a:rect b="b" l="l" r="r" t="t"/>
            <a:pathLst>
              <a:path extrusionOk="0" h="19280" w="142051">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27"/>
          <p:cNvSpPr/>
          <p:nvPr/>
        </p:nvSpPr>
        <p:spPr>
          <a:xfrm rot="5400000">
            <a:off x="8280263" y="2495763"/>
            <a:ext cx="850640" cy="154977"/>
          </a:xfrm>
          <a:custGeom>
            <a:rect b="b" l="l" r="r" t="t"/>
            <a:pathLst>
              <a:path extrusionOk="0" h="73536" w="403625">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Half">
  <p:cSld name="BLANK_1_1">
    <p:bg>
      <p:bgPr>
        <a:solidFill>
          <a:schemeClr val="lt1"/>
        </a:solidFill>
      </p:bgPr>
    </p:bg>
    <p:spTree>
      <p:nvGrpSpPr>
        <p:cNvPr id="166" name="Shape 166"/>
        <p:cNvGrpSpPr/>
        <p:nvPr/>
      </p:nvGrpSpPr>
      <p:grpSpPr>
        <a:xfrm>
          <a:off x="0" y="0"/>
          <a:ext cx="0" cy="0"/>
          <a:chOff x="0" y="0"/>
          <a:chExt cx="0" cy="0"/>
        </a:xfrm>
      </p:grpSpPr>
      <p:sp>
        <p:nvSpPr>
          <p:cNvPr id="167" name="Google Shape;167;p28"/>
          <p:cNvSpPr/>
          <p:nvPr/>
        </p:nvSpPr>
        <p:spPr>
          <a:xfrm rot="-1760302">
            <a:off x="4588400" y="637136"/>
            <a:ext cx="4206636" cy="4111947"/>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28"/>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grpSp>
        <p:nvGrpSpPr>
          <p:cNvPr id="169" name="Google Shape;169;p28"/>
          <p:cNvGrpSpPr/>
          <p:nvPr/>
        </p:nvGrpSpPr>
        <p:grpSpPr>
          <a:xfrm>
            <a:off x="4377287" y="431563"/>
            <a:ext cx="4360802" cy="4280374"/>
            <a:chOff x="576654" y="555403"/>
            <a:chExt cx="3865959" cy="3794658"/>
          </a:xfrm>
        </p:grpSpPr>
        <p:sp>
          <p:nvSpPr>
            <p:cNvPr id="170" name="Google Shape;170;p28"/>
            <p:cNvSpPr/>
            <p:nvPr/>
          </p:nvSpPr>
          <p:spPr>
            <a:xfrm>
              <a:off x="619289" y="555403"/>
              <a:ext cx="3823324" cy="3794658"/>
            </a:xfrm>
            <a:custGeom>
              <a:rect b="b" l="l" r="r" t="t"/>
              <a:pathLst>
                <a:path extrusionOk="0" h="1798416" w="1812002">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28"/>
            <p:cNvSpPr/>
            <p:nvPr/>
          </p:nvSpPr>
          <p:spPr>
            <a:xfrm>
              <a:off x="576654" y="3067330"/>
              <a:ext cx="620488" cy="986037"/>
            </a:xfrm>
            <a:custGeom>
              <a:rect b="b" l="l" r="r" t="t"/>
              <a:pathLst>
                <a:path extrusionOk="0" h="467316" w="29407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28"/>
            <p:cNvSpPr/>
            <p:nvPr/>
          </p:nvSpPr>
          <p:spPr>
            <a:xfrm>
              <a:off x="625052" y="3542878"/>
              <a:ext cx="246686" cy="335935"/>
            </a:xfrm>
            <a:custGeom>
              <a:rect b="b" l="l" r="r" t="t"/>
              <a:pathLst>
                <a:path extrusionOk="0" h="159211" w="116913">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28"/>
            <p:cNvSpPr/>
            <p:nvPr/>
          </p:nvSpPr>
          <p:spPr>
            <a:xfrm>
              <a:off x="3508732" y="703042"/>
              <a:ext cx="736985" cy="678722"/>
            </a:xfrm>
            <a:custGeom>
              <a:rect b="b" l="l" r="r" t="t"/>
              <a:pathLst>
                <a:path extrusionOk="0" h="321669" w="349282">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28"/>
            <p:cNvSpPr/>
            <p:nvPr/>
          </p:nvSpPr>
          <p:spPr>
            <a:xfrm>
              <a:off x="4237875" y="1405342"/>
              <a:ext cx="51220" cy="74504"/>
            </a:xfrm>
            <a:custGeom>
              <a:rect b="b" l="l" r="r" t="t"/>
              <a:pathLst>
                <a:path extrusionOk="0" h="35310" w="24275">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5" name="Google Shape;175;p28"/>
          <p:cNvSpPr/>
          <p:nvPr/>
        </p:nvSpPr>
        <p:spPr>
          <a:xfrm rot="2700000">
            <a:off x="4969709" y="954676"/>
            <a:ext cx="200969" cy="172851"/>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28"/>
          <p:cNvSpPr/>
          <p:nvPr/>
        </p:nvSpPr>
        <p:spPr>
          <a:xfrm rot="8434612">
            <a:off x="7810734" y="3959265"/>
            <a:ext cx="540275" cy="264310"/>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USTOM_4">
    <p:spTree>
      <p:nvGrpSpPr>
        <p:cNvPr id="177" name="Shape 177"/>
        <p:cNvGrpSpPr/>
        <p:nvPr/>
      </p:nvGrpSpPr>
      <p:grpSpPr>
        <a:xfrm>
          <a:off x="0" y="0"/>
          <a:ext cx="0" cy="0"/>
          <a:chOff x="0" y="0"/>
          <a:chExt cx="0" cy="0"/>
        </a:xfrm>
      </p:grpSpPr>
      <p:sp>
        <p:nvSpPr>
          <p:cNvPr id="178" name="Google Shape;178;p29"/>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p:cSld name="BLANK_1">
    <p:bg>
      <p:bgPr>
        <a:solidFill>
          <a:schemeClr val="dk1"/>
        </a:solidFill>
      </p:bgPr>
    </p:bg>
    <p:spTree>
      <p:nvGrpSpPr>
        <p:cNvPr id="22" name="Shape 22"/>
        <p:cNvGrpSpPr/>
        <p:nvPr/>
      </p:nvGrpSpPr>
      <p:grpSpPr>
        <a:xfrm>
          <a:off x="0" y="0"/>
          <a:ext cx="0" cy="0"/>
          <a:chOff x="0" y="0"/>
          <a:chExt cx="0" cy="0"/>
        </a:xfrm>
      </p:grpSpPr>
      <p:sp>
        <p:nvSpPr>
          <p:cNvPr id="23" name="Google Shape;23;p18"/>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500"/>
              <a:buFont typeface="Arial"/>
              <a:buNone/>
              <a:defRPr b="1" i="0" sz="1500" u="none" cap="none" strike="noStrike">
                <a:solidFill>
                  <a:schemeClr val="lt2"/>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500"/>
              <a:buFont typeface="Arial"/>
              <a:buNone/>
              <a:defRPr b="1" i="0" sz="1500" u="none" cap="none" strike="noStrike">
                <a:solidFill>
                  <a:schemeClr val="lt2"/>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500"/>
              <a:buFont typeface="Arial"/>
              <a:buNone/>
              <a:defRPr b="1" i="0" sz="1500" u="none" cap="none" strike="noStrike">
                <a:solidFill>
                  <a:schemeClr val="lt2"/>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500"/>
              <a:buFont typeface="Arial"/>
              <a:buNone/>
              <a:defRPr b="1" i="0" sz="1500" u="none" cap="none" strike="noStrike">
                <a:solidFill>
                  <a:schemeClr val="lt2"/>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500"/>
              <a:buFont typeface="Arial"/>
              <a:buNone/>
              <a:defRPr b="1" i="0" sz="1500" u="none" cap="none" strike="noStrike">
                <a:solidFill>
                  <a:schemeClr val="lt2"/>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500"/>
              <a:buFont typeface="Arial"/>
              <a:buNone/>
              <a:defRPr b="1" i="0" sz="1500" u="none" cap="none" strike="noStrike">
                <a:solidFill>
                  <a:schemeClr val="lt2"/>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500"/>
              <a:buFont typeface="Arial"/>
              <a:buNone/>
              <a:defRPr b="1" i="0" sz="1500" u="none" cap="none" strike="noStrike">
                <a:solidFill>
                  <a:schemeClr val="lt2"/>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500"/>
              <a:buFont typeface="Arial"/>
              <a:buNone/>
              <a:defRPr b="1" i="0" sz="1500" u="none" cap="none" strike="noStrike">
                <a:solidFill>
                  <a:schemeClr val="lt2"/>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500"/>
              <a:buFont typeface="Arial"/>
              <a:buNone/>
              <a:defRPr b="1" i="0" sz="1500" u="none" cap="none" strike="noStrike">
                <a:solidFill>
                  <a:schemeClr val="lt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18"/>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18"/>
          <p:cNvSpPr/>
          <p:nvPr/>
        </p:nvSpPr>
        <p:spPr>
          <a:xfrm rot="-5673298">
            <a:off x="2374092" y="4308014"/>
            <a:ext cx="113285" cy="953670"/>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18"/>
          <p:cNvSpPr/>
          <p:nvPr/>
        </p:nvSpPr>
        <p:spPr>
          <a:xfrm rot="-5673298">
            <a:off x="2213926" y="4684679"/>
            <a:ext cx="80405" cy="398880"/>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18"/>
          <p:cNvSpPr/>
          <p:nvPr/>
        </p:nvSpPr>
        <p:spPr>
          <a:xfrm>
            <a:off x="5590150" y="299125"/>
            <a:ext cx="540251" cy="264299"/>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18"/>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18"/>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18"/>
          <p:cNvSpPr/>
          <p:nvPr/>
        </p:nvSpPr>
        <p:spPr>
          <a:xfrm>
            <a:off x="331162" y="1999469"/>
            <a:ext cx="211591" cy="267962"/>
          </a:xfrm>
          <a:custGeom>
            <a:rect b="b" l="l" r="r" t="t"/>
            <a:pathLst>
              <a:path extrusionOk="0" h="126996" w="10028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18"/>
          <p:cNvSpPr/>
          <p:nvPr/>
        </p:nvSpPr>
        <p:spPr>
          <a:xfrm>
            <a:off x="8564788" y="3584529"/>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18"/>
          <p:cNvSpPr/>
          <p:nvPr/>
        </p:nvSpPr>
        <p:spPr>
          <a:xfrm rot="5069525">
            <a:off x="7853134" y="3741816"/>
            <a:ext cx="814157" cy="1022353"/>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18"/>
          <p:cNvSpPr/>
          <p:nvPr/>
        </p:nvSpPr>
        <p:spPr>
          <a:xfrm rot="5400000">
            <a:off x="305418" y="30461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19"/>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19"/>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19"/>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19"/>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39" name="Google Shape;39;p19"/>
          <p:cNvSpPr txBox="1"/>
          <p:nvPr>
            <p:ph idx="1" type="body"/>
          </p:nvPr>
        </p:nvSpPr>
        <p:spPr>
          <a:xfrm>
            <a:off x="1188175" y="1506350"/>
            <a:ext cx="3002700" cy="27621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40" name="Google Shape;40;p19"/>
          <p:cNvSpPr txBox="1"/>
          <p:nvPr>
            <p:ph idx="2" type="body"/>
          </p:nvPr>
        </p:nvSpPr>
        <p:spPr>
          <a:xfrm>
            <a:off x="4611864" y="1506350"/>
            <a:ext cx="3002700" cy="27621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41" name="Google Shape;41;p19"/>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19"/>
          <p:cNvSpPr/>
          <p:nvPr/>
        </p:nvSpPr>
        <p:spPr>
          <a:xfrm>
            <a:off x="8138824" y="237026"/>
            <a:ext cx="739006" cy="927984"/>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19"/>
          <p:cNvSpPr/>
          <p:nvPr/>
        </p:nvSpPr>
        <p:spPr>
          <a:xfrm>
            <a:off x="8547668" y="2847045"/>
            <a:ext cx="262123" cy="231108"/>
          </a:xfrm>
          <a:custGeom>
            <a:rect b="b" l="l" r="r" t="t"/>
            <a:pathLst>
              <a:path extrusionOk="0" h="109530" w="124229">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19"/>
          <p:cNvSpPr/>
          <p:nvPr/>
        </p:nvSpPr>
        <p:spPr>
          <a:xfrm>
            <a:off x="4426766" y="4724706"/>
            <a:ext cx="888148" cy="61490"/>
          </a:xfrm>
          <a:custGeom>
            <a:rect b="b" l="l" r="r" t="t"/>
            <a:pathLst>
              <a:path extrusionOk="0" h="29142" w="420923">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19"/>
          <p:cNvSpPr/>
          <p:nvPr/>
        </p:nvSpPr>
        <p:spPr>
          <a:xfrm>
            <a:off x="5368771" y="4755508"/>
            <a:ext cx="86890" cy="31179"/>
          </a:xfrm>
          <a:custGeom>
            <a:rect b="b" l="l" r="r" t="t"/>
            <a:pathLst>
              <a:path extrusionOk="0" h="14777" w="4118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19"/>
          <p:cNvSpPr/>
          <p:nvPr/>
        </p:nvSpPr>
        <p:spPr>
          <a:xfrm>
            <a:off x="5538652" y="4755173"/>
            <a:ext cx="299728" cy="40681"/>
          </a:xfrm>
          <a:custGeom>
            <a:rect b="b" l="l" r="r" t="t"/>
            <a:pathLst>
              <a:path extrusionOk="0" h="19280" w="142051">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19"/>
          <p:cNvSpPr/>
          <p:nvPr/>
        </p:nvSpPr>
        <p:spPr>
          <a:xfrm>
            <a:off x="325536" y="1027644"/>
            <a:ext cx="113330" cy="954049"/>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19"/>
          <p:cNvSpPr/>
          <p:nvPr/>
        </p:nvSpPr>
        <p:spPr>
          <a:xfrm>
            <a:off x="257001" y="1121076"/>
            <a:ext cx="80437" cy="399039"/>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type="blank">
  <p:cSld name="BLANK">
    <p:spTree>
      <p:nvGrpSpPr>
        <p:cNvPr id="49" name="Shape 49"/>
        <p:cNvGrpSpPr/>
        <p:nvPr/>
      </p:nvGrpSpPr>
      <p:grpSpPr>
        <a:xfrm>
          <a:off x="0" y="0"/>
          <a:ext cx="0" cy="0"/>
          <a:chOff x="0" y="0"/>
          <a:chExt cx="0" cy="0"/>
        </a:xfrm>
      </p:grpSpPr>
      <p:sp>
        <p:nvSpPr>
          <p:cNvPr id="50" name="Google Shape;50;p20"/>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20"/>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20"/>
          <p:cNvSpPr/>
          <p:nvPr/>
        </p:nvSpPr>
        <p:spPr>
          <a:xfrm rot="-5673298">
            <a:off x="2374092" y="4308014"/>
            <a:ext cx="113285" cy="953670"/>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20"/>
          <p:cNvSpPr/>
          <p:nvPr/>
        </p:nvSpPr>
        <p:spPr>
          <a:xfrm rot="-5673298">
            <a:off x="2213926" y="4684679"/>
            <a:ext cx="80405" cy="398880"/>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20"/>
          <p:cNvSpPr/>
          <p:nvPr/>
        </p:nvSpPr>
        <p:spPr>
          <a:xfrm>
            <a:off x="5590150" y="299125"/>
            <a:ext cx="540251" cy="264299"/>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20"/>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20"/>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20"/>
          <p:cNvSpPr/>
          <p:nvPr/>
        </p:nvSpPr>
        <p:spPr>
          <a:xfrm>
            <a:off x="331162" y="1999469"/>
            <a:ext cx="211591" cy="267962"/>
          </a:xfrm>
          <a:custGeom>
            <a:rect b="b" l="l" r="r" t="t"/>
            <a:pathLst>
              <a:path extrusionOk="0" h="126996" w="10028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20"/>
          <p:cNvSpPr/>
          <p:nvPr/>
        </p:nvSpPr>
        <p:spPr>
          <a:xfrm>
            <a:off x="8564788" y="3584529"/>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20"/>
          <p:cNvSpPr/>
          <p:nvPr/>
        </p:nvSpPr>
        <p:spPr>
          <a:xfrm rot="5069525">
            <a:off x="7853134" y="3741816"/>
            <a:ext cx="814157" cy="1022353"/>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20"/>
          <p:cNvSpPr/>
          <p:nvPr/>
        </p:nvSpPr>
        <p:spPr>
          <a:xfrm rot="5400000">
            <a:off x="305418" y="30461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1" name="Shape 61"/>
        <p:cNvGrpSpPr/>
        <p:nvPr/>
      </p:nvGrpSpPr>
      <p:grpSpPr>
        <a:xfrm>
          <a:off x="0" y="0"/>
          <a:ext cx="0" cy="0"/>
          <a:chOff x="0" y="0"/>
          <a:chExt cx="0" cy="0"/>
        </a:xfrm>
      </p:grpSpPr>
      <p:sp>
        <p:nvSpPr>
          <p:cNvPr id="62" name="Google Shape;62;p21"/>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21"/>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21"/>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21"/>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66" name="Google Shape;66;p21"/>
          <p:cNvSpPr txBox="1"/>
          <p:nvPr>
            <p:ph idx="1" type="body"/>
          </p:nvPr>
        </p:nvSpPr>
        <p:spPr>
          <a:xfrm>
            <a:off x="1188175" y="1506350"/>
            <a:ext cx="2001900" cy="27891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67" name="Google Shape;67;p21"/>
          <p:cNvSpPr txBox="1"/>
          <p:nvPr>
            <p:ph idx="2" type="body"/>
          </p:nvPr>
        </p:nvSpPr>
        <p:spPr>
          <a:xfrm>
            <a:off x="3400388" y="1506350"/>
            <a:ext cx="2001900" cy="27891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68" name="Google Shape;68;p21"/>
          <p:cNvSpPr txBox="1"/>
          <p:nvPr>
            <p:ph idx="3" type="body"/>
          </p:nvPr>
        </p:nvSpPr>
        <p:spPr>
          <a:xfrm>
            <a:off x="5612601" y="1506350"/>
            <a:ext cx="2001900" cy="27891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69" name="Google Shape;69;p21"/>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21"/>
          <p:cNvSpPr/>
          <p:nvPr/>
        </p:nvSpPr>
        <p:spPr>
          <a:xfrm rot="10338673">
            <a:off x="8747978" y="1166276"/>
            <a:ext cx="113410" cy="954720"/>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21"/>
          <p:cNvSpPr/>
          <p:nvPr/>
        </p:nvSpPr>
        <p:spPr>
          <a:xfrm rot="10338673">
            <a:off x="8873347" y="1615232"/>
            <a:ext cx="80494" cy="399320"/>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21"/>
          <p:cNvSpPr/>
          <p:nvPr/>
        </p:nvSpPr>
        <p:spPr>
          <a:xfrm>
            <a:off x="3152266" y="381106"/>
            <a:ext cx="888148" cy="61490"/>
          </a:xfrm>
          <a:custGeom>
            <a:rect b="b" l="l" r="r" t="t"/>
            <a:pathLst>
              <a:path extrusionOk="0" h="29142" w="420923">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21"/>
          <p:cNvSpPr/>
          <p:nvPr/>
        </p:nvSpPr>
        <p:spPr>
          <a:xfrm>
            <a:off x="4094271" y="411908"/>
            <a:ext cx="86890" cy="31179"/>
          </a:xfrm>
          <a:custGeom>
            <a:rect b="b" l="l" r="r" t="t"/>
            <a:pathLst>
              <a:path extrusionOk="0" h="14777" w="4118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21"/>
          <p:cNvSpPr/>
          <p:nvPr/>
        </p:nvSpPr>
        <p:spPr>
          <a:xfrm>
            <a:off x="4264152" y="411573"/>
            <a:ext cx="299728" cy="40681"/>
          </a:xfrm>
          <a:custGeom>
            <a:rect b="b" l="l" r="r" t="t"/>
            <a:pathLst>
              <a:path extrusionOk="0" h="19280" w="142051">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21"/>
          <p:cNvSpPr/>
          <p:nvPr/>
        </p:nvSpPr>
        <p:spPr>
          <a:xfrm rot="5534346">
            <a:off x="22341" y="3409311"/>
            <a:ext cx="681569" cy="214495"/>
          </a:xfrm>
          <a:custGeom>
            <a:rect b="b" l="l" r="r" t="t"/>
            <a:pathLst>
              <a:path extrusionOk="0" h="101579" w="322772">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21"/>
          <p:cNvSpPr/>
          <p:nvPr/>
        </p:nvSpPr>
        <p:spPr>
          <a:xfrm>
            <a:off x="6092030" y="4766054"/>
            <a:ext cx="880619" cy="47277"/>
          </a:xfrm>
          <a:custGeom>
            <a:rect b="b" l="l" r="r" t="t"/>
            <a:pathLst>
              <a:path extrusionOk="0" h="22406" w="417355">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21"/>
          <p:cNvSpPr/>
          <p:nvPr/>
        </p:nvSpPr>
        <p:spPr>
          <a:xfrm>
            <a:off x="6467384" y="4872362"/>
            <a:ext cx="285390" cy="35142"/>
          </a:xfrm>
          <a:custGeom>
            <a:rect b="b" l="l" r="r" t="t"/>
            <a:pathLst>
              <a:path extrusionOk="0" h="16655" w="135256">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8" name="Shape 78"/>
        <p:cNvGrpSpPr/>
        <p:nvPr/>
      </p:nvGrpSpPr>
      <p:grpSpPr>
        <a:xfrm>
          <a:off x="0" y="0"/>
          <a:ext cx="0" cy="0"/>
          <a:chOff x="0" y="0"/>
          <a:chExt cx="0" cy="0"/>
        </a:xfrm>
      </p:grpSpPr>
      <p:sp>
        <p:nvSpPr>
          <p:cNvPr id="79" name="Google Shape;79;p22"/>
          <p:cNvSpPr/>
          <p:nvPr/>
        </p:nvSpPr>
        <p:spPr>
          <a:xfrm rot="-898861">
            <a:off x="739797" y="433628"/>
            <a:ext cx="1461825" cy="1605908"/>
          </a:xfrm>
          <a:custGeom>
            <a:rect b="b" l="l" r="r" t="t"/>
            <a:pathLst>
              <a:path extrusionOk="0" h="507799" w="462239">
                <a:moveTo>
                  <a:pt x="459973" y="179541"/>
                </a:moveTo>
                <a:cubicBezTo>
                  <a:pt x="458636" y="122779"/>
                  <a:pt x="461727" y="55887"/>
                  <a:pt x="399242" y="30652"/>
                </a:cubicBezTo>
                <a:cubicBezTo>
                  <a:pt x="293347" y="-13921"/>
                  <a:pt x="170306" y="-1205"/>
                  <a:pt x="59171" y="14844"/>
                </a:cubicBezTo>
                <a:cubicBezTo>
                  <a:pt x="33585" y="19514"/>
                  <a:pt x="9512" y="39816"/>
                  <a:pt x="8569" y="67090"/>
                </a:cubicBezTo>
                <a:cubicBezTo>
                  <a:pt x="-7195" y="174126"/>
                  <a:pt x="2605" y="285590"/>
                  <a:pt x="7933" y="393766"/>
                </a:cubicBezTo>
                <a:cubicBezTo>
                  <a:pt x="10235" y="423781"/>
                  <a:pt x="16703" y="454453"/>
                  <a:pt x="42377" y="473550"/>
                </a:cubicBezTo>
                <a:cubicBezTo>
                  <a:pt x="111527" y="513693"/>
                  <a:pt x="199071" y="505691"/>
                  <a:pt x="276684" y="507664"/>
                </a:cubicBezTo>
                <a:cubicBezTo>
                  <a:pt x="477513" y="513540"/>
                  <a:pt x="465279" y="327137"/>
                  <a:pt x="459973" y="1795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22"/>
          <p:cNvSpPr txBox="1"/>
          <p:nvPr>
            <p:ph type="ctrTitle"/>
          </p:nvPr>
        </p:nvSpPr>
        <p:spPr>
          <a:xfrm>
            <a:off x="1773500" y="1980025"/>
            <a:ext cx="5597100" cy="6711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81" name="Google Shape;81;p22"/>
          <p:cNvSpPr txBox="1"/>
          <p:nvPr>
            <p:ph idx="1" type="subTitle"/>
          </p:nvPr>
        </p:nvSpPr>
        <p:spPr>
          <a:xfrm>
            <a:off x="1773500" y="2664426"/>
            <a:ext cx="5597100" cy="386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accent2"/>
              </a:buClr>
              <a:buSzPts val="2200"/>
              <a:buNone/>
              <a:defRPr>
                <a:solidFill>
                  <a:schemeClr val="accent2"/>
                </a:solidFill>
              </a:defRPr>
            </a:lvl1pPr>
            <a:lvl2pPr lvl="1" algn="ctr">
              <a:lnSpc>
                <a:spcPct val="100000"/>
              </a:lnSpc>
              <a:spcBef>
                <a:spcPts val="1000"/>
              </a:spcBef>
              <a:spcAft>
                <a:spcPts val="0"/>
              </a:spcAft>
              <a:buClr>
                <a:schemeClr val="accent2"/>
              </a:buClr>
              <a:buSzPts val="3000"/>
              <a:buNone/>
              <a:defRPr sz="3000">
                <a:solidFill>
                  <a:schemeClr val="accent2"/>
                </a:solidFill>
              </a:defRPr>
            </a:lvl2pPr>
            <a:lvl3pPr lvl="2" algn="ctr">
              <a:lnSpc>
                <a:spcPct val="100000"/>
              </a:lnSpc>
              <a:spcBef>
                <a:spcPts val="1000"/>
              </a:spcBef>
              <a:spcAft>
                <a:spcPts val="0"/>
              </a:spcAft>
              <a:buClr>
                <a:schemeClr val="accent2"/>
              </a:buClr>
              <a:buSzPts val="3000"/>
              <a:buNone/>
              <a:defRPr sz="3000">
                <a:solidFill>
                  <a:schemeClr val="accent2"/>
                </a:solidFill>
              </a:defRPr>
            </a:lvl3pPr>
            <a:lvl4pPr lvl="3" algn="ctr">
              <a:lnSpc>
                <a:spcPct val="100000"/>
              </a:lnSpc>
              <a:spcBef>
                <a:spcPts val="1000"/>
              </a:spcBef>
              <a:spcAft>
                <a:spcPts val="0"/>
              </a:spcAft>
              <a:buClr>
                <a:schemeClr val="accent2"/>
              </a:buClr>
              <a:buSzPts val="3000"/>
              <a:buNone/>
              <a:defRPr sz="3000">
                <a:solidFill>
                  <a:schemeClr val="accent2"/>
                </a:solidFill>
              </a:defRPr>
            </a:lvl4pPr>
            <a:lvl5pPr lvl="4" algn="ctr">
              <a:lnSpc>
                <a:spcPct val="100000"/>
              </a:lnSpc>
              <a:spcBef>
                <a:spcPts val="1000"/>
              </a:spcBef>
              <a:spcAft>
                <a:spcPts val="0"/>
              </a:spcAft>
              <a:buClr>
                <a:schemeClr val="accent2"/>
              </a:buClr>
              <a:buSzPts val="3000"/>
              <a:buNone/>
              <a:defRPr sz="3000">
                <a:solidFill>
                  <a:schemeClr val="accent2"/>
                </a:solidFill>
              </a:defRPr>
            </a:lvl5pPr>
            <a:lvl6pPr lvl="5" algn="ctr">
              <a:lnSpc>
                <a:spcPct val="100000"/>
              </a:lnSpc>
              <a:spcBef>
                <a:spcPts val="1000"/>
              </a:spcBef>
              <a:spcAft>
                <a:spcPts val="0"/>
              </a:spcAft>
              <a:buClr>
                <a:schemeClr val="accent2"/>
              </a:buClr>
              <a:buSzPts val="3000"/>
              <a:buNone/>
              <a:defRPr sz="3000">
                <a:solidFill>
                  <a:schemeClr val="accent2"/>
                </a:solidFill>
              </a:defRPr>
            </a:lvl6pPr>
            <a:lvl7pPr lvl="6" algn="ctr">
              <a:lnSpc>
                <a:spcPct val="100000"/>
              </a:lnSpc>
              <a:spcBef>
                <a:spcPts val="1000"/>
              </a:spcBef>
              <a:spcAft>
                <a:spcPts val="0"/>
              </a:spcAft>
              <a:buClr>
                <a:schemeClr val="accent2"/>
              </a:buClr>
              <a:buSzPts val="3000"/>
              <a:buNone/>
              <a:defRPr sz="3000">
                <a:solidFill>
                  <a:schemeClr val="accent2"/>
                </a:solidFill>
              </a:defRPr>
            </a:lvl7pPr>
            <a:lvl8pPr lvl="7" algn="ctr">
              <a:lnSpc>
                <a:spcPct val="100000"/>
              </a:lnSpc>
              <a:spcBef>
                <a:spcPts val="1000"/>
              </a:spcBef>
              <a:spcAft>
                <a:spcPts val="0"/>
              </a:spcAft>
              <a:buClr>
                <a:schemeClr val="accent2"/>
              </a:buClr>
              <a:buSzPts val="3000"/>
              <a:buNone/>
              <a:defRPr sz="3000">
                <a:solidFill>
                  <a:schemeClr val="accent2"/>
                </a:solidFill>
              </a:defRPr>
            </a:lvl8pPr>
            <a:lvl9pPr lvl="8" algn="ctr">
              <a:lnSpc>
                <a:spcPct val="100000"/>
              </a:lnSpc>
              <a:spcBef>
                <a:spcPts val="1000"/>
              </a:spcBef>
              <a:spcAft>
                <a:spcPts val="1000"/>
              </a:spcAft>
              <a:buClr>
                <a:schemeClr val="accent2"/>
              </a:buClr>
              <a:buSzPts val="3000"/>
              <a:buNone/>
              <a:defRPr sz="3000">
                <a:solidFill>
                  <a:schemeClr val="accent2"/>
                </a:solidFill>
              </a:defRPr>
            </a:lvl9pPr>
          </a:lstStyle>
          <a:p/>
        </p:txBody>
      </p:sp>
      <p:sp>
        <p:nvSpPr>
          <p:cNvPr id="82" name="Google Shape;82;p22"/>
          <p:cNvSpPr/>
          <p:nvPr/>
        </p:nvSpPr>
        <p:spPr>
          <a:xfrm>
            <a:off x="794256" y="560052"/>
            <a:ext cx="7399177" cy="3910731"/>
          </a:xfrm>
          <a:custGeom>
            <a:rect b="b" l="l" r="r" t="t"/>
            <a:pathLst>
              <a:path extrusionOk="0" h="1853427" w="3506719">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22"/>
          <p:cNvSpPr/>
          <p:nvPr/>
        </p:nvSpPr>
        <p:spPr>
          <a:xfrm rot="4673461">
            <a:off x="7546626" y="3625444"/>
            <a:ext cx="814039" cy="1022204"/>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22"/>
          <p:cNvSpPr/>
          <p:nvPr/>
        </p:nvSpPr>
        <p:spPr>
          <a:xfrm rot="4673461">
            <a:off x="7996900" y="4294821"/>
            <a:ext cx="185670" cy="335731"/>
          </a:xfrm>
          <a:custGeom>
            <a:rect b="b" l="l" r="r" t="t"/>
            <a:pathLst>
              <a:path extrusionOk="0" h="159157" w="88019">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22"/>
          <p:cNvSpPr/>
          <p:nvPr/>
        </p:nvSpPr>
        <p:spPr>
          <a:xfrm rot="-5167633">
            <a:off x="338201" y="3492220"/>
            <a:ext cx="831049" cy="96136"/>
          </a:xfrm>
          <a:custGeom>
            <a:rect b="b" l="l" r="r" t="t"/>
            <a:pathLst>
              <a:path extrusionOk="0" h="45566" w="393896">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22"/>
          <p:cNvSpPr/>
          <p:nvPr/>
        </p:nvSpPr>
        <p:spPr>
          <a:xfrm rot="-5167633">
            <a:off x="614037" y="2873277"/>
            <a:ext cx="278340" cy="43095"/>
          </a:xfrm>
          <a:custGeom>
            <a:rect b="b" l="l" r="r" t="t"/>
            <a:pathLst>
              <a:path extrusionOk="0" h="20426" w="131926">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22"/>
          <p:cNvSpPr/>
          <p:nvPr/>
        </p:nvSpPr>
        <p:spPr>
          <a:xfrm>
            <a:off x="5262249" y="462245"/>
            <a:ext cx="681049" cy="214332"/>
          </a:xfrm>
          <a:custGeom>
            <a:rect b="b" l="l" r="r" t="t"/>
            <a:pathLst>
              <a:path extrusionOk="0" h="101579" w="322772">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22"/>
          <p:cNvSpPr/>
          <p:nvPr/>
        </p:nvSpPr>
        <p:spPr>
          <a:xfrm>
            <a:off x="2829661" y="4511611"/>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22"/>
          <p:cNvSpPr/>
          <p:nvPr/>
        </p:nvSpPr>
        <p:spPr>
          <a:xfrm>
            <a:off x="4309554" y="4544979"/>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22"/>
          <p:cNvSpPr/>
          <p:nvPr/>
        </p:nvSpPr>
        <p:spPr>
          <a:xfrm>
            <a:off x="7710737" y="66712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22"/>
          <p:cNvSpPr/>
          <p:nvPr/>
        </p:nvSpPr>
        <p:spPr>
          <a:xfrm>
            <a:off x="7865454" y="61702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92" name="Shape 92"/>
        <p:cNvGrpSpPr/>
        <p:nvPr/>
      </p:nvGrpSpPr>
      <p:grpSpPr>
        <a:xfrm>
          <a:off x="0" y="0"/>
          <a:ext cx="0" cy="0"/>
          <a:chOff x="0" y="0"/>
          <a:chExt cx="0" cy="0"/>
        </a:xfrm>
      </p:grpSpPr>
      <p:sp>
        <p:nvSpPr>
          <p:cNvPr id="93" name="Google Shape;93;p23"/>
          <p:cNvSpPr/>
          <p:nvPr/>
        </p:nvSpPr>
        <p:spPr>
          <a:xfrm>
            <a:off x="1711339" y="1054787"/>
            <a:ext cx="2954" cy="1397"/>
          </a:xfrm>
          <a:custGeom>
            <a:rect b="b" l="l" r="r" t="t"/>
            <a:pathLst>
              <a:path extrusionOk="0" h="662" w="1400">
                <a:moveTo>
                  <a:pt x="0" y="663"/>
                </a:moveTo>
                <a:cubicBezTo>
                  <a:pt x="2192" y="-368"/>
                  <a:pt x="1513" y="-61"/>
                  <a:pt x="0" y="66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23"/>
          <p:cNvSpPr/>
          <p:nvPr/>
        </p:nvSpPr>
        <p:spPr>
          <a:xfrm>
            <a:off x="789941" y="506013"/>
            <a:ext cx="7919231" cy="4371184"/>
          </a:xfrm>
          <a:custGeom>
            <a:rect b="b" l="l" r="r" t="t"/>
            <a:pathLst>
              <a:path extrusionOk="0" h="2071651" w="375319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23"/>
          <p:cNvSpPr/>
          <p:nvPr/>
        </p:nvSpPr>
        <p:spPr>
          <a:xfrm>
            <a:off x="529421" y="349800"/>
            <a:ext cx="8062595" cy="4512254"/>
          </a:xfrm>
          <a:custGeom>
            <a:rect b="b" l="l" r="r" t="t"/>
            <a:pathLst>
              <a:path extrusionOk="0" h="2138509" w="3821135">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6" name="Google Shape;96;p23"/>
          <p:cNvGrpSpPr/>
          <p:nvPr/>
        </p:nvGrpSpPr>
        <p:grpSpPr>
          <a:xfrm>
            <a:off x="550224" y="368620"/>
            <a:ext cx="878228" cy="627539"/>
            <a:chOff x="550224" y="368620"/>
            <a:chExt cx="878228" cy="627539"/>
          </a:xfrm>
        </p:grpSpPr>
        <p:sp>
          <p:nvSpPr>
            <p:cNvPr id="97" name="Google Shape;97;p23"/>
            <p:cNvSpPr/>
            <p:nvPr/>
          </p:nvSpPr>
          <p:spPr>
            <a:xfrm>
              <a:off x="550224" y="368620"/>
              <a:ext cx="430805" cy="627539"/>
            </a:xfrm>
            <a:custGeom>
              <a:rect b="b" l="l" r="r" t="t"/>
              <a:pathLst>
                <a:path extrusionOk="0" h="297412" w="204173">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23"/>
            <p:cNvSpPr/>
            <p:nvPr/>
          </p:nvSpPr>
          <p:spPr>
            <a:xfrm>
              <a:off x="1007307" y="372376"/>
              <a:ext cx="421145" cy="613504"/>
            </a:xfrm>
            <a:custGeom>
              <a:rect b="b" l="l" r="r" t="t"/>
              <a:pathLst>
                <a:path extrusionOk="0" h="290760" w="199595">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23"/>
            <p:cNvSpPr/>
            <p:nvPr/>
          </p:nvSpPr>
          <p:spPr>
            <a:xfrm>
              <a:off x="1305031" y="475050"/>
              <a:ext cx="59409" cy="175613"/>
            </a:xfrm>
            <a:custGeom>
              <a:rect b="b" l="l" r="r" t="t"/>
              <a:pathLst>
                <a:path extrusionOk="0" h="83229" w="28156">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23"/>
            <p:cNvSpPr/>
            <p:nvPr/>
          </p:nvSpPr>
          <p:spPr>
            <a:xfrm>
              <a:off x="1260832" y="642594"/>
              <a:ext cx="30076" cy="31226"/>
            </a:xfrm>
            <a:custGeom>
              <a:rect b="b" l="l" r="r" t="t"/>
              <a:pathLst>
                <a:path extrusionOk="0" h="14799" w="14254">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23"/>
            <p:cNvSpPr/>
            <p:nvPr/>
          </p:nvSpPr>
          <p:spPr>
            <a:xfrm>
              <a:off x="611671" y="601479"/>
              <a:ext cx="103968" cy="202921"/>
            </a:xfrm>
            <a:custGeom>
              <a:rect b="b" l="l" r="r" t="t"/>
              <a:pathLst>
                <a:path extrusionOk="0" h="96171" w="49274">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2" name="Google Shape;102;p23"/>
          <p:cNvSpPr txBox="1"/>
          <p:nvPr>
            <p:ph idx="1" type="body"/>
          </p:nvPr>
        </p:nvSpPr>
        <p:spPr>
          <a:xfrm>
            <a:off x="1714300" y="1186825"/>
            <a:ext cx="5715300" cy="2769900"/>
          </a:xfrm>
          <a:prstGeom prst="rect">
            <a:avLst/>
          </a:prstGeom>
          <a:noFill/>
          <a:ln>
            <a:noFill/>
          </a:ln>
        </p:spPr>
        <p:txBody>
          <a:bodyPr anchorCtr="0" anchor="ctr" bIns="0" lIns="0" spcFirstLastPara="1" rIns="0" wrap="square" tIns="0">
            <a:noAutofit/>
          </a:bodyPr>
          <a:lstStyle>
            <a:lvl1pPr indent="-406400" lvl="0" marL="457200" algn="ctr">
              <a:lnSpc>
                <a:spcPct val="100000"/>
              </a:lnSpc>
              <a:spcBef>
                <a:spcPts val="0"/>
              </a:spcBef>
              <a:spcAft>
                <a:spcPts val="0"/>
              </a:spcAft>
              <a:buSzPts val="2800"/>
              <a:buFont typeface="Nunito SemiBold"/>
              <a:buChar char="✗"/>
              <a:defRPr sz="2800">
                <a:latin typeface="Nunito SemiBold"/>
                <a:ea typeface="Nunito SemiBold"/>
                <a:cs typeface="Nunito SemiBold"/>
                <a:sym typeface="Nunito SemiBold"/>
              </a:defRPr>
            </a:lvl1pPr>
            <a:lvl2pPr indent="-406400" lvl="1" marL="914400" algn="ctr">
              <a:lnSpc>
                <a:spcPct val="100000"/>
              </a:lnSpc>
              <a:spcBef>
                <a:spcPts val="1000"/>
              </a:spcBef>
              <a:spcAft>
                <a:spcPts val="0"/>
              </a:spcAft>
              <a:buSzPts val="2800"/>
              <a:buFont typeface="Nunito SemiBold"/>
              <a:buChar char="✗"/>
              <a:defRPr sz="2800">
                <a:latin typeface="Nunito SemiBold"/>
                <a:ea typeface="Nunito SemiBold"/>
                <a:cs typeface="Nunito SemiBold"/>
                <a:sym typeface="Nunito SemiBold"/>
              </a:defRPr>
            </a:lvl2pPr>
            <a:lvl3pPr indent="-406400" lvl="2" marL="1371600" algn="ctr">
              <a:lnSpc>
                <a:spcPct val="100000"/>
              </a:lnSpc>
              <a:spcBef>
                <a:spcPts val="1000"/>
              </a:spcBef>
              <a:spcAft>
                <a:spcPts val="0"/>
              </a:spcAft>
              <a:buSzPts val="2800"/>
              <a:buFont typeface="Nunito SemiBold"/>
              <a:buChar char="■"/>
              <a:defRPr sz="2800">
                <a:latin typeface="Nunito SemiBold"/>
                <a:ea typeface="Nunito SemiBold"/>
                <a:cs typeface="Nunito SemiBold"/>
                <a:sym typeface="Nunito SemiBold"/>
              </a:defRPr>
            </a:lvl3pPr>
            <a:lvl4pPr indent="-406400" lvl="3" marL="1828800" algn="ctr">
              <a:lnSpc>
                <a:spcPct val="100000"/>
              </a:lnSpc>
              <a:spcBef>
                <a:spcPts val="1000"/>
              </a:spcBef>
              <a:spcAft>
                <a:spcPts val="0"/>
              </a:spcAft>
              <a:buSzPts val="2800"/>
              <a:buFont typeface="Nunito SemiBold"/>
              <a:buChar char="●"/>
              <a:defRPr sz="2800">
                <a:latin typeface="Nunito SemiBold"/>
                <a:ea typeface="Nunito SemiBold"/>
                <a:cs typeface="Nunito SemiBold"/>
                <a:sym typeface="Nunito SemiBold"/>
              </a:defRPr>
            </a:lvl4pPr>
            <a:lvl5pPr indent="-406400" lvl="4" marL="2286000" algn="ctr">
              <a:lnSpc>
                <a:spcPct val="100000"/>
              </a:lnSpc>
              <a:spcBef>
                <a:spcPts val="1000"/>
              </a:spcBef>
              <a:spcAft>
                <a:spcPts val="0"/>
              </a:spcAft>
              <a:buSzPts val="2800"/>
              <a:buFont typeface="Nunito SemiBold"/>
              <a:buChar char="○"/>
              <a:defRPr sz="2800">
                <a:latin typeface="Nunito SemiBold"/>
                <a:ea typeface="Nunito SemiBold"/>
                <a:cs typeface="Nunito SemiBold"/>
                <a:sym typeface="Nunito SemiBold"/>
              </a:defRPr>
            </a:lvl5pPr>
            <a:lvl6pPr indent="-406400" lvl="5" marL="2743200" algn="ctr">
              <a:lnSpc>
                <a:spcPct val="100000"/>
              </a:lnSpc>
              <a:spcBef>
                <a:spcPts val="1000"/>
              </a:spcBef>
              <a:spcAft>
                <a:spcPts val="0"/>
              </a:spcAft>
              <a:buSzPts val="2800"/>
              <a:buFont typeface="Nunito SemiBold"/>
              <a:buChar char="■"/>
              <a:defRPr sz="2800">
                <a:latin typeface="Nunito SemiBold"/>
                <a:ea typeface="Nunito SemiBold"/>
                <a:cs typeface="Nunito SemiBold"/>
                <a:sym typeface="Nunito SemiBold"/>
              </a:defRPr>
            </a:lvl6pPr>
            <a:lvl7pPr indent="-406400" lvl="6" marL="3200400" algn="ctr">
              <a:lnSpc>
                <a:spcPct val="100000"/>
              </a:lnSpc>
              <a:spcBef>
                <a:spcPts val="1000"/>
              </a:spcBef>
              <a:spcAft>
                <a:spcPts val="0"/>
              </a:spcAft>
              <a:buSzPts val="2800"/>
              <a:buFont typeface="Nunito SemiBold"/>
              <a:buChar char="●"/>
              <a:defRPr sz="2800">
                <a:latin typeface="Nunito SemiBold"/>
                <a:ea typeface="Nunito SemiBold"/>
                <a:cs typeface="Nunito SemiBold"/>
                <a:sym typeface="Nunito SemiBold"/>
              </a:defRPr>
            </a:lvl7pPr>
            <a:lvl8pPr indent="-406400" lvl="7" marL="3657600" algn="ctr">
              <a:lnSpc>
                <a:spcPct val="100000"/>
              </a:lnSpc>
              <a:spcBef>
                <a:spcPts val="1000"/>
              </a:spcBef>
              <a:spcAft>
                <a:spcPts val="0"/>
              </a:spcAft>
              <a:buSzPts val="2800"/>
              <a:buFont typeface="Nunito SemiBold"/>
              <a:buChar char="○"/>
              <a:defRPr sz="2800">
                <a:latin typeface="Nunito SemiBold"/>
                <a:ea typeface="Nunito SemiBold"/>
                <a:cs typeface="Nunito SemiBold"/>
                <a:sym typeface="Nunito SemiBold"/>
              </a:defRPr>
            </a:lvl8pPr>
            <a:lvl9pPr indent="-406400" lvl="8" marL="4114800" algn="ctr">
              <a:lnSpc>
                <a:spcPct val="100000"/>
              </a:lnSpc>
              <a:spcBef>
                <a:spcPts val="1000"/>
              </a:spcBef>
              <a:spcAft>
                <a:spcPts val="1000"/>
              </a:spcAft>
              <a:buSzPts val="2800"/>
              <a:buFont typeface="Nunito SemiBold"/>
              <a:buChar char="■"/>
              <a:defRPr sz="2800">
                <a:latin typeface="Nunito SemiBold"/>
                <a:ea typeface="Nunito SemiBold"/>
                <a:cs typeface="Nunito SemiBold"/>
                <a:sym typeface="Nunito SemiBold"/>
              </a:defRPr>
            </a:lvl9pPr>
          </a:lstStyle>
          <a:p/>
        </p:txBody>
      </p:sp>
      <p:sp>
        <p:nvSpPr>
          <p:cNvPr id="103" name="Google Shape;103;p23"/>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23"/>
          <p:cNvSpPr/>
          <p:nvPr/>
        </p:nvSpPr>
        <p:spPr>
          <a:xfrm rot="-10653455">
            <a:off x="308904" y="3412015"/>
            <a:ext cx="814998" cy="1023408"/>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23"/>
          <p:cNvSpPr/>
          <p:nvPr/>
        </p:nvSpPr>
        <p:spPr>
          <a:xfrm rot="5624237">
            <a:off x="8289671" y="2866841"/>
            <a:ext cx="540119" cy="264234"/>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23"/>
          <p:cNvSpPr/>
          <p:nvPr/>
        </p:nvSpPr>
        <p:spPr>
          <a:xfrm rot="5400000">
            <a:off x="6259143" y="-119213"/>
            <a:ext cx="113330" cy="954049"/>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23"/>
          <p:cNvSpPr/>
          <p:nvPr/>
        </p:nvSpPr>
        <p:spPr>
          <a:xfrm rot="5400000">
            <a:off x="6459663" y="73310"/>
            <a:ext cx="80437" cy="399039"/>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23"/>
          <p:cNvSpPr/>
          <p:nvPr/>
        </p:nvSpPr>
        <p:spPr>
          <a:xfrm flipH="1">
            <a:off x="486100" y="253760"/>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23"/>
          <p:cNvSpPr/>
          <p:nvPr/>
        </p:nvSpPr>
        <p:spPr>
          <a:xfrm flipH="1">
            <a:off x="509560" y="230637"/>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0" name="Shape 110"/>
        <p:cNvGrpSpPr/>
        <p:nvPr/>
      </p:nvGrpSpPr>
      <p:grpSpPr>
        <a:xfrm>
          <a:off x="0" y="0"/>
          <a:ext cx="0" cy="0"/>
          <a:chOff x="0" y="0"/>
          <a:chExt cx="0" cy="0"/>
        </a:xfrm>
      </p:grpSpPr>
      <p:sp>
        <p:nvSpPr>
          <p:cNvPr id="111" name="Google Shape;111;p24"/>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24"/>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24"/>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24"/>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115" name="Google Shape;115;p24"/>
          <p:cNvSpPr txBox="1"/>
          <p:nvPr>
            <p:ph idx="1" type="body"/>
          </p:nvPr>
        </p:nvSpPr>
        <p:spPr>
          <a:xfrm>
            <a:off x="1188175" y="1506350"/>
            <a:ext cx="6426300" cy="2840400"/>
          </a:xfrm>
          <a:prstGeom prst="rect">
            <a:avLst/>
          </a:prstGeom>
          <a:noFill/>
          <a:ln>
            <a:noFill/>
          </a:ln>
        </p:spPr>
        <p:txBody>
          <a:bodyPr anchorCtr="0" anchor="t" bIns="0" lIns="0" spcFirstLastPara="1" rIns="0" wrap="square" tIns="0">
            <a:noAutofit/>
          </a:bodyPr>
          <a:lstStyle>
            <a:lvl1pPr indent="-368300" lvl="0" marL="457200" algn="l">
              <a:lnSpc>
                <a:spcPct val="100000"/>
              </a:lnSpc>
              <a:spcBef>
                <a:spcPts val="0"/>
              </a:spcBef>
              <a:spcAft>
                <a:spcPts val="0"/>
              </a:spcAft>
              <a:buSzPts val="2200"/>
              <a:buChar char="✗"/>
              <a:defRPr/>
            </a:lvl1pPr>
            <a:lvl2pPr indent="-368300" lvl="1" marL="914400" algn="l">
              <a:lnSpc>
                <a:spcPct val="100000"/>
              </a:lnSpc>
              <a:spcBef>
                <a:spcPts val="1000"/>
              </a:spcBef>
              <a:spcAft>
                <a:spcPts val="0"/>
              </a:spcAft>
              <a:buSzPts val="2200"/>
              <a:buChar char="✗"/>
              <a:defRPr/>
            </a:lvl2pPr>
            <a:lvl3pPr indent="-368300" lvl="2" marL="1371600" algn="l">
              <a:lnSpc>
                <a:spcPct val="100000"/>
              </a:lnSpc>
              <a:spcBef>
                <a:spcPts val="1000"/>
              </a:spcBef>
              <a:spcAft>
                <a:spcPts val="0"/>
              </a:spcAft>
              <a:buSzPts val="2200"/>
              <a:buChar char="■"/>
              <a:defRPr/>
            </a:lvl3pPr>
            <a:lvl4pPr indent="-368300" lvl="3" marL="1828800" algn="l">
              <a:lnSpc>
                <a:spcPct val="100000"/>
              </a:lnSpc>
              <a:spcBef>
                <a:spcPts val="1000"/>
              </a:spcBef>
              <a:spcAft>
                <a:spcPts val="0"/>
              </a:spcAft>
              <a:buSzPts val="2200"/>
              <a:buChar char="●"/>
              <a:defRPr/>
            </a:lvl4pPr>
            <a:lvl5pPr indent="-368300" lvl="4" marL="2286000" algn="l">
              <a:lnSpc>
                <a:spcPct val="100000"/>
              </a:lnSpc>
              <a:spcBef>
                <a:spcPts val="1000"/>
              </a:spcBef>
              <a:spcAft>
                <a:spcPts val="0"/>
              </a:spcAft>
              <a:buSzPts val="2200"/>
              <a:buChar char="○"/>
              <a:defRPr/>
            </a:lvl5pPr>
            <a:lvl6pPr indent="-368300" lvl="5" marL="2743200" algn="l">
              <a:lnSpc>
                <a:spcPct val="100000"/>
              </a:lnSpc>
              <a:spcBef>
                <a:spcPts val="1000"/>
              </a:spcBef>
              <a:spcAft>
                <a:spcPts val="0"/>
              </a:spcAft>
              <a:buSzPts val="2200"/>
              <a:buChar char="■"/>
              <a:defRPr/>
            </a:lvl6pPr>
            <a:lvl7pPr indent="-368300" lvl="6" marL="3200400" algn="l">
              <a:lnSpc>
                <a:spcPct val="100000"/>
              </a:lnSpc>
              <a:spcBef>
                <a:spcPts val="1000"/>
              </a:spcBef>
              <a:spcAft>
                <a:spcPts val="0"/>
              </a:spcAft>
              <a:buSzPts val="2200"/>
              <a:buChar char="●"/>
              <a:defRPr/>
            </a:lvl7pPr>
            <a:lvl8pPr indent="-368300" lvl="7" marL="3657600" algn="l">
              <a:lnSpc>
                <a:spcPct val="100000"/>
              </a:lnSpc>
              <a:spcBef>
                <a:spcPts val="1000"/>
              </a:spcBef>
              <a:spcAft>
                <a:spcPts val="0"/>
              </a:spcAft>
              <a:buSzPts val="2200"/>
              <a:buChar char="○"/>
              <a:defRPr/>
            </a:lvl8pPr>
            <a:lvl9pPr indent="-368300" lvl="8" marL="4114800" algn="l">
              <a:lnSpc>
                <a:spcPct val="100000"/>
              </a:lnSpc>
              <a:spcBef>
                <a:spcPts val="1000"/>
              </a:spcBef>
              <a:spcAft>
                <a:spcPts val="1000"/>
              </a:spcAft>
              <a:buSzPts val="2200"/>
              <a:buChar char="■"/>
              <a:defRPr/>
            </a:lvl9pPr>
          </a:lstStyle>
          <a:p/>
        </p:txBody>
      </p:sp>
      <p:sp>
        <p:nvSpPr>
          <p:cNvPr id="116" name="Google Shape;116;p24"/>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4"/>
          <p:cNvSpPr/>
          <p:nvPr/>
        </p:nvSpPr>
        <p:spPr>
          <a:xfrm>
            <a:off x="3215361" y="371192"/>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24"/>
          <p:cNvSpPr/>
          <p:nvPr/>
        </p:nvSpPr>
        <p:spPr>
          <a:xfrm>
            <a:off x="4695254" y="404559"/>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24"/>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24"/>
          <p:cNvSpPr/>
          <p:nvPr/>
        </p:nvSpPr>
        <p:spPr>
          <a:xfrm>
            <a:off x="244743" y="409436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24"/>
          <p:cNvSpPr/>
          <p:nvPr/>
        </p:nvSpPr>
        <p:spPr>
          <a:xfrm>
            <a:off x="8578274" y="2957429"/>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24"/>
          <p:cNvSpPr/>
          <p:nvPr/>
        </p:nvSpPr>
        <p:spPr>
          <a:xfrm>
            <a:off x="4853896" y="4607301"/>
            <a:ext cx="851649" cy="155161"/>
          </a:xfrm>
          <a:custGeom>
            <a:rect b="b" l="l" r="r" t="t"/>
            <a:pathLst>
              <a:path extrusionOk="0" h="73536" w="403625">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24"/>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p:cSld name="TITLE_AND_BODY_1">
    <p:spTree>
      <p:nvGrpSpPr>
        <p:cNvPr id="124" name="Shape 124"/>
        <p:cNvGrpSpPr/>
        <p:nvPr/>
      </p:nvGrpSpPr>
      <p:grpSpPr>
        <a:xfrm>
          <a:off x="0" y="0"/>
          <a:ext cx="0" cy="0"/>
          <a:chOff x="0" y="0"/>
          <a:chExt cx="0" cy="0"/>
        </a:xfrm>
      </p:grpSpPr>
      <p:sp>
        <p:nvSpPr>
          <p:cNvPr id="125" name="Google Shape;125;p25"/>
          <p:cNvSpPr/>
          <p:nvPr/>
        </p:nvSpPr>
        <p:spPr>
          <a:xfrm>
            <a:off x="0" y="0"/>
            <a:ext cx="9144000" cy="5143500"/>
          </a:xfrm>
          <a:prstGeom prst="rect">
            <a:avLst/>
          </a:prstGeom>
          <a:gradFill>
            <a:gsLst>
              <a:gs pos="0">
                <a:schemeClr val="lt1"/>
              </a:gs>
              <a:gs pos="26000">
                <a:schemeClr val="lt1"/>
              </a:gs>
              <a:gs pos="48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5"/>
          <p:cNvSpPr/>
          <p:nvPr/>
        </p:nvSpPr>
        <p:spPr>
          <a:xfrm rot="10800000">
            <a:off x="478120" y="499499"/>
            <a:ext cx="3891580" cy="4389451"/>
          </a:xfrm>
          <a:custGeom>
            <a:rect b="b" l="l" r="r" t="t"/>
            <a:pathLst>
              <a:path extrusionOk="0" h="513236" w="873041">
                <a:moveTo>
                  <a:pt x="807026" y="87874"/>
                </a:moveTo>
                <a:cubicBezTo>
                  <a:pt x="687888" y="-12496"/>
                  <a:pt x="94894" y="-27493"/>
                  <a:pt x="35062" y="46020"/>
                </a:cubicBezTo>
                <a:cubicBezTo>
                  <a:pt x="-6967" y="97718"/>
                  <a:pt x="2767" y="252111"/>
                  <a:pt x="1233" y="323344"/>
                </a:cubicBezTo>
                <a:cubicBezTo>
                  <a:pt x="-5849" y="404706"/>
                  <a:pt x="16010" y="492163"/>
                  <a:pt x="108027" y="508036"/>
                </a:cubicBezTo>
                <a:cubicBezTo>
                  <a:pt x="181211" y="520007"/>
                  <a:pt x="256478" y="507488"/>
                  <a:pt x="330298" y="508036"/>
                </a:cubicBezTo>
                <a:cubicBezTo>
                  <a:pt x="482038" y="490497"/>
                  <a:pt x="728667" y="541318"/>
                  <a:pt x="831077" y="410055"/>
                </a:cubicBezTo>
                <a:cubicBezTo>
                  <a:pt x="891479" y="316196"/>
                  <a:pt x="889396" y="168425"/>
                  <a:pt x="807026" y="8787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25"/>
          <p:cNvSpPr/>
          <p:nvPr/>
        </p:nvSpPr>
        <p:spPr>
          <a:xfrm>
            <a:off x="359638" y="371200"/>
            <a:ext cx="3869146" cy="4400299"/>
          </a:xfrm>
          <a:custGeom>
            <a:rect b="b" l="l" r="r" t="t"/>
            <a:pathLst>
              <a:path extrusionOk="0" h="1953518" w="1717712">
                <a:moveTo>
                  <a:pt x="1717677" y="1051758"/>
                </a:moveTo>
                <a:cubicBezTo>
                  <a:pt x="1717041" y="813899"/>
                  <a:pt x="1713292" y="575995"/>
                  <a:pt x="1710661" y="338136"/>
                </a:cubicBezTo>
                <a:cubicBezTo>
                  <a:pt x="1721382" y="143007"/>
                  <a:pt x="1668478" y="-11692"/>
                  <a:pt x="1396636" y="695"/>
                </a:cubicBezTo>
                <a:cubicBezTo>
                  <a:pt x="1075945" y="147"/>
                  <a:pt x="626492" y="30556"/>
                  <a:pt x="313102" y="62895"/>
                </a:cubicBezTo>
                <a:cubicBezTo>
                  <a:pt x="228254" y="71248"/>
                  <a:pt x="127029" y="84929"/>
                  <a:pt x="80877" y="166423"/>
                </a:cubicBezTo>
                <a:cubicBezTo>
                  <a:pt x="57506" y="207641"/>
                  <a:pt x="52222" y="256313"/>
                  <a:pt x="47991" y="302574"/>
                </a:cubicBezTo>
                <a:cubicBezTo>
                  <a:pt x="26527" y="536443"/>
                  <a:pt x="5742" y="770773"/>
                  <a:pt x="765" y="1005673"/>
                </a:cubicBezTo>
                <a:cubicBezTo>
                  <a:pt x="-2436" y="1229303"/>
                  <a:pt x="2826" y="1455674"/>
                  <a:pt x="47355" y="1675512"/>
                </a:cubicBezTo>
                <a:cubicBezTo>
                  <a:pt x="105433" y="1930275"/>
                  <a:pt x="294247" y="1910587"/>
                  <a:pt x="507266" y="1924377"/>
                </a:cubicBezTo>
                <a:cubicBezTo>
                  <a:pt x="802152" y="1942663"/>
                  <a:pt x="1097629" y="1958514"/>
                  <a:pt x="1393172" y="1952046"/>
                </a:cubicBezTo>
                <a:cubicBezTo>
                  <a:pt x="1441055" y="1950775"/>
                  <a:pt x="1490210" y="1947420"/>
                  <a:pt x="1535440" y="1930429"/>
                </a:cubicBezTo>
                <a:cubicBezTo>
                  <a:pt x="1677402" y="1878007"/>
                  <a:pt x="1689065" y="1706645"/>
                  <a:pt x="1699874" y="1577005"/>
                </a:cubicBezTo>
                <a:cubicBezTo>
                  <a:pt x="1715068" y="1402398"/>
                  <a:pt x="1718093" y="1226979"/>
                  <a:pt x="1717677" y="1051758"/>
                </a:cubicBezTo>
                <a:close/>
                <a:moveTo>
                  <a:pt x="1684308" y="1587616"/>
                </a:moveTo>
                <a:cubicBezTo>
                  <a:pt x="1671833" y="1818701"/>
                  <a:pt x="1618008" y="1947946"/>
                  <a:pt x="1360789" y="1937861"/>
                </a:cubicBezTo>
                <a:cubicBezTo>
                  <a:pt x="1016574" y="1942663"/>
                  <a:pt x="672358" y="1921374"/>
                  <a:pt x="329042" y="1897608"/>
                </a:cubicBezTo>
                <a:cubicBezTo>
                  <a:pt x="86951" y="1886316"/>
                  <a:pt x="53428" y="1699979"/>
                  <a:pt x="34726" y="1498208"/>
                </a:cubicBezTo>
                <a:cubicBezTo>
                  <a:pt x="-9452" y="1099970"/>
                  <a:pt x="26790" y="698817"/>
                  <a:pt x="62702" y="301390"/>
                </a:cubicBezTo>
                <a:cubicBezTo>
                  <a:pt x="68753" y="111151"/>
                  <a:pt x="183835" y="84798"/>
                  <a:pt x="348357" y="74011"/>
                </a:cubicBezTo>
                <a:cubicBezTo>
                  <a:pt x="645698" y="44939"/>
                  <a:pt x="1089889" y="7404"/>
                  <a:pt x="1389160" y="15363"/>
                </a:cubicBezTo>
                <a:cubicBezTo>
                  <a:pt x="1422529" y="16262"/>
                  <a:pt x="1545876" y="-5817"/>
                  <a:pt x="1635416" y="89906"/>
                </a:cubicBezTo>
                <a:cubicBezTo>
                  <a:pt x="1708337" y="167848"/>
                  <a:pt x="1693692" y="282645"/>
                  <a:pt x="1696388" y="380999"/>
                </a:cubicBezTo>
                <a:cubicBezTo>
                  <a:pt x="1696805" y="783117"/>
                  <a:pt x="1718115" y="1186353"/>
                  <a:pt x="1684242" y="15876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25"/>
          <p:cNvSpPr txBox="1"/>
          <p:nvPr>
            <p:ph type="title"/>
          </p:nvPr>
        </p:nvSpPr>
        <p:spPr>
          <a:xfrm>
            <a:off x="883375" y="1004988"/>
            <a:ext cx="2879400" cy="9519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400"/>
              <a:buNone/>
              <a:defRPr/>
            </a:lvl1pPr>
            <a:lvl2pPr lvl="1" algn="l">
              <a:lnSpc>
                <a:spcPct val="90000"/>
              </a:lnSpc>
              <a:spcBef>
                <a:spcPts val="0"/>
              </a:spcBef>
              <a:spcAft>
                <a:spcPts val="0"/>
              </a:spcAft>
              <a:buSzPts val="3400"/>
              <a:buNone/>
              <a:defRPr/>
            </a:lvl2pPr>
            <a:lvl3pPr lvl="2" algn="l">
              <a:lnSpc>
                <a:spcPct val="90000"/>
              </a:lnSpc>
              <a:spcBef>
                <a:spcPts val="0"/>
              </a:spcBef>
              <a:spcAft>
                <a:spcPts val="0"/>
              </a:spcAft>
              <a:buSzPts val="3400"/>
              <a:buNone/>
              <a:defRPr/>
            </a:lvl3pPr>
            <a:lvl4pPr lvl="3" algn="l">
              <a:lnSpc>
                <a:spcPct val="90000"/>
              </a:lnSpc>
              <a:spcBef>
                <a:spcPts val="0"/>
              </a:spcBef>
              <a:spcAft>
                <a:spcPts val="0"/>
              </a:spcAft>
              <a:buSzPts val="3400"/>
              <a:buNone/>
              <a:defRPr/>
            </a:lvl4pPr>
            <a:lvl5pPr lvl="4" algn="l">
              <a:lnSpc>
                <a:spcPct val="90000"/>
              </a:lnSpc>
              <a:spcBef>
                <a:spcPts val="0"/>
              </a:spcBef>
              <a:spcAft>
                <a:spcPts val="0"/>
              </a:spcAft>
              <a:buSzPts val="3400"/>
              <a:buNone/>
              <a:defRPr/>
            </a:lvl5pPr>
            <a:lvl6pPr lvl="5" algn="l">
              <a:lnSpc>
                <a:spcPct val="90000"/>
              </a:lnSpc>
              <a:spcBef>
                <a:spcPts val="0"/>
              </a:spcBef>
              <a:spcAft>
                <a:spcPts val="0"/>
              </a:spcAft>
              <a:buSzPts val="3400"/>
              <a:buNone/>
              <a:defRPr/>
            </a:lvl6pPr>
            <a:lvl7pPr lvl="6" algn="l">
              <a:lnSpc>
                <a:spcPct val="90000"/>
              </a:lnSpc>
              <a:spcBef>
                <a:spcPts val="0"/>
              </a:spcBef>
              <a:spcAft>
                <a:spcPts val="0"/>
              </a:spcAft>
              <a:buSzPts val="3400"/>
              <a:buNone/>
              <a:defRPr/>
            </a:lvl7pPr>
            <a:lvl8pPr lvl="7" algn="l">
              <a:lnSpc>
                <a:spcPct val="90000"/>
              </a:lnSpc>
              <a:spcBef>
                <a:spcPts val="0"/>
              </a:spcBef>
              <a:spcAft>
                <a:spcPts val="0"/>
              </a:spcAft>
              <a:buSzPts val="3400"/>
              <a:buNone/>
              <a:defRPr/>
            </a:lvl8pPr>
            <a:lvl9pPr lvl="8" algn="l">
              <a:lnSpc>
                <a:spcPct val="90000"/>
              </a:lnSpc>
              <a:spcBef>
                <a:spcPts val="0"/>
              </a:spcBef>
              <a:spcAft>
                <a:spcPts val="0"/>
              </a:spcAft>
              <a:buSzPts val="3400"/>
              <a:buNone/>
              <a:defRPr/>
            </a:lvl9pPr>
          </a:lstStyle>
          <a:p/>
        </p:txBody>
      </p:sp>
      <p:sp>
        <p:nvSpPr>
          <p:cNvPr id="129" name="Google Shape;129;p25"/>
          <p:cNvSpPr txBox="1"/>
          <p:nvPr>
            <p:ph idx="1" type="body"/>
          </p:nvPr>
        </p:nvSpPr>
        <p:spPr>
          <a:xfrm>
            <a:off x="883525" y="2078413"/>
            <a:ext cx="2879400" cy="20601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130" name="Google Shape;130;p25"/>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5"/>
          <p:cNvSpPr/>
          <p:nvPr/>
        </p:nvSpPr>
        <p:spPr>
          <a:xfrm rot="5400000">
            <a:off x="3614542" y="2581686"/>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25"/>
          <p:cNvSpPr/>
          <p:nvPr/>
        </p:nvSpPr>
        <p:spPr>
          <a:xfrm rot="5400000">
            <a:off x="4155556" y="3522879"/>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25"/>
          <p:cNvSpPr/>
          <p:nvPr/>
        </p:nvSpPr>
        <p:spPr>
          <a:xfrm rot="10800000">
            <a:off x="542537" y="4490175"/>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25"/>
          <p:cNvSpPr/>
          <p:nvPr/>
        </p:nvSpPr>
        <p:spPr>
          <a:xfrm rot="5130764">
            <a:off x="247642" y="411835"/>
            <a:ext cx="745888" cy="775329"/>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25"/>
          <p:cNvSpPr/>
          <p:nvPr/>
        </p:nvSpPr>
        <p:spPr>
          <a:xfrm>
            <a:off x="2994774" y="300554"/>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25"/>
          <p:cNvSpPr/>
          <p:nvPr/>
        </p:nvSpPr>
        <p:spPr>
          <a:xfrm>
            <a:off x="1495696" y="4628071"/>
            <a:ext cx="851649" cy="155161"/>
          </a:xfrm>
          <a:custGeom>
            <a:rect b="b" l="l" r="r" t="t"/>
            <a:pathLst>
              <a:path extrusionOk="0" h="73536" w="403625">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25"/>
          <p:cNvSpPr/>
          <p:nvPr/>
        </p:nvSpPr>
        <p:spPr>
          <a:xfrm rot="10800000">
            <a:off x="545766" y="4680253"/>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400"/>
              <a:buFont typeface="Amatic SC"/>
              <a:buNone/>
              <a:defRPr b="1" i="0" sz="3400" u="none" cap="none" strike="noStrike">
                <a:solidFill>
                  <a:schemeClr val="dk1"/>
                </a:solidFill>
                <a:latin typeface="Amatic SC"/>
                <a:ea typeface="Amatic SC"/>
                <a:cs typeface="Amatic SC"/>
                <a:sym typeface="Amatic SC"/>
              </a:defRPr>
            </a:lvl1pPr>
            <a:lvl2pPr lvl="1" marR="0" rtl="0" algn="l">
              <a:lnSpc>
                <a:spcPct val="90000"/>
              </a:lnSpc>
              <a:spcBef>
                <a:spcPts val="0"/>
              </a:spcBef>
              <a:spcAft>
                <a:spcPts val="0"/>
              </a:spcAft>
              <a:buClr>
                <a:schemeClr val="dk1"/>
              </a:buClr>
              <a:buSzPts val="3400"/>
              <a:buFont typeface="Amatic SC"/>
              <a:buNone/>
              <a:defRPr b="1" i="0" sz="3400" u="none" cap="none" strike="noStrike">
                <a:solidFill>
                  <a:schemeClr val="dk1"/>
                </a:solidFill>
                <a:latin typeface="Amatic SC"/>
                <a:ea typeface="Amatic SC"/>
                <a:cs typeface="Amatic SC"/>
                <a:sym typeface="Amatic SC"/>
              </a:defRPr>
            </a:lvl2pPr>
            <a:lvl3pPr lvl="2" marR="0" rtl="0" algn="l">
              <a:lnSpc>
                <a:spcPct val="90000"/>
              </a:lnSpc>
              <a:spcBef>
                <a:spcPts val="0"/>
              </a:spcBef>
              <a:spcAft>
                <a:spcPts val="0"/>
              </a:spcAft>
              <a:buClr>
                <a:schemeClr val="dk1"/>
              </a:buClr>
              <a:buSzPts val="3400"/>
              <a:buFont typeface="Amatic SC"/>
              <a:buNone/>
              <a:defRPr b="1" i="0" sz="3400" u="none" cap="none" strike="noStrike">
                <a:solidFill>
                  <a:schemeClr val="dk1"/>
                </a:solidFill>
                <a:latin typeface="Amatic SC"/>
                <a:ea typeface="Amatic SC"/>
                <a:cs typeface="Amatic SC"/>
                <a:sym typeface="Amatic SC"/>
              </a:defRPr>
            </a:lvl3pPr>
            <a:lvl4pPr lvl="3" marR="0" rtl="0" algn="l">
              <a:lnSpc>
                <a:spcPct val="90000"/>
              </a:lnSpc>
              <a:spcBef>
                <a:spcPts val="0"/>
              </a:spcBef>
              <a:spcAft>
                <a:spcPts val="0"/>
              </a:spcAft>
              <a:buClr>
                <a:schemeClr val="dk1"/>
              </a:buClr>
              <a:buSzPts val="3400"/>
              <a:buFont typeface="Amatic SC"/>
              <a:buNone/>
              <a:defRPr b="1" i="0" sz="3400" u="none" cap="none" strike="noStrike">
                <a:solidFill>
                  <a:schemeClr val="dk1"/>
                </a:solidFill>
                <a:latin typeface="Amatic SC"/>
                <a:ea typeface="Amatic SC"/>
                <a:cs typeface="Amatic SC"/>
                <a:sym typeface="Amatic SC"/>
              </a:defRPr>
            </a:lvl4pPr>
            <a:lvl5pPr lvl="4" marR="0" rtl="0" algn="l">
              <a:lnSpc>
                <a:spcPct val="90000"/>
              </a:lnSpc>
              <a:spcBef>
                <a:spcPts val="0"/>
              </a:spcBef>
              <a:spcAft>
                <a:spcPts val="0"/>
              </a:spcAft>
              <a:buClr>
                <a:schemeClr val="dk1"/>
              </a:buClr>
              <a:buSzPts val="3400"/>
              <a:buFont typeface="Amatic SC"/>
              <a:buNone/>
              <a:defRPr b="1" i="0" sz="3400" u="none" cap="none" strike="noStrike">
                <a:solidFill>
                  <a:schemeClr val="dk1"/>
                </a:solidFill>
                <a:latin typeface="Amatic SC"/>
                <a:ea typeface="Amatic SC"/>
                <a:cs typeface="Amatic SC"/>
                <a:sym typeface="Amatic SC"/>
              </a:defRPr>
            </a:lvl5pPr>
            <a:lvl6pPr lvl="5" marR="0" rtl="0" algn="l">
              <a:lnSpc>
                <a:spcPct val="90000"/>
              </a:lnSpc>
              <a:spcBef>
                <a:spcPts val="0"/>
              </a:spcBef>
              <a:spcAft>
                <a:spcPts val="0"/>
              </a:spcAft>
              <a:buClr>
                <a:schemeClr val="dk1"/>
              </a:buClr>
              <a:buSzPts val="3400"/>
              <a:buFont typeface="Amatic SC"/>
              <a:buNone/>
              <a:defRPr b="1" i="0" sz="3400" u="none" cap="none" strike="noStrike">
                <a:solidFill>
                  <a:schemeClr val="dk1"/>
                </a:solidFill>
                <a:latin typeface="Amatic SC"/>
                <a:ea typeface="Amatic SC"/>
                <a:cs typeface="Amatic SC"/>
                <a:sym typeface="Amatic SC"/>
              </a:defRPr>
            </a:lvl6pPr>
            <a:lvl7pPr lvl="6" marR="0" rtl="0" algn="l">
              <a:lnSpc>
                <a:spcPct val="90000"/>
              </a:lnSpc>
              <a:spcBef>
                <a:spcPts val="0"/>
              </a:spcBef>
              <a:spcAft>
                <a:spcPts val="0"/>
              </a:spcAft>
              <a:buClr>
                <a:schemeClr val="dk1"/>
              </a:buClr>
              <a:buSzPts val="3400"/>
              <a:buFont typeface="Amatic SC"/>
              <a:buNone/>
              <a:defRPr b="1" i="0" sz="3400" u="none" cap="none" strike="noStrike">
                <a:solidFill>
                  <a:schemeClr val="dk1"/>
                </a:solidFill>
                <a:latin typeface="Amatic SC"/>
                <a:ea typeface="Amatic SC"/>
                <a:cs typeface="Amatic SC"/>
                <a:sym typeface="Amatic SC"/>
              </a:defRPr>
            </a:lvl7pPr>
            <a:lvl8pPr lvl="7" marR="0" rtl="0" algn="l">
              <a:lnSpc>
                <a:spcPct val="90000"/>
              </a:lnSpc>
              <a:spcBef>
                <a:spcPts val="0"/>
              </a:spcBef>
              <a:spcAft>
                <a:spcPts val="0"/>
              </a:spcAft>
              <a:buClr>
                <a:schemeClr val="dk1"/>
              </a:buClr>
              <a:buSzPts val="3400"/>
              <a:buFont typeface="Amatic SC"/>
              <a:buNone/>
              <a:defRPr b="1" i="0" sz="3400" u="none" cap="none" strike="noStrike">
                <a:solidFill>
                  <a:schemeClr val="dk1"/>
                </a:solidFill>
                <a:latin typeface="Amatic SC"/>
                <a:ea typeface="Amatic SC"/>
                <a:cs typeface="Amatic SC"/>
                <a:sym typeface="Amatic SC"/>
              </a:defRPr>
            </a:lvl8pPr>
            <a:lvl9pPr lvl="8" marR="0" rtl="0" algn="l">
              <a:lnSpc>
                <a:spcPct val="90000"/>
              </a:lnSpc>
              <a:spcBef>
                <a:spcPts val="0"/>
              </a:spcBef>
              <a:spcAft>
                <a:spcPts val="0"/>
              </a:spcAft>
              <a:buClr>
                <a:schemeClr val="dk1"/>
              </a:buClr>
              <a:buSzPts val="3400"/>
              <a:buFont typeface="Amatic SC"/>
              <a:buNone/>
              <a:defRPr b="1" i="0" sz="3400" u="none" cap="none" strike="noStrike">
                <a:solidFill>
                  <a:schemeClr val="dk1"/>
                </a:solidFill>
                <a:latin typeface="Amatic SC"/>
                <a:ea typeface="Amatic SC"/>
                <a:cs typeface="Amatic SC"/>
                <a:sym typeface="Amatic SC"/>
              </a:defRPr>
            </a:lvl9pPr>
          </a:lstStyle>
          <a:p/>
        </p:txBody>
      </p:sp>
      <p:sp>
        <p:nvSpPr>
          <p:cNvPr id="7" name="Google Shape;7;p16"/>
          <p:cNvSpPr txBox="1"/>
          <p:nvPr>
            <p:ph idx="1" type="body"/>
          </p:nvPr>
        </p:nvSpPr>
        <p:spPr>
          <a:xfrm>
            <a:off x="1188175" y="1506350"/>
            <a:ext cx="6426300" cy="2840400"/>
          </a:xfrm>
          <a:prstGeom prst="rect">
            <a:avLst/>
          </a:prstGeom>
          <a:noFill/>
          <a:ln>
            <a:noFill/>
          </a:ln>
        </p:spPr>
        <p:txBody>
          <a:bodyPr anchorCtr="0" anchor="t" bIns="0" lIns="0" spcFirstLastPara="1" rIns="0" wrap="square" tIns="0">
            <a:noAutofit/>
          </a:bodyPr>
          <a:lstStyle>
            <a:lvl1pPr indent="-368300" lvl="0" marL="457200" marR="0" rtl="0" algn="l">
              <a:lnSpc>
                <a:spcPct val="100000"/>
              </a:lnSpc>
              <a:spcBef>
                <a:spcPts val="0"/>
              </a:spcBef>
              <a:spcAft>
                <a:spcPts val="0"/>
              </a:spcAft>
              <a:buClr>
                <a:schemeClr val="accent1"/>
              </a:buClr>
              <a:buSzPts val="2200"/>
              <a:buFont typeface="Nunito"/>
              <a:buChar char="✗"/>
              <a:defRPr b="0" i="0" sz="2200" u="none" cap="none" strike="noStrike">
                <a:solidFill>
                  <a:schemeClr val="dk1"/>
                </a:solidFill>
                <a:latin typeface="Nunito"/>
                <a:ea typeface="Nunito"/>
                <a:cs typeface="Nunito"/>
                <a:sym typeface="Nunito"/>
              </a:defRPr>
            </a:lvl1pPr>
            <a:lvl2pPr indent="-368300" lvl="1" marL="914400" marR="0" rtl="0" algn="l">
              <a:lnSpc>
                <a:spcPct val="100000"/>
              </a:lnSpc>
              <a:spcBef>
                <a:spcPts val="1000"/>
              </a:spcBef>
              <a:spcAft>
                <a:spcPts val="0"/>
              </a:spcAft>
              <a:buClr>
                <a:schemeClr val="dk2"/>
              </a:buClr>
              <a:buSzPts val="2200"/>
              <a:buFont typeface="Nunito"/>
              <a:buChar char="✗"/>
              <a:defRPr b="0" i="0" sz="2200" u="none" cap="none" strike="noStrike">
                <a:solidFill>
                  <a:schemeClr val="dk1"/>
                </a:solidFill>
                <a:latin typeface="Nunito"/>
                <a:ea typeface="Nunito"/>
                <a:cs typeface="Nunito"/>
                <a:sym typeface="Nunito"/>
              </a:defRPr>
            </a:lvl2pPr>
            <a:lvl3pPr indent="-368300" lvl="2" marL="1371600" marR="0" rtl="0" algn="l">
              <a:lnSpc>
                <a:spcPct val="100000"/>
              </a:lnSpc>
              <a:spcBef>
                <a:spcPts val="1000"/>
              </a:spcBef>
              <a:spcAft>
                <a:spcPts val="0"/>
              </a:spcAft>
              <a:buClr>
                <a:schemeClr val="dk1"/>
              </a:buClr>
              <a:buSzPts val="2200"/>
              <a:buFont typeface="Nunito"/>
              <a:buChar char="■"/>
              <a:defRPr b="0" i="0" sz="2200" u="none" cap="none" strike="noStrike">
                <a:solidFill>
                  <a:schemeClr val="dk1"/>
                </a:solidFill>
                <a:latin typeface="Nunito"/>
                <a:ea typeface="Nunito"/>
                <a:cs typeface="Nunito"/>
                <a:sym typeface="Nunito"/>
              </a:defRPr>
            </a:lvl3pPr>
            <a:lvl4pPr indent="-368300" lvl="3" marL="1828800" marR="0" rtl="0" algn="l">
              <a:lnSpc>
                <a:spcPct val="100000"/>
              </a:lnSpc>
              <a:spcBef>
                <a:spcPts val="1000"/>
              </a:spcBef>
              <a:spcAft>
                <a:spcPts val="0"/>
              </a:spcAft>
              <a:buClr>
                <a:schemeClr val="dk1"/>
              </a:buClr>
              <a:buSzPts val="2200"/>
              <a:buFont typeface="Nunito"/>
              <a:buChar char="●"/>
              <a:defRPr b="0" i="0" sz="2200" u="none" cap="none" strike="noStrike">
                <a:solidFill>
                  <a:schemeClr val="dk1"/>
                </a:solidFill>
                <a:latin typeface="Nunito"/>
                <a:ea typeface="Nunito"/>
                <a:cs typeface="Nunito"/>
                <a:sym typeface="Nunito"/>
              </a:defRPr>
            </a:lvl4pPr>
            <a:lvl5pPr indent="-368300" lvl="4" marL="2286000" marR="0" rtl="0" algn="l">
              <a:lnSpc>
                <a:spcPct val="100000"/>
              </a:lnSpc>
              <a:spcBef>
                <a:spcPts val="1000"/>
              </a:spcBef>
              <a:spcAft>
                <a:spcPts val="0"/>
              </a:spcAft>
              <a:buClr>
                <a:schemeClr val="dk1"/>
              </a:buClr>
              <a:buSzPts val="2200"/>
              <a:buFont typeface="Nunito"/>
              <a:buChar char="○"/>
              <a:defRPr b="0" i="0" sz="2200" u="none" cap="none" strike="noStrike">
                <a:solidFill>
                  <a:schemeClr val="dk1"/>
                </a:solidFill>
                <a:latin typeface="Nunito"/>
                <a:ea typeface="Nunito"/>
                <a:cs typeface="Nunito"/>
                <a:sym typeface="Nunito"/>
              </a:defRPr>
            </a:lvl5pPr>
            <a:lvl6pPr indent="-368300" lvl="5" marL="2743200" marR="0" rtl="0" algn="l">
              <a:lnSpc>
                <a:spcPct val="100000"/>
              </a:lnSpc>
              <a:spcBef>
                <a:spcPts val="1000"/>
              </a:spcBef>
              <a:spcAft>
                <a:spcPts val="0"/>
              </a:spcAft>
              <a:buClr>
                <a:schemeClr val="dk1"/>
              </a:buClr>
              <a:buSzPts val="2200"/>
              <a:buFont typeface="Nunito"/>
              <a:buChar char="■"/>
              <a:defRPr b="0" i="0" sz="2200" u="none" cap="none" strike="noStrike">
                <a:solidFill>
                  <a:schemeClr val="dk1"/>
                </a:solidFill>
                <a:latin typeface="Nunito"/>
                <a:ea typeface="Nunito"/>
                <a:cs typeface="Nunito"/>
                <a:sym typeface="Nunito"/>
              </a:defRPr>
            </a:lvl6pPr>
            <a:lvl7pPr indent="-368300" lvl="6" marL="3200400" marR="0" rtl="0" algn="l">
              <a:lnSpc>
                <a:spcPct val="100000"/>
              </a:lnSpc>
              <a:spcBef>
                <a:spcPts val="1000"/>
              </a:spcBef>
              <a:spcAft>
                <a:spcPts val="0"/>
              </a:spcAft>
              <a:buClr>
                <a:schemeClr val="dk1"/>
              </a:buClr>
              <a:buSzPts val="2200"/>
              <a:buFont typeface="Nunito"/>
              <a:buChar char="●"/>
              <a:defRPr b="0" i="0" sz="2200" u="none" cap="none" strike="noStrike">
                <a:solidFill>
                  <a:schemeClr val="dk1"/>
                </a:solidFill>
                <a:latin typeface="Nunito"/>
                <a:ea typeface="Nunito"/>
                <a:cs typeface="Nunito"/>
                <a:sym typeface="Nunito"/>
              </a:defRPr>
            </a:lvl7pPr>
            <a:lvl8pPr indent="-368300" lvl="7" marL="3657600" marR="0" rtl="0" algn="l">
              <a:lnSpc>
                <a:spcPct val="100000"/>
              </a:lnSpc>
              <a:spcBef>
                <a:spcPts val="1000"/>
              </a:spcBef>
              <a:spcAft>
                <a:spcPts val="0"/>
              </a:spcAft>
              <a:buClr>
                <a:schemeClr val="dk1"/>
              </a:buClr>
              <a:buSzPts val="2200"/>
              <a:buFont typeface="Nunito"/>
              <a:buChar char="○"/>
              <a:defRPr b="0" i="0" sz="2200" u="none" cap="none" strike="noStrike">
                <a:solidFill>
                  <a:schemeClr val="dk1"/>
                </a:solidFill>
                <a:latin typeface="Nunito"/>
                <a:ea typeface="Nunito"/>
                <a:cs typeface="Nunito"/>
                <a:sym typeface="Nunito"/>
              </a:defRPr>
            </a:lvl8pPr>
            <a:lvl9pPr indent="-368300" lvl="8" marL="4114800" marR="0" rtl="0" algn="l">
              <a:lnSpc>
                <a:spcPct val="100000"/>
              </a:lnSpc>
              <a:spcBef>
                <a:spcPts val="1000"/>
              </a:spcBef>
              <a:spcAft>
                <a:spcPts val="1000"/>
              </a:spcAft>
              <a:buClr>
                <a:schemeClr val="dk1"/>
              </a:buClr>
              <a:buSzPts val="2200"/>
              <a:buFont typeface="Nunito"/>
              <a:buChar char="■"/>
              <a:defRPr b="0" i="0" sz="2200" u="none" cap="none" strike="noStrike">
                <a:solidFill>
                  <a:schemeClr val="dk1"/>
                </a:solidFill>
                <a:latin typeface="Nunito"/>
                <a:ea typeface="Nunito"/>
                <a:cs typeface="Nunito"/>
                <a:sym typeface="Nunito"/>
              </a:defRPr>
            </a:lvl9pPr>
          </a:lstStyle>
          <a:p/>
        </p:txBody>
      </p:sp>
      <p:sp>
        <p:nvSpPr>
          <p:cNvPr id="8" name="Google Shape;8;p16"/>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1pPr>
            <a:lvl2pPr indent="0" lvl="1" marL="0" marR="0" rtl="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2pPr>
            <a:lvl3pPr indent="0" lvl="2" marL="0" marR="0" rtl="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3pPr>
            <a:lvl4pPr indent="0" lvl="3" marL="0" marR="0" rtl="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4pPr>
            <a:lvl5pPr indent="0" lvl="4" marL="0" marR="0" rtl="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5pPr>
            <a:lvl6pPr indent="0" lvl="5" marL="0" marR="0" rtl="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6pPr>
            <a:lvl7pPr indent="0" lvl="6" marL="0" marR="0" rtl="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7pPr>
            <a:lvl8pPr indent="0" lvl="7" marL="0" marR="0" rtl="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8pPr>
            <a:lvl9pPr indent="0" lvl="8" marL="0" marR="0" rtl="0" algn="r">
              <a:lnSpc>
                <a:spcPct val="100000"/>
              </a:lnSpc>
              <a:spcBef>
                <a:spcPts val="0"/>
              </a:spcBef>
              <a:spcAft>
                <a:spcPts val="0"/>
              </a:spcAft>
              <a:buClr>
                <a:srgbClr val="000000"/>
              </a:buClr>
              <a:buSzPts val="1500"/>
              <a:buFont typeface="Arial"/>
              <a:buNone/>
              <a:defRPr b="1" i="0" sz="1500" u="none" cap="none" strike="noStrike">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docs.google.com/spreadsheets/d/1HdAQVlFrjg4CSu5pG-fEEdwB0vP42y2kRYR_K2eNwrE/edit#gid=0" TargetMode="External"/><Relationship Id="rId5" Type="http://schemas.openxmlformats.org/officeDocument/2006/relationships/hyperlink" Target="https://docs.google.com/spreadsheets/d/1HdAQVlFrjg4CSu5pG-fEEdwB0vP42y2kRYR_K2eNwrE/edit#gid=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
          <p:cNvSpPr txBox="1"/>
          <p:nvPr>
            <p:ph type="ctrTitle"/>
          </p:nvPr>
        </p:nvSpPr>
        <p:spPr>
          <a:xfrm>
            <a:off x="1867900" y="1731475"/>
            <a:ext cx="5408100" cy="1680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6800"/>
              <a:buNone/>
            </a:pPr>
            <a:r>
              <a:rPr lang="en"/>
              <a:t>Valores Extremos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0"/>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400"/>
              <a:buNone/>
            </a:pPr>
            <a:r>
              <a:rPr lang="en" sz="2900"/>
              <a:t>CONSEJOS</a:t>
            </a:r>
            <a:endParaRPr sz="2900"/>
          </a:p>
        </p:txBody>
      </p:sp>
      <p:sp>
        <p:nvSpPr>
          <p:cNvPr id="254" name="Google Shape;254;p10"/>
          <p:cNvSpPr txBox="1"/>
          <p:nvPr>
            <p:ph idx="1" type="body"/>
          </p:nvPr>
        </p:nvSpPr>
        <p:spPr>
          <a:xfrm>
            <a:off x="1188175" y="1506350"/>
            <a:ext cx="6426300" cy="2840400"/>
          </a:xfrm>
          <a:prstGeom prst="rect">
            <a:avLst/>
          </a:prstGeom>
          <a:noFill/>
          <a:ln>
            <a:noFill/>
          </a:ln>
        </p:spPr>
        <p:txBody>
          <a:bodyPr anchorCtr="0" anchor="t" bIns="0" lIns="0" spcFirstLastPara="1" rIns="0" wrap="square" tIns="0">
            <a:noAutofit/>
          </a:bodyPr>
          <a:lstStyle/>
          <a:p>
            <a:pPr indent="-298450" lvl="0" marL="457200" rtl="0" algn="l">
              <a:lnSpc>
                <a:spcPct val="100000"/>
              </a:lnSpc>
              <a:spcBef>
                <a:spcPts val="0"/>
              </a:spcBef>
              <a:spcAft>
                <a:spcPts val="0"/>
              </a:spcAft>
              <a:buSzPts val="1100"/>
              <a:buChar char="●"/>
            </a:pPr>
            <a:r>
              <a:rPr b="1" lang="en" sz="1100"/>
              <a:t>Elimina los registros de valores atípicos.</a:t>
            </a:r>
            <a:endParaRPr b="1" sz="1100"/>
          </a:p>
          <a:p>
            <a:pPr indent="0" lvl="0" marL="457200" rtl="0" algn="l">
              <a:lnSpc>
                <a:spcPct val="100000"/>
              </a:lnSpc>
              <a:spcBef>
                <a:spcPts val="1000"/>
              </a:spcBef>
              <a:spcAft>
                <a:spcPts val="0"/>
              </a:spcAft>
              <a:buSzPts val="2200"/>
              <a:buNone/>
            </a:pPr>
            <a:r>
              <a:rPr lang="en" sz="1100"/>
              <a:t>A veces es mejor eliminar completamente esos registros de su conjunto de datos para evitar que desvíen su análisis.</a:t>
            </a:r>
            <a:endParaRPr sz="1100"/>
          </a:p>
          <a:p>
            <a:pPr indent="-298450" lvl="0" marL="457200" rtl="0" algn="l">
              <a:lnSpc>
                <a:spcPct val="100000"/>
              </a:lnSpc>
              <a:spcBef>
                <a:spcPts val="1000"/>
              </a:spcBef>
              <a:spcAft>
                <a:spcPts val="0"/>
              </a:spcAft>
              <a:buSzPts val="1100"/>
              <a:buChar char="●"/>
            </a:pPr>
            <a:r>
              <a:rPr b="1" lang="en" sz="1100"/>
              <a:t>Limite los datos de sus valores atípicos.</a:t>
            </a:r>
            <a:endParaRPr b="1" sz="1100"/>
          </a:p>
          <a:p>
            <a:pPr indent="0" lvl="0" marL="457200" rtl="0" algn="l">
              <a:lnSpc>
                <a:spcPct val="100000"/>
              </a:lnSpc>
              <a:spcBef>
                <a:spcPts val="1000"/>
              </a:spcBef>
              <a:spcAft>
                <a:spcPts val="0"/>
              </a:spcAft>
              <a:buSzPts val="2200"/>
              <a:buNone/>
            </a:pPr>
            <a:r>
              <a:rPr lang="en" sz="1100"/>
              <a:t>Otra forma de manejar los valores atípicos verdaderos es limitarlos. Por ejemplo, si está utilizando ingresos, puede encontrar que las personas que superan un cierto nivel de ingresos se comportan de la misma manera que aquellas con ingresos más bajos. En este caso, puede limitar el valor de los ingresos a un nivel que lo mantenga intacto.</a:t>
            </a:r>
            <a:endParaRPr sz="1100"/>
          </a:p>
          <a:p>
            <a:pPr indent="-298450" lvl="0" marL="457200" rtl="0" algn="l">
              <a:lnSpc>
                <a:spcPct val="100000"/>
              </a:lnSpc>
              <a:spcBef>
                <a:spcPts val="1000"/>
              </a:spcBef>
              <a:spcAft>
                <a:spcPts val="0"/>
              </a:spcAft>
              <a:buSzPts val="1100"/>
              <a:buChar char="●"/>
            </a:pPr>
            <a:r>
              <a:rPr b="1" lang="en" sz="1100"/>
              <a:t>Asigne un nuevo valor.</a:t>
            </a:r>
            <a:endParaRPr b="1" sz="1100"/>
          </a:p>
          <a:p>
            <a:pPr indent="0" lvl="0" marL="457200" rtl="0" algn="l">
              <a:lnSpc>
                <a:spcPct val="100000"/>
              </a:lnSpc>
              <a:spcBef>
                <a:spcPts val="1000"/>
              </a:spcBef>
              <a:spcAft>
                <a:spcPts val="1000"/>
              </a:spcAft>
              <a:buSzPts val="2200"/>
              <a:buNone/>
            </a:pPr>
            <a:r>
              <a:rPr lang="en" sz="1100"/>
              <a:t>Si un valor atípico parece deberse a un error en sus datos, intente imputar un nuevo valor. Los métodos de imputación comunes incluyen usar la media de una variable o utilizar un modelo de regresión para predecir el valor faltante.</a:t>
            </a:r>
            <a:endParaRPr sz="1100"/>
          </a:p>
        </p:txBody>
      </p:sp>
      <p:sp>
        <p:nvSpPr>
          <p:cNvPr id="255" name="Google Shape;255;p10"/>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256" name="Google Shape;256;p10"/>
          <p:cNvSpPr/>
          <p:nvPr/>
        </p:nvSpPr>
        <p:spPr>
          <a:xfrm>
            <a:off x="7648493" y="3814898"/>
            <a:ext cx="937597" cy="835429"/>
          </a:xfrm>
          <a:custGeom>
            <a:rect b="b" l="l" r="r" t="t"/>
            <a:pathLst>
              <a:path extrusionOk="0" h="395938" w="444359">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10"/>
          <p:cNvSpPr/>
          <p:nvPr/>
        </p:nvSpPr>
        <p:spPr>
          <a:xfrm>
            <a:off x="7614477" y="683594"/>
            <a:ext cx="789366" cy="999465"/>
          </a:xfrm>
          <a:custGeom>
            <a:rect b="b" l="l" r="r" t="t"/>
            <a:pathLst>
              <a:path extrusionOk="0" h="473680" w="374107">
                <a:moveTo>
                  <a:pt x="176658" y="66970"/>
                </a:moveTo>
                <a:cubicBezTo>
                  <a:pt x="153572" y="67387"/>
                  <a:pt x="129367" y="75192"/>
                  <a:pt x="123381" y="100186"/>
                </a:cubicBezTo>
                <a:cubicBezTo>
                  <a:pt x="121189" y="109526"/>
                  <a:pt x="136185" y="110644"/>
                  <a:pt x="138312" y="101743"/>
                </a:cubicBezTo>
                <a:cubicBezTo>
                  <a:pt x="142170" y="85650"/>
                  <a:pt x="160236" y="81660"/>
                  <a:pt x="174400" y="81397"/>
                </a:cubicBezTo>
                <a:cubicBezTo>
                  <a:pt x="183652" y="81221"/>
                  <a:pt x="186458" y="66795"/>
                  <a:pt x="176658" y="66970"/>
                </a:cubicBezTo>
                <a:close/>
                <a:moveTo>
                  <a:pt x="82580" y="302418"/>
                </a:moveTo>
                <a:cubicBezTo>
                  <a:pt x="67276" y="334412"/>
                  <a:pt x="51513" y="366168"/>
                  <a:pt x="35288" y="397680"/>
                </a:cubicBezTo>
                <a:cubicBezTo>
                  <a:pt x="30903" y="406450"/>
                  <a:pt x="44935" y="411054"/>
                  <a:pt x="49167" y="402832"/>
                </a:cubicBezTo>
                <a:cubicBezTo>
                  <a:pt x="65390" y="371320"/>
                  <a:pt x="81155" y="339573"/>
                  <a:pt x="96458" y="307592"/>
                </a:cubicBezTo>
                <a:cubicBezTo>
                  <a:pt x="100689" y="298778"/>
                  <a:pt x="86592" y="294130"/>
                  <a:pt x="82580" y="302418"/>
                </a:cubicBezTo>
                <a:close/>
                <a:moveTo>
                  <a:pt x="245501" y="19218"/>
                </a:moveTo>
                <a:cubicBezTo>
                  <a:pt x="245369" y="19161"/>
                  <a:pt x="245238" y="19118"/>
                  <a:pt x="245085" y="19087"/>
                </a:cubicBezTo>
                <a:cubicBezTo>
                  <a:pt x="245085" y="16399"/>
                  <a:pt x="243549" y="13943"/>
                  <a:pt x="241138" y="12773"/>
                </a:cubicBezTo>
                <a:cubicBezTo>
                  <a:pt x="166156" y="-26692"/>
                  <a:pt x="69008" y="30444"/>
                  <a:pt x="51381" y="113626"/>
                </a:cubicBezTo>
                <a:cubicBezTo>
                  <a:pt x="42304" y="163022"/>
                  <a:pt x="74380" y="208230"/>
                  <a:pt x="111038" y="236951"/>
                </a:cubicBezTo>
                <a:lnTo>
                  <a:pt x="97883" y="263699"/>
                </a:lnTo>
                <a:cubicBezTo>
                  <a:pt x="94836" y="262449"/>
                  <a:pt x="91021" y="259797"/>
                  <a:pt x="87819" y="261266"/>
                </a:cubicBezTo>
                <a:cubicBezTo>
                  <a:pt x="84136" y="260213"/>
                  <a:pt x="80211" y="261805"/>
                  <a:pt x="78304" y="265124"/>
                </a:cubicBezTo>
                <a:cubicBezTo>
                  <a:pt x="50109" y="316165"/>
                  <a:pt x="22046" y="367424"/>
                  <a:pt x="2117" y="422367"/>
                </a:cubicBezTo>
                <a:cubicBezTo>
                  <a:pt x="78" y="424297"/>
                  <a:pt x="-558" y="427291"/>
                  <a:pt x="516" y="429887"/>
                </a:cubicBezTo>
                <a:cubicBezTo>
                  <a:pt x="9724" y="453233"/>
                  <a:pt x="31188" y="469492"/>
                  <a:pt x="56160" y="472048"/>
                </a:cubicBezTo>
                <a:cubicBezTo>
                  <a:pt x="58068" y="472278"/>
                  <a:pt x="59975" y="471759"/>
                  <a:pt x="61510" y="470601"/>
                </a:cubicBezTo>
                <a:cubicBezTo>
                  <a:pt x="64229" y="474085"/>
                  <a:pt x="69249" y="474705"/>
                  <a:pt x="72735" y="471985"/>
                </a:cubicBezTo>
                <a:cubicBezTo>
                  <a:pt x="73678" y="471255"/>
                  <a:pt x="74446" y="470325"/>
                  <a:pt x="74972" y="469264"/>
                </a:cubicBezTo>
                <a:cubicBezTo>
                  <a:pt x="101413" y="411953"/>
                  <a:pt x="127832" y="354649"/>
                  <a:pt x="154251" y="297353"/>
                </a:cubicBezTo>
                <a:cubicBezTo>
                  <a:pt x="155106" y="295702"/>
                  <a:pt x="155216" y="293753"/>
                  <a:pt x="154514" y="292026"/>
                </a:cubicBezTo>
                <a:cubicBezTo>
                  <a:pt x="155785" y="285711"/>
                  <a:pt x="148748" y="284462"/>
                  <a:pt x="143968" y="282620"/>
                </a:cubicBezTo>
                <a:lnTo>
                  <a:pt x="156224" y="259862"/>
                </a:lnTo>
                <a:cubicBezTo>
                  <a:pt x="223357" y="279594"/>
                  <a:pt x="292157" y="231360"/>
                  <a:pt x="310551" y="162934"/>
                </a:cubicBezTo>
                <a:cubicBezTo>
                  <a:pt x="327367" y="101633"/>
                  <a:pt x="298010" y="40661"/>
                  <a:pt x="245501" y="19218"/>
                </a:cubicBezTo>
                <a:close/>
                <a:moveTo>
                  <a:pt x="63089" y="459902"/>
                </a:moveTo>
                <a:cubicBezTo>
                  <a:pt x="61883" y="458595"/>
                  <a:pt x="60239" y="457808"/>
                  <a:pt x="58463" y="457710"/>
                </a:cubicBezTo>
                <a:cubicBezTo>
                  <a:pt x="39980" y="455815"/>
                  <a:pt x="23887" y="444325"/>
                  <a:pt x="16082" y="427476"/>
                </a:cubicBezTo>
                <a:cubicBezTo>
                  <a:pt x="35266" y="374615"/>
                  <a:pt x="61993" y="325154"/>
                  <a:pt x="89091" y="276043"/>
                </a:cubicBezTo>
                <a:cubicBezTo>
                  <a:pt x="105294" y="283512"/>
                  <a:pt x="121781" y="290309"/>
                  <a:pt x="138509" y="296433"/>
                </a:cubicBezTo>
                <a:cubicBezTo>
                  <a:pt x="113296" y="350834"/>
                  <a:pt x="88148" y="405288"/>
                  <a:pt x="63089" y="459792"/>
                </a:cubicBezTo>
                <a:close/>
                <a:moveTo>
                  <a:pt x="130178" y="277380"/>
                </a:moveTo>
                <a:cubicBezTo>
                  <a:pt x="123886" y="274909"/>
                  <a:pt x="117637" y="272337"/>
                  <a:pt x="111410" y="269663"/>
                </a:cubicBezTo>
                <a:lnTo>
                  <a:pt x="123359" y="245304"/>
                </a:lnTo>
                <a:cubicBezTo>
                  <a:pt x="129411" y="248983"/>
                  <a:pt x="135725" y="252202"/>
                  <a:pt x="142258" y="254929"/>
                </a:cubicBezTo>
                <a:close/>
                <a:moveTo>
                  <a:pt x="299106" y="143640"/>
                </a:moveTo>
                <a:cubicBezTo>
                  <a:pt x="279813" y="255587"/>
                  <a:pt x="162692" y="284221"/>
                  <a:pt x="93016" y="196106"/>
                </a:cubicBezTo>
                <a:cubicBezTo>
                  <a:pt x="78787" y="178917"/>
                  <a:pt x="66816" y="157299"/>
                  <a:pt x="65150" y="133204"/>
                </a:cubicBezTo>
                <a:cubicBezTo>
                  <a:pt x="63417" y="108473"/>
                  <a:pt x="76901" y="82252"/>
                  <a:pt x="92226" y="63046"/>
                </a:cubicBezTo>
                <a:cubicBezTo>
                  <a:pt x="128841" y="17267"/>
                  <a:pt x="187861" y="4222"/>
                  <a:pt x="234605" y="27966"/>
                </a:cubicBezTo>
                <a:cubicBezTo>
                  <a:pt x="234451" y="30773"/>
                  <a:pt x="236139" y="33353"/>
                  <a:pt x="238770" y="34325"/>
                </a:cubicBezTo>
                <a:cubicBezTo>
                  <a:pt x="279308" y="50768"/>
                  <a:pt x="305333" y="95384"/>
                  <a:pt x="299106" y="143487"/>
                </a:cubicBezTo>
                <a:close/>
                <a:moveTo>
                  <a:pt x="224147" y="44191"/>
                </a:moveTo>
                <a:cubicBezTo>
                  <a:pt x="223576" y="44070"/>
                  <a:pt x="223006" y="44011"/>
                  <a:pt x="222414" y="44015"/>
                </a:cubicBezTo>
                <a:cubicBezTo>
                  <a:pt x="167844" y="19043"/>
                  <a:pt x="97751" y="45791"/>
                  <a:pt x="88543" y="108736"/>
                </a:cubicBezTo>
                <a:cubicBezTo>
                  <a:pt x="85780" y="129433"/>
                  <a:pt x="93103" y="149538"/>
                  <a:pt x="100865" y="168393"/>
                </a:cubicBezTo>
                <a:cubicBezTo>
                  <a:pt x="117067" y="207704"/>
                  <a:pt x="153790" y="235307"/>
                  <a:pt x="197771" y="227831"/>
                </a:cubicBezTo>
                <a:cubicBezTo>
                  <a:pt x="282904" y="214194"/>
                  <a:pt x="321360" y="69535"/>
                  <a:pt x="224147" y="44191"/>
                </a:cubicBezTo>
                <a:close/>
                <a:moveTo>
                  <a:pt x="265803" y="134936"/>
                </a:moveTo>
                <a:cubicBezTo>
                  <a:pt x="252013" y="214588"/>
                  <a:pt x="159666" y="248944"/>
                  <a:pt x="117966" y="169555"/>
                </a:cubicBezTo>
                <a:cubicBezTo>
                  <a:pt x="103386" y="138181"/>
                  <a:pt x="95011" y="104395"/>
                  <a:pt x="119106" y="75280"/>
                </a:cubicBezTo>
                <a:cubicBezTo>
                  <a:pt x="143530" y="45857"/>
                  <a:pt x="185318" y="43270"/>
                  <a:pt x="218336" y="58310"/>
                </a:cubicBezTo>
                <a:cubicBezTo>
                  <a:pt x="219762" y="58996"/>
                  <a:pt x="221406" y="59165"/>
                  <a:pt x="222941" y="58792"/>
                </a:cubicBezTo>
                <a:cubicBezTo>
                  <a:pt x="256354" y="66619"/>
                  <a:pt x="271218" y="103562"/>
                  <a:pt x="265803" y="134871"/>
                </a:cubicBezTo>
                <a:close/>
                <a:moveTo>
                  <a:pt x="205927" y="69535"/>
                </a:moveTo>
                <a:cubicBezTo>
                  <a:pt x="197574" y="65435"/>
                  <a:pt x="191238" y="78809"/>
                  <a:pt x="199964" y="83085"/>
                </a:cubicBezTo>
                <a:cubicBezTo>
                  <a:pt x="208251" y="87163"/>
                  <a:pt x="214697" y="73811"/>
                  <a:pt x="205927" y="69535"/>
                </a:cubicBezTo>
                <a:close/>
                <a:moveTo>
                  <a:pt x="315550" y="67628"/>
                </a:moveTo>
                <a:cubicBezTo>
                  <a:pt x="336050" y="108495"/>
                  <a:pt x="341662" y="159996"/>
                  <a:pt x="309586" y="196676"/>
                </a:cubicBezTo>
                <a:cubicBezTo>
                  <a:pt x="303185" y="203999"/>
                  <a:pt x="313971" y="213448"/>
                  <a:pt x="320439" y="206103"/>
                </a:cubicBezTo>
                <a:cubicBezTo>
                  <a:pt x="357141" y="164118"/>
                  <a:pt x="351594" y="105974"/>
                  <a:pt x="328069" y="59055"/>
                </a:cubicBezTo>
                <a:cubicBezTo>
                  <a:pt x="323815" y="50614"/>
                  <a:pt x="311428" y="59538"/>
                  <a:pt x="315550" y="67628"/>
                </a:cubicBezTo>
                <a:close/>
                <a:moveTo>
                  <a:pt x="370953" y="127986"/>
                </a:moveTo>
                <a:cubicBezTo>
                  <a:pt x="368169" y="118756"/>
                  <a:pt x="354181" y="124347"/>
                  <a:pt x="356856" y="133138"/>
                </a:cubicBezTo>
                <a:cubicBezTo>
                  <a:pt x="362030" y="149417"/>
                  <a:pt x="359531" y="167165"/>
                  <a:pt x="350037" y="181372"/>
                </a:cubicBezTo>
                <a:cubicBezTo>
                  <a:pt x="344666" y="189331"/>
                  <a:pt x="355409" y="198912"/>
                  <a:pt x="360999" y="190800"/>
                </a:cubicBezTo>
                <a:cubicBezTo>
                  <a:pt x="373804" y="172506"/>
                  <a:pt x="377465" y="149336"/>
                  <a:pt x="370931" y="1279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1"/>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400"/>
              <a:buNone/>
            </a:pPr>
            <a:r>
              <a:rPr lang="en" sz="2900"/>
              <a:t>LOCAL OUTLIER FACTOR</a:t>
            </a:r>
            <a:endParaRPr sz="2900"/>
          </a:p>
        </p:txBody>
      </p:sp>
      <p:sp>
        <p:nvSpPr>
          <p:cNvPr id="263" name="Google Shape;263;p11"/>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264" name="Google Shape;264;p11"/>
          <p:cNvSpPr/>
          <p:nvPr/>
        </p:nvSpPr>
        <p:spPr>
          <a:xfrm>
            <a:off x="7648493" y="3814898"/>
            <a:ext cx="937597" cy="835429"/>
          </a:xfrm>
          <a:custGeom>
            <a:rect b="b" l="l" r="r" t="t"/>
            <a:pathLst>
              <a:path extrusionOk="0" h="395938" w="444359">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65" name="Google Shape;265;p11"/>
          <p:cNvPicPr preferRelativeResize="0"/>
          <p:nvPr/>
        </p:nvPicPr>
        <p:blipFill rotWithShape="1">
          <a:blip r:embed="rId3">
            <a:alphaModFix/>
          </a:blip>
          <a:srcRect b="0" l="0" r="0" t="0"/>
          <a:stretch/>
        </p:blipFill>
        <p:spPr>
          <a:xfrm>
            <a:off x="2539025" y="1406500"/>
            <a:ext cx="3653074" cy="306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400"/>
              <a:buNone/>
            </a:pPr>
            <a:r>
              <a:rPr lang="en" sz="2900"/>
              <a:t>LOCAL OUTLIER FACTOR</a:t>
            </a:r>
            <a:endParaRPr sz="2900"/>
          </a:p>
        </p:txBody>
      </p:sp>
      <p:sp>
        <p:nvSpPr>
          <p:cNvPr id="271" name="Google Shape;271;p12"/>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272" name="Google Shape;272;p12"/>
          <p:cNvSpPr/>
          <p:nvPr/>
        </p:nvSpPr>
        <p:spPr>
          <a:xfrm>
            <a:off x="7648493" y="3814898"/>
            <a:ext cx="937597" cy="835429"/>
          </a:xfrm>
          <a:custGeom>
            <a:rect b="b" l="l" r="r" t="t"/>
            <a:pathLst>
              <a:path extrusionOk="0" h="395938" w="444359">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73" name="Google Shape;273;p12"/>
          <p:cNvPicPr preferRelativeResize="0"/>
          <p:nvPr/>
        </p:nvPicPr>
        <p:blipFill rotWithShape="1">
          <a:blip r:embed="rId3">
            <a:alphaModFix/>
          </a:blip>
          <a:srcRect b="0" l="0" r="0" t="0"/>
          <a:stretch/>
        </p:blipFill>
        <p:spPr>
          <a:xfrm>
            <a:off x="1054900" y="1547050"/>
            <a:ext cx="3608025" cy="2473550"/>
          </a:xfrm>
          <a:prstGeom prst="rect">
            <a:avLst/>
          </a:prstGeom>
          <a:noFill/>
          <a:ln>
            <a:noFill/>
          </a:ln>
        </p:spPr>
      </p:pic>
      <p:sp>
        <p:nvSpPr>
          <p:cNvPr id="274" name="Google Shape;274;p12">
            <a:hlinkClick r:id="rId4"/>
          </p:cNvPr>
          <p:cNvSpPr txBox="1"/>
          <p:nvPr/>
        </p:nvSpPr>
        <p:spPr>
          <a:xfrm>
            <a:off x="5923775" y="2022375"/>
            <a:ext cx="183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Nunito"/>
                <a:ea typeface="Nunito"/>
                <a:cs typeface="Nunito"/>
                <a:sym typeface="Nunito"/>
                <a:hlinkClick r:id="rId5"/>
              </a:rPr>
              <a:t>EJEMPLO</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3"/>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400"/>
              <a:buNone/>
            </a:pPr>
            <a:r>
              <a:rPr lang="en" sz="2900"/>
              <a:t>ISOLATION FOREST</a:t>
            </a:r>
            <a:endParaRPr sz="2900"/>
          </a:p>
        </p:txBody>
      </p:sp>
      <p:sp>
        <p:nvSpPr>
          <p:cNvPr id="280" name="Google Shape;280;p13"/>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281" name="Google Shape;281;p13"/>
          <p:cNvSpPr/>
          <p:nvPr/>
        </p:nvSpPr>
        <p:spPr>
          <a:xfrm>
            <a:off x="7648493" y="3814898"/>
            <a:ext cx="937597" cy="835429"/>
          </a:xfrm>
          <a:custGeom>
            <a:rect b="b" l="l" r="r" t="t"/>
            <a:pathLst>
              <a:path extrusionOk="0" h="395938" w="444359">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82" name="Google Shape;282;p13"/>
          <p:cNvPicPr preferRelativeResize="0"/>
          <p:nvPr/>
        </p:nvPicPr>
        <p:blipFill rotWithShape="1">
          <a:blip r:embed="rId3">
            <a:alphaModFix/>
          </a:blip>
          <a:srcRect b="0" l="0" r="0" t="0"/>
          <a:stretch/>
        </p:blipFill>
        <p:spPr>
          <a:xfrm>
            <a:off x="1140500" y="1748509"/>
            <a:ext cx="3277131" cy="1827039"/>
          </a:xfrm>
          <a:prstGeom prst="rect">
            <a:avLst/>
          </a:prstGeom>
          <a:noFill/>
          <a:ln>
            <a:noFill/>
          </a:ln>
        </p:spPr>
      </p:pic>
      <p:pic>
        <p:nvPicPr>
          <p:cNvPr id="283" name="Google Shape;283;p13"/>
          <p:cNvPicPr preferRelativeResize="0"/>
          <p:nvPr/>
        </p:nvPicPr>
        <p:blipFill rotWithShape="1">
          <a:blip r:embed="rId4">
            <a:alphaModFix/>
          </a:blip>
          <a:srcRect b="0" l="0" r="0" t="0"/>
          <a:stretch/>
        </p:blipFill>
        <p:spPr>
          <a:xfrm>
            <a:off x="5063475" y="1656200"/>
            <a:ext cx="2804300" cy="210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400"/>
              <a:buNone/>
            </a:pPr>
            <a:r>
              <a:rPr lang="en" sz="2900"/>
              <a:t>Arbol de decision</a:t>
            </a:r>
            <a:endParaRPr sz="2900"/>
          </a:p>
        </p:txBody>
      </p:sp>
      <p:sp>
        <p:nvSpPr>
          <p:cNvPr id="289" name="Google Shape;289;p14"/>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290" name="Google Shape;290;p14"/>
          <p:cNvSpPr/>
          <p:nvPr/>
        </p:nvSpPr>
        <p:spPr>
          <a:xfrm>
            <a:off x="7648493" y="3814898"/>
            <a:ext cx="937597" cy="835429"/>
          </a:xfrm>
          <a:custGeom>
            <a:rect b="b" l="l" r="r" t="t"/>
            <a:pathLst>
              <a:path extrusionOk="0" h="395938" w="444359">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91" name="Google Shape;291;p14"/>
          <p:cNvPicPr preferRelativeResize="0"/>
          <p:nvPr/>
        </p:nvPicPr>
        <p:blipFill rotWithShape="1">
          <a:blip r:embed="rId3">
            <a:alphaModFix/>
          </a:blip>
          <a:srcRect b="0" l="0" r="0" t="0"/>
          <a:stretch/>
        </p:blipFill>
        <p:spPr>
          <a:xfrm>
            <a:off x="2298098" y="2199750"/>
            <a:ext cx="4097025" cy="2493625"/>
          </a:xfrm>
          <a:prstGeom prst="rect">
            <a:avLst/>
          </a:prstGeom>
          <a:noFill/>
          <a:ln>
            <a:noFill/>
          </a:ln>
        </p:spPr>
      </p:pic>
      <p:sp>
        <p:nvSpPr>
          <p:cNvPr id="292" name="Google Shape;292;p14"/>
          <p:cNvSpPr txBox="1"/>
          <p:nvPr/>
        </p:nvSpPr>
        <p:spPr>
          <a:xfrm>
            <a:off x="721975" y="1280225"/>
            <a:ext cx="7682400" cy="1108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unito"/>
              <a:buChar char="●"/>
            </a:pPr>
            <a:r>
              <a:rPr b="0" i="0" lang="en" sz="1200" u="none" cap="none" strike="noStrike">
                <a:solidFill>
                  <a:srgbClr val="000000"/>
                </a:solidFill>
                <a:latin typeface="Nunito"/>
                <a:ea typeface="Nunito"/>
                <a:cs typeface="Nunito"/>
                <a:sym typeface="Nunito"/>
              </a:rPr>
              <a:t>El modelo de árbol de decisión aprende una serie de preguntas para inferir las etiquetas de clase de los ejemplos</a:t>
            </a:r>
            <a:endParaRPr b="0" i="0" sz="1200" u="none" cap="none" strike="noStrike">
              <a:solidFill>
                <a:srgbClr val="000000"/>
              </a:solidFill>
              <a:latin typeface="Nunito"/>
              <a:ea typeface="Nunito"/>
              <a:cs typeface="Nunito"/>
              <a:sym typeface="Nunito"/>
            </a:endParaRPr>
          </a:p>
          <a:p>
            <a:pPr indent="-304800" lvl="0" marL="457200" marR="0" rtl="0" algn="l">
              <a:lnSpc>
                <a:spcPct val="100000"/>
              </a:lnSpc>
              <a:spcBef>
                <a:spcPts val="0"/>
              </a:spcBef>
              <a:spcAft>
                <a:spcPts val="0"/>
              </a:spcAft>
              <a:buClr>
                <a:srgbClr val="000000"/>
              </a:buClr>
              <a:buSzPts val="1200"/>
              <a:buFont typeface="Nunito"/>
              <a:buChar char="●"/>
            </a:pPr>
            <a:r>
              <a:rPr b="0" i="0" lang="en" sz="1200" u="none" cap="none" strike="noStrike">
                <a:solidFill>
                  <a:srgbClr val="000000"/>
                </a:solidFill>
                <a:latin typeface="Nunito"/>
                <a:ea typeface="Nunito"/>
                <a:cs typeface="Nunito"/>
                <a:sym typeface="Nunito"/>
              </a:rPr>
              <a:t>Modelos atractivos si nos interesa la interpretabilidad</a:t>
            </a:r>
            <a:endParaRPr b="0" i="0" sz="1200" u="none" cap="none" strike="noStrike">
              <a:solidFill>
                <a:srgbClr val="000000"/>
              </a:solidFill>
              <a:latin typeface="Nunito"/>
              <a:ea typeface="Nunito"/>
              <a:cs typeface="Nunito"/>
              <a:sym typeface="Nunito"/>
            </a:endParaRPr>
          </a:p>
          <a:p>
            <a:pPr indent="-304800" lvl="0" marL="457200" marR="0" rtl="0" algn="l">
              <a:lnSpc>
                <a:spcPct val="100000"/>
              </a:lnSpc>
              <a:spcBef>
                <a:spcPts val="0"/>
              </a:spcBef>
              <a:spcAft>
                <a:spcPts val="0"/>
              </a:spcAft>
              <a:buClr>
                <a:srgbClr val="000000"/>
              </a:buClr>
              <a:buSzPts val="1200"/>
              <a:buFont typeface="Nunito"/>
              <a:buChar char="●"/>
            </a:pPr>
            <a:r>
              <a:rPr b="0" i="0" lang="en" sz="1200" u="none" cap="none" strike="noStrike">
                <a:solidFill>
                  <a:srgbClr val="000000"/>
                </a:solidFill>
                <a:latin typeface="Nunito"/>
                <a:ea typeface="Nunito"/>
                <a:cs typeface="Nunito"/>
                <a:sym typeface="Nunito"/>
              </a:rPr>
              <a:t>Desglosa los datos al tomar una decisión basada en hacer una serie de preguntas</a:t>
            </a:r>
            <a:endParaRPr b="0" i="0" sz="1200" u="none" cap="none" strike="noStrike">
              <a:solidFill>
                <a:srgbClr val="000000"/>
              </a:solidFill>
              <a:latin typeface="Nunito"/>
              <a:ea typeface="Nunito"/>
              <a:cs typeface="Nunito"/>
              <a:sym typeface="Nunito"/>
            </a:endParaRPr>
          </a:p>
          <a:p>
            <a:pPr indent="-304800" lvl="0" marL="457200" marR="0" rtl="0" algn="l">
              <a:lnSpc>
                <a:spcPct val="100000"/>
              </a:lnSpc>
              <a:spcBef>
                <a:spcPts val="0"/>
              </a:spcBef>
              <a:spcAft>
                <a:spcPts val="0"/>
              </a:spcAft>
              <a:buClr>
                <a:srgbClr val="000000"/>
              </a:buClr>
              <a:buSzPts val="1200"/>
              <a:buFont typeface="Nunito"/>
              <a:buChar char="●"/>
            </a:pPr>
            <a:r>
              <a:rPr b="0" i="0" lang="en" sz="1200" u="none" cap="none" strike="noStrike">
                <a:solidFill>
                  <a:srgbClr val="000000"/>
                </a:solidFill>
                <a:latin typeface="Nunito"/>
                <a:ea typeface="Nunito"/>
                <a:cs typeface="Nunito"/>
                <a:sym typeface="Nunito"/>
              </a:rPr>
              <a:t>Las variables de entrada y salida pueden ser categóricas o continuas.</a:t>
            </a:r>
            <a:endParaRPr b="0" i="0" sz="1200" u="none" cap="none" strike="noStrike">
              <a:solidFill>
                <a:srgbClr val="000000"/>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5"/>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400"/>
              <a:buNone/>
            </a:pPr>
            <a:r>
              <a:rPr lang="en" sz="2900"/>
              <a:t>ISOLATION FOREST</a:t>
            </a:r>
            <a:endParaRPr sz="2900"/>
          </a:p>
        </p:txBody>
      </p:sp>
      <p:sp>
        <p:nvSpPr>
          <p:cNvPr id="298" name="Google Shape;298;p15"/>
          <p:cNvSpPr txBox="1"/>
          <p:nvPr>
            <p:ph idx="1" type="body"/>
          </p:nvPr>
        </p:nvSpPr>
        <p:spPr>
          <a:xfrm>
            <a:off x="1188175" y="1506350"/>
            <a:ext cx="6426300" cy="2840400"/>
          </a:xfrm>
          <a:prstGeom prst="rect">
            <a:avLst/>
          </a:prstGeom>
          <a:noFill/>
          <a:ln>
            <a:noFill/>
          </a:ln>
        </p:spPr>
        <p:txBody>
          <a:bodyPr anchorCtr="0" anchor="t" bIns="0" lIns="0" spcFirstLastPara="1" rIns="0" wrap="square" tIns="0">
            <a:noAutofit/>
          </a:bodyPr>
          <a:lstStyle/>
          <a:p>
            <a:pPr indent="-298450" lvl="0" marL="457200" rtl="0" algn="l">
              <a:lnSpc>
                <a:spcPct val="100000"/>
              </a:lnSpc>
              <a:spcBef>
                <a:spcPts val="0"/>
              </a:spcBef>
              <a:spcAft>
                <a:spcPts val="0"/>
              </a:spcAft>
              <a:buSzPts val="1100"/>
              <a:buChar char="●"/>
            </a:pPr>
            <a:r>
              <a:rPr b="1" lang="en" sz="1100"/>
              <a:t>IsolationForest </a:t>
            </a:r>
            <a:r>
              <a:rPr lang="en" sz="1100"/>
              <a:t>'aísla' las observaciones seleccionando aleatoriamente una característica y luego seleccionando aleatoriamente un valor dividido entre el máximo y el mínimo valores de la característica seleccionada.</a:t>
            </a:r>
            <a:endParaRPr sz="1100"/>
          </a:p>
          <a:p>
            <a:pPr indent="0" lvl="0" marL="457200" rtl="0" algn="l">
              <a:lnSpc>
                <a:spcPct val="100000"/>
              </a:lnSpc>
              <a:spcBef>
                <a:spcPts val="1000"/>
              </a:spcBef>
              <a:spcAft>
                <a:spcPts val="0"/>
              </a:spcAft>
              <a:buSzPts val="2200"/>
              <a:buNone/>
            </a:pPr>
            <a:r>
              <a:t/>
            </a:r>
            <a:endParaRPr sz="1100"/>
          </a:p>
          <a:p>
            <a:pPr indent="-298450" lvl="0" marL="457200" rtl="0" algn="l">
              <a:lnSpc>
                <a:spcPct val="100000"/>
              </a:lnSpc>
              <a:spcBef>
                <a:spcPts val="1000"/>
              </a:spcBef>
              <a:spcAft>
                <a:spcPts val="0"/>
              </a:spcAft>
              <a:buSzPts val="1100"/>
              <a:buChar char="●"/>
            </a:pPr>
            <a:r>
              <a:rPr lang="en" sz="1100"/>
              <a:t>Esta longitud de camino, promediada sobre un bosque de árboles tan aleatorios, es una medida de normalidad y nuestra función de decisión.</a:t>
            </a:r>
            <a:endParaRPr sz="1100"/>
          </a:p>
          <a:p>
            <a:pPr indent="0" lvl="0" marL="457200" rtl="0" algn="l">
              <a:lnSpc>
                <a:spcPct val="100000"/>
              </a:lnSpc>
              <a:spcBef>
                <a:spcPts val="1000"/>
              </a:spcBef>
              <a:spcAft>
                <a:spcPts val="0"/>
              </a:spcAft>
              <a:buSzPts val="2200"/>
              <a:buNone/>
            </a:pPr>
            <a:r>
              <a:t/>
            </a:r>
            <a:endParaRPr sz="1100"/>
          </a:p>
          <a:p>
            <a:pPr indent="-298450" lvl="0" marL="457200" rtl="0" algn="l">
              <a:lnSpc>
                <a:spcPct val="100000"/>
              </a:lnSpc>
              <a:spcBef>
                <a:spcPts val="1000"/>
              </a:spcBef>
              <a:spcAft>
                <a:spcPts val="0"/>
              </a:spcAft>
              <a:buSzPts val="1100"/>
              <a:buChar char="●"/>
            </a:pPr>
            <a:r>
              <a:rPr lang="en" sz="1100"/>
              <a:t>La partición aleatoria produce trayectorias notablemente más cortas para las anomalías. Por lo tanto, cuando un bosque de árboles aleatorios produce colectivamente recorridos más cortos para muestras particulares, es muy probable que sean anomalías.</a:t>
            </a:r>
            <a:endParaRPr sz="1100"/>
          </a:p>
        </p:txBody>
      </p:sp>
      <p:sp>
        <p:nvSpPr>
          <p:cNvPr id="299" name="Google Shape;299;p15"/>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300" name="Google Shape;300;p15"/>
          <p:cNvSpPr/>
          <p:nvPr/>
        </p:nvSpPr>
        <p:spPr>
          <a:xfrm>
            <a:off x="7648493" y="3814898"/>
            <a:ext cx="937597" cy="835429"/>
          </a:xfrm>
          <a:custGeom>
            <a:rect b="b" l="l" r="r" t="t"/>
            <a:pathLst>
              <a:path extrusionOk="0" h="395938" w="444359">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15"/>
          <p:cNvSpPr/>
          <p:nvPr/>
        </p:nvSpPr>
        <p:spPr>
          <a:xfrm>
            <a:off x="7614477" y="683594"/>
            <a:ext cx="789366" cy="999465"/>
          </a:xfrm>
          <a:custGeom>
            <a:rect b="b" l="l" r="r" t="t"/>
            <a:pathLst>
              <a:path extrusionOk="0" h="473680" w="374107">
                <a:moveTo>
                  <a:pt x="176658" y="66970"/>
                </a:moveTo>
                <a:cubicBezTo>
                  <a:pt x="153572" y="67387"/>
                  <a:pt x="129367" y="75192"/>
                  <a:pt x="123381" y="100186"/>
                </a:cubicBezTo>
                <a:cubicBezTo>
                  <a:pt x="121189" y="109526"/>
                  <a:pt x="136185" y="110644"/>
                  <a:pt x="138312" y="101743"/>
                </a:cubicBezTo>
                <a:cubicBezTo>
                  <a:pt x="142170" y="85650"/>
                  <a:pt x="160236" y="81660"/>
                  <a:pt x="174400" y="81397"/>
                </a:cubicBezTo>
                <a:cubicBezTo>
                  <a:pt x="183652" y="81221"/>
                  <a:pt x="186458" y="66795"/>
                  <a:pt x="176658" y="66970"/>
                </a:cubicBezTo>
                <a:close/>
                <a:moveTo>
                  <a:pt x="82580" y="302418"/>
                </a:moveTo>
                <a:cubicBezTo>
                  <a:pt x="67276" y="334412"/>
                  <a:pt x="51513" y="366168"/>
                  <a:pt x="35288" y="397680"/>
                </a:cubicBezTo>
                <a:cubicBezTo>
                  <a:pt x="30903" y="406450"/>
                  <a:pt x="44935" y="411054"/>
                  <a:pt x="49167" y="402832"/>
                </a:cubicBezTo>
                <a:cubicBezTo>
                  <a:pt x="65390" y="371320"/>
                  <a:pt x="81155" y="339573"/>
                  <a:pt x="96458" y="307592"/>
                </a:cubicBezTo>
                <a:cubicBezTo>
                  <a:pt x="100689" y="298778"/>
                  <a:pt x="86592" y="294130"/>
                  <a:pt x="82580" y="302418"/>
                </a:cubicBezTo>
                <a:close/>
                <a:moveTo>
                  <a:pt x="245501" y="19218"/>
                </a:moveTo>
                <a:cubicBezTo>
                  <a:pt x="245369" y="19161"/>
                  <a:pt x="245238" y="19118"/>
                  <a:pt x="245085" y="19087"/>
                </a:cubicBezTo>
                <a:cubicBezTo>
                  <a:pt x="245085" y="16399"/>
                  <a:pt x="243549" y="13943"/>
                  <a:pt x="241138" y="12773"/>
                </a:cubicBezTo>
                <a:cubicBezTo>
                  <a:pt x="166156" y="-26692"/>
                  <a:pt x="69008" y="30444"/>
                  <a:pt x="51381" y="113626"/>
                </a:cubicBezTo>
                <a:cubicBezTo>
                  <a:pt x="42304" y="163022"/>
                  <a:pt x="74380" y="208230"/>
                  <a:pt x="111038" y="236951"/>
                </a:cubicBezTo>
                <a:lnTo>
                  <a:pt x="97883" y="263699"/>
                </a:lnTo>
                <a:cubicBezTo>
                  <a:pt x="94836" y="262449"/>
                  <a:pt x="91021" y="259797"/>
                  <a:pt x="87819" y="261266"/>
                </a:cubicBezTo>
                <a:cubicBezTo>
                  <a:pt x="84136" y="260213"/>
                  <a:pt x="80211" y="261805"/>
                  <a:pt x="78304" y="265124"/>
                </a:cubicBezTo>
                <a:cubicBezTo>
                  <a:pt x="50109" y="316165"/>
                  <a:pt x="22046" y="367424"/>
                  <a:pt x="2117" y="422367"/>
                </a:cubicBezTo>
                <a:cubicBezTo>
                  <a:pt x="78" y="424297"/>
                  <a:pt x="-558" y="427291"/>
                  <a:pt x="516" y="429887"/>
                </a:cubicBezTo>
                <a:cubicBezTo>
                  <a:pt x="9724" y="453233"/>
                  <a:pt x="31188" y="469492"/>
                  <a:pt x="56160" y="472048"/>
                </a:cubicBezTo>
                <a:cubicBezTo>
                  <a:pt x="58068" y="472278"/>
                  <a:pt x="59975" y="471759"/>
                  <a:pt x="61510" y="470601"/>
                </a:cubicBezTo>
                <a:cubicBezTo>
                  <a:pt x="64229" y="474085"/>
                  <a:pt x="69249" y="474705"/>
                  <a:pt x="72735" y="471985"/>
                </a:cubicBezTo>
                <a:cubicBezTo>
                  <a:pt x="73678" y="471255"/>
                  <a:pt x="74446" y="470325"/>
                  <a:pt x="74972" y="469264"/>
                </a:cubicBezTo>
                <a:cubicBezTo>
                  <a:pt x="101413" y="411953"/>
                  <a:pt x="127832" y="354649"/>
                  <a:pt x="154251" y="297353"/>
                </a:cubicBezTo>
                <a:cubicBezTo>
                  <a:pt x="155106" y="295702"/>
                  <a:pt x="155216" y="293753"/>
                  <a:pt x="154514" y="292026"/>
                </a:cubicBezTo>
                <a:cubicBezTo>
                  <a:pt x="155785" y="285711"/>
                  <a:pt x="148748" y="284462"/>
                  <a:pt x="143968" y="282620"/>
                </a:cubicBezTo>
                <a:lnTo>
                  <a:pt x="156224" y="259862"/>
                </a:lnTo>
                <a:cubicBezTo>
                  <a:pt x="223357" y="279594"/>
                  <a:pt x="292157" y="231360"/>
                  <a:pt x="310551" y="162934"/>
                </a:cubicBezTo>
                <a:cubicBezTo>
                  <a:pt x="327367" y="101633"/>
                  <a:pt x="298010" y="40661"/>
                  <a:pt x="245501" y="19218"/>
                </a:cubicBezTo>
                <a:close/>
                <a:moveTo>
                  <a:pt x="63089" y="459902"/>
                </a:moveTo>
                <a:cubicBezTo>
                  <a:pt x="61883" y="458595"/>
                  <a:pt x="60239" y="457808"/>
                  <a:pt x="58463" y="457710"/>
                </a:cubicBezTo>
                <a:cubicBezTo>
                  <a:pt x="39980" y="455815"/>
                  <a:pt x="23887" y="444325"/>
                  <a:pt x="16082" y="427476"/>
                </a:cubicBezTo>
                <a:cubicBezTo>
                  <a:pt x="35266" y="374615"/>
                  <a:pt x="61993" y="325154"/>
                  <a:pt x="89091" y="276043"/>
                </a:cubicBezTo>
                <a:cubicBezTo>
                  <a:pt x="105294" y="283512"/>
                  <a:pt x="121781" y="290309"/>
                  <a:pt x="138509" y="296433"/>
                </a:cubicBezTo>
                <a:cubicBezTo>
                  <a:pt x="113296" y="350834"/>
                  <a:pt x="88148" y="405288"/>
                  <a:pt x="63089" y="459792"/>
                </a:cubicBezTo>
                <a:close/>
                <a:moveTo>
                  <a:pt x="130178" y="277380"/>
                </a:moveTo>
                <a:cubicBezTo>
                  <a:pt x="123886" y="274909"/>
                  <a:pt x="117637" y="272337"/>
                  <a:pt x="111410" y="269663"/>
                </a:cubicBezTo>
                <a:lnTo>
                  <a:pt x="123359" y="245304"/>
                </a:lnTo>
                <a:cubicBezTo>
                  <a:pt x="129411" y="248983"/>
                  <a:pt x="135725" y="252202"/>
                  <a:pt x="142258" y="254929"/>
                </a:cubicBezTo>
                <a:close/>
                <a:moveTo>
                  <a:pt x="299106" y="143640"/>
                </a:moveTo>
                <a:cubicBezTo>
                  <a:pt x="279813" y="255587"/>
                  <a:pt x="162692" y="284221"/>
                  <a:pt x="93016" y="196106"/>
                </a:cubicBezTo>
                <a:cubicBezTo>
                  <a:pt x="78787" y="178917"/>
                  <a:pt x="66816" y="157299"/>
                  <a:pt x="65150" y="133204"/>
                </a:cubicBezTo>
                <a:cubicBezTo>
                  <a:pt x="63417" y="108473"/>
                  <a:pt x="76901" y="82252"/>
                  <a:pt x="92226" y="63046"/>
                </a:cubicBezTo>
                <a:cubicBezTo>
                  <a:pt x="128841" y="17267"/>
                  <a:pt x="187861" y="4222"/>
                  <a:pt x="234605" y="27966"/>
                </a:cubicBezTo>
                <a:cubicBezTo>
                  <a:pt x="234451" y="30773"/>
                  <a:pt x="236139" y="33353"/>
                  <a:pt x="238770" y="34325"/>
                </a:cubicBezTo>
                <a:cubicBezTo>
                  <a:pt x="279308" y="50768"/>
                  <a:pt x="305333" y="95384"/>
                  <a:pt x="299106" y="143487"/>
                </a:cubicBezTo>
                <a:close/>
                <a:moveTo>
                  <a:pt x="224147" y="44191"/>
                </a:moveTo>
                <a:cubicBezTo>
                  <a:pt x="223576" y="44070"/>
                  <a:pt x="223006" y="44011"/>
                  <a:pt x="222414" y="44015"/>
                </a:cubicBezTo>
                <a:cubicBezTo>
                  <a:pt x="167844" y="19043"/>
                  <a:pt x="97751" y="45791"/>
                  <a:pt x="88543" y="108736"/>
                </a:cubicBezTo>
                <a:cubicBezTo>
                  <a:pt x="85780" y="129433"/>
                  <a:pt x="93103" y="149538"/>
                  <a:pt x="100865" y="168393"/>
                </a:cubicBezTo>
                <a:cubicBezTo>
                  <a:pt x="117067" y="207704"/>
                  <a:pt x="153790" y="235307"/>
                  <a:pt x="197771" y="227831"/>
                </a:cubicBezTo>
                <a:cubicBezTo>
                  <a:pt x="282904" y="214194"/>
                  <a:pt x="321360" y="69535"/>
                  <a:pt x="224147" y="44191"/>
                </a:cubicBezTo>
                <a:close/>
                <a:moveTo>
                  <a:pt x="265803" y="134936"/>
                </a:moveTo>
                <a:cubicBezTo>
                  <a:pt x="252013" y="214588"/>
                  <a:pt x="159666" y="248944"/>
                  <a:pt x="117966" y="169555"/>
                </a:cubicBezTo>
                <a:cubicBezTo>
                  <a:pt x="103386" y="138181"/>
                  <a:pt x="95011" y="104395"/>
                  <a:pt x="119106" y="75280"/>
                </a:cubicBezTo>
                <a:cubicBezTo>
                  <a:pt x="143530" y="45857"/>
                  <a:pt x="185318" y="43270"/>
                  <a:pt x="218336" y="58310"/>
                </a:cubicBezTo>
                <a:cubicBezTo>
                  <a:pt x="219762" y="58996"/>
                  <a:pt x="221406" y="59165"/>
                  <a:pt x="222941" y="58792"/>
                </a:cubicBezTo>
                <a:cubicBezTo>
                  <a:pt x="256354" y="66619"/>
                  <a:pt x="271218" y="103562"/>
                  <a:pt x="265803" y="134871"/>
                </a:cubicBezTo>
                <a:close/>
                <a:moveTo>
                  <a:pt x="205927" y="69535"/>
                </a:moveTo>
                <a:cubicBezTo>
                  <a:pt x="197574" y="65435"/>
                  <a:pt x="191238" y="78809"/>
                  <a:pt x="199964" y="83085"/>
                </a:cubicBezTo>
                <a:cubicBezTo>
                  <a:pt x="208251" y="87163"/>
                  <a:pt x="214697" y="73811"/>
                  <a:pt x="205927" y="69535"/>
                </a:cubicBezTo>
                <a:close/>
                <a:moveTo>
                  <a:pt x="315550" y="67628"/>
                </a:moveTo>
                <a:cubicBezTo>
                  <a:pt x="336050" y="108495"/>
                  <a:pt x="341662" y="159996"/>
                  <a:pt x="309586" y="196676"/>
                </a:cubicBezTo>
                <a:cubicBezTo>
                  <a:pt x="303185" y="203999"/>
                  <a:pt x="313971" y="213448"/>
                  <a:pt x="320439" y="206103"/>
                </a:cubicBezTo>
                <a:cubicBezTo>
                  <a:pt x="357141" y="164118"/>
                  <a:pt x="351594" y="105974"/>
                  <a:pt x="328069" y="59055"/>
                </a:cubicBezTo>
                <a:cubicBezTo>
                  <a:pt x="323815" y="50614"/>
                  <a:pt x="311428" y="59538"/>
                  <a:pt x="315550" y="67628"/>
                </a:cubicBezTo>
                <a:close/>
                <a:moveTo>
                  <a:pt x="370953" y="127986"/>
                </a:moveTo>
                <a:cubicBezTo>
                  <a:pt x="368169" y="118756"/>
                  <a:pt x="354181" y="124347"/>
                  <a:pt x="356856" y="133138"/>
                </a:cubicBezTo>
                <a:cubicBezTo>
                  <a:pt x="362030" y="149417"/>
                  <a:pt x="359531" y="167165"/>
                  <a:pt x="350037" y="181372"/>
                </a:cubicBezTo>
                <a:cubicBezTo>
                  <a:pt x="344666" y="189331"/>
                  <a:pt x="355409" y="198912"/>
                  <a:pt x="360999" y="190800"/>
                </a:cubicBezTo>
                <a:cubicBezTo>
                  <a:pt x="373804" y="172506"/>
                  <a:pt x="377465" y="149336"/>
                  <a:pt x="370931" y="1279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
          <p:cNvSpPr txBox="1"/>
          <p:nvPr>
            <p:ph idx="4294967295" type="ctrTitle"/>
          </p:nvPr>
        </p:nvSpPr>
        <p:spPr>
          <a:xfrm>
            <a:off x="899150" y="449475"/>
            <a:ext cx="7433400" cy="14013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3400"/>
              <a:buFont typeface="Amatic SC"/>
              <a:buNone/>
            </a:pPr>
            <a:r>
              <a:rPr b="1" i="0" lang="en" sz="5000" u="none" cap="none" strike="noStrike">
                <a:solidFill>
                  <a:schemeClr val="accent1"/>
                </a:solidFill>
                <a:latin typeface="Amatic SC"/>
                <a:ea typeface="Amatic SC"/>
                <a:cs typeface="Amatic SC"/>
                <a:sym typeface="Amatic SC"/>
              </a:rPr>
              <a:t>Contenido</a:t>
            </a:r>
            <a:endParaRPr b="1" i="0" sz="5000" u="none" cap="none" strike="noStrike">
              <a:solidFill>
                <a:schemeClr val="accent1"/>
              </a:solidFill>
              <a:latin typeface="Amatic SC"/>
              <a:ea typeface="Amatic SC"/>
              <a:cs typeface="Amatic SC"/>
              <a:sym typeface="Amatic SC"/>
            </a:endParaRPr>
          </a:p>
        </p:txBody>
      </p:sp>
      <p:sp>
        <p:nvSpPr>
          <p:cNvPr id="189" name="Google Shape;189;p2"/>
          <p:cNvSpPr txBox="1"/>
          <p:nvPr>
            <p:ph idx="4294967295" type="subTitle"/>
          </p:nvPr>
        </p:nvSpPr>
        <p:spPr>
          <a:xfrm>
            <a:off x="772500" y="1704114"/>
            <a:ext cx="7433400" cy="20235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0"/>
              </a:spcBef>
              <a:spcAft>
                <a:spcPts val="0"/>
              </a:spcAft>
              <a:buClr>
                <a:schemeClr val="lt2"/>
              </a:buClr>
              <a:buSzPts val="1600"/>
              <a:buFont typeface="Nunito"/>
              <a:buChar char="●"/>
            </a:pPr>
            <a:r>
              <a:rPr b="0" i="0" lang="en" sz="1600" u="none" cap="none" strike="noStrike">
                <a:solidFill>
                  <a:schemeClr val="lt2"/>
                </a:solidFill>
                <a:latin typeface="Nunito"/>
                <a:ea typeface="Nunito"/>
                <a:cs typeface="Nunito"/>
                <a:sym typeface="Nunito"/>
              </a:rPr>
              <a:t>¿Qué es el valor atípico?</a:t>
            </a:r>
            <a:endParaRPr b="0" i="0" sz="1600" u="none" cap="none" strike="noStrike">
              <a:solidFill>
                <a:schemeClr val="lt2"/>
              </a:solidFill>
              <a:latin typeface="Nunito"/>
              <a:ea typeface="Nunito"/>
              <a:cs typeface="Nunito"/>
              <a:sym typeface="Nunito"/>
            </a:endParaRPr>
          </a:p>
          <a:p>
            <a:pPr indent="-330200" lvl="0" marL="457200" marR="0" rtl="0" algn="l">
              <a:lnSpc>
                <a:spcPct val="100000"/>
              </a:lnSpc>
              <a:spcBef>
                <a:spcPts val="0"/>
              </a:spcBef>
              <a:spcAft>
                <a:spcPts val="0"/>
              </a:spcAft>
              <a:buClr>
                <a:schemeClr val="lt2"/>
              </a:buClr>
              <a:buSzPts val="1600"/>
              <a:buFont typeface="Nunito"/>
              <a:buChar char="●"/>
            </a:pPr>
            <a:r>
              <a:rPr b="0" i="0" lang="en" sz="1600" u="none" cap="none" strike="noStrike">
                <a:solidFill>
                  <a:schemeClr val="lt2"/>
                </a:solidFill>
                <a:latin typeface="Nunito"/>
                <a:ea typeface="Nunito"/>
                <a:cs typeface="Nunito"/>
                <a:sym typeface="Nunito"/>
              </a:rPr>
              <a:t>¿Cómo se introducen los valores atípicos en los conjuntos de datos?</a:t>
            </a:r>
            <a:endParaRPr b="0" i="0" sz="1600" u="none" cap="none" strike="noStrike">
              <a:solidFill>
                <a:schemeClr val="lt2"/>
              </a:solidFill>
              <a:latin typeface="Nunito"/>
              <a:ea typeface="Nunito"/>
              <a:cs typeface="Nunito"/>
              <a:sym typeface="Nunito"/>
            </a:endParaRPr>
          </a:p>
          <a:p>
            <a:pPr indent="-330200" lvl="0" marL="457200" marR="0" rtl="0" algn="l">
              <a:lnSpc>
                <a:spcPct val="100000"/>
              </a:lnSpc>
              <a:spcBef>
                <a:spcPts val="0"/>
              </a:spcBef>
              <a:spcAft>
                <a:spcPts val="0"/>
              </a:spcAft>
              <a:buClr>
                <a:schemeClr val="lt2"/>
              </a:buClr>
              <a:buSzPts val="1600"/>
              <a:buFont typeface="Nunito"/>
              <a:buChar char="●"/>
            </a:pPr>
            <a:r>
              <a:rPr b="0" i="0" lang="en" sz="1600" u="none" cap="none" strike="noStrike">
                <a:solidFill>
                  <a:schemeClr val="lt2"/>
                </a:solidFill>
                <a:latin typeface="Nunito"/>
                <a:ea typeface="Nunito"/>
                <a:cs typeface="Nunito"/>
                <a:sym typeface="Nunito"/>
              </a:rPr>
              <a:t>¿Por qué es importante identificar los valores atípicos?</a:t>
            </a:r>
            <a:endParaRPr b="0" i="0" sz="1600" u="none" cap="none" strike="noStrike">
              <a:solidFill>
                <a:schemeClr val="lt2"/>
              </a:solidFill>
              <a:latin typeface="Nunito"/>
              <a:ea typeface="Nunito"/>
              <a:cs typeface="Nunito"/>
              <a:sym typeface="Nunito"/>
            </a:endParaRPr>
          </a:p>
          <a:p>
            <a:pPr indent="-330200" lvl="0" marL="457200" marR="0" rtl="0" algn="l">
              <a:lnSpc>
                <a:spcPct val="100000"/>
              </a:lnSpc>
              <a:spcBef>
                <a:spcPts val="0"/>
              </a:spcBef>
              <a:spcAft>
                <a:spcPts val="0"/>
              </a:spcAft>
              <a:buClr>
                <a:schemeClr val="lt2"/>
              </a:buClr>
              <a:buSzPts val="1600"/>
              <a:buFont typeface="Nunito"/>
              <a:buChar char="●"/>
            </a:pPr>
            <a:r>
              <a:rPr b="0" i="0" lang="en" sz="1600" u="none" cap="none" strike="noStrike">
                <a:solidFill>
                  <a:schemeClr val="lt2"/>
                </a:solidFill>
                <a:latin typeface="Nunito"/>
                <a:ea typeface="Nunito"/>
                <a:cs typeface="Nunito"/>
                <a:sym typeface="Nunito"/>
              </a:rPr>
              <a:t>¿Cómo detectar valores atípicos?</a:t>
            </a:r>
            <a:endParaRPr b="0" i="0" sz="1600" u="none" cap="none" strike="noStrike">
              <a:solidFill>
                <a:schemeClr val="lt2"/>
              </a:solidFill>
              <a:latin typeface="Nunito"/>
              <a:ea typeface="Nunito"/>
              <a:cs typeface="Nunito"/>
              <a:sym typeface="Nunito"/>
            </a:endParaRPr>
          </a:p>
          <a:p>
            <a:pPr indent="-330200" lvl="0" marL="457200" marR="0" rtl="0" algn="l">
              <a:lnSpc>
                <a:spcPct val="100000"/>
              </a:lnSpc>
              <a:spcBef>
                <a:spcPts val="0"/>
              </a:spcBef>
              <a:spcAft>
                <a:spcPts val="0"/>
              </a:spcAft>
              <a:buClr>
                <a:schemeClr val="lt2"/>
              </a:buClr>
              <a:buSzPts val="1600"/>
              <a:buFont typeface="Nunito"/>
              <a:buChar char="●"/>
            </a:pPr>
            <a:r>
              <a:rPr b="0" i="0" lang="en" sz="1600" u="none" cap="none" strike="noStrike">
                <a:solidFill>
                  <a:schemeClr val="lt2"/>
                </a:solidFill>
                <a:latin typeface="Nunito"/>
                <a:ea typeface="Nunito"/>
                <a:cs typeface="Nunito"/>
                <a:sym typeface="Nunito"/>
              </a:rPr>
              <a:t>¿Cuáles son los tipos de valores atípicos?</a:t>
            </a:r>
            <a:endParaRPr b="0" i="0" sz="1600" u="none" cap="none" strike="noStrike">
              <a:solidFill>
                <a:schemeClr val="lt2"/>
              </a:solidFill>
              <a:latin typeface="Nunito"/>
              <a:ea typeface="Nunito"/>
              <a:cs typeface="Nunito"/>
              <a:sym typeface="Nunito"/>
            </a:endParaRPr>
          </a:p>
          <a:p>
            <a:pPr indent="-330200" lvl="0" marL="457200" marR="0" rtl="0" algn="l">
              <a:lnSpc>
                <a:spcPct val="100000"/>
              </a:lnSpc>
              <a:spcBef>
                <a:spcPts val="0"/>
              </a:spcBef>
              <a:spcAft>
                <a:spcPts val="0"/>
              </a:spcAft>
              <a:buClr>
                <a:schemeClr val="lt2"/>
              </a:buClr>
              <a:buSzPts val="1600"/>
              <a:buFont typeface="Nunito"/>
              <a:buChar char="●"/>
            </a:pPr>
            <a:r>
              <a:rPr b="0" i="0" lang="en" sz="1600" u="none" cap="none" strike="noStrike">
                <a:solidFill>
                  <a:schemeClr val="lt2"/>
                </a:solidFill>
                <a:latin typeface="Nunito"/>
                <a:ea typeface="Nunito"/>
                <a:cs typeface="Nunito"/>
                <a:sym typeface="Nunito"/>
              </a:rPr>
              <a:t>Consejos</a:t>
            </a:r>
            <a:endParaRPr b="0" i="0" sz="1600" u="none" cap="none" strike="noStrike">
              <a:solidFill>
                <a:schemeClr val="lt2"/>
              </a:solidFill>
              <a:latin typeface="Nunito"/>
              <a:ea typeface="Nunito"/>
              <a:cs typeface="Nunito"/>
              <a:sym typeface="Nunito"/>
            </a:endParaRPr>
          </a:p>
        </p:txBody>
      </p:sp>
      <p:sp>
        <p:nvSpPr>
          <p:cNvPr id="190" name="Google Shape;190;p2"/>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solidFill>
                  <a:schemeClr val="lt2"/>
                </a:solidFill>
              </a:rPr>
              <a:t>‹#›</a:t>
            </a:fld>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400"/>
              <a:buNone/>
            </a:pPr>
            <a:r>
              <a:rPr lang="en"/>
              <a:t>¿Qué son los valores extremos?</a:t>
            </a:r>
            <a:endParaRPr/>
          </a:p>
        </p:txBody>
      </p:sp>
      <p:sp>
        <p:nvSpPr>
          <p:cNvPr id="196" name="Google Shape;196;p3"/>
          <p:cNvSpPr txBox="1"/>
          <p:nvPr>
            <p:ph idx="2" type="body"/>
          </p:nvPr>
        </p:nvSpPr>
        <p:spPr>
          <a:xfrm>
            <a:off x="4611870" y="1506350"/>
            <a:ext cx="3002700" cy="2094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b="1" lang="en" sz="1200"/>
              <a:t>Ejemplo</a:t>
            </a:r>
            <a:endParaRPr sz="1200"/>
          </a:p>
          <a:p>
            <a:pPr indent="0" lvl="0" marL="0" rtl="0" algn="l">
              <a:lnSpc>
                <a:spcPct val="100000"/>
              </a:lnSpc>
              <a:spcBef>
                <a:spcPts val="1000"/>
              </a:spcBef>
              <a:spcAft>
                <a:spcPts val="1000"/>
              </a:spcAft>
              <a:buClr>
                <a:schemeClr val="dk1"/>
              </a:buClr>
              <a:buSzPts val="1100"/>
              <a:buFont typeface="Arial"/>
              <a:buNone/>
            </a:pPr>
            <a:r>
              <a:t/>
            </a:r>
            <a:endParaRPr b="1" sz="1200"/>
          </a:p>
        </p:txBody>
      </p:sp>
      <p:sp>
        <p:nvSpPr>
          <p:cNvPr id="197" name="Google Shape;197;p3"/>
          <p:cNvSpPr txBox="1"/>
          <p:nvPr>
            <p:ph idx="1" type="body"/>
          </p:nvPr>
        </p:nvSpPr>
        <p:spPr>
          <a:xfrm>
            <a:off x="1120000" y="1861900"/>
            <a:ext cx="3002700" cy="2094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 sz="1200"/>
              <a:t>Un </a:t>
            </a:r>
            <a:r>
              <a:rPr b="1" lang="en" sz="1200"/>
              <a:t>valor atípico</a:t>
            </a:r>
            <a:r>
              <a:rPr lang="en" sz="1200"/>
              <a:t> es algo que es extraño o diferente de la multitud. Algunos estadísticos definen los valores atípicos como "tener un comportamiento subyacente diferente al del resto de los datos". Alternativamente, un valor atípico es un punto de datos que está distante de otros puntos.</a:t>
            </a:r>
            <a:endParaRPr sz="1200"/>
          </a:p>
          <a:p>
            <a:pPr indent="0" lvl="0" marL="0" rtl="0" algn="l">
              <a:lnSpc>
                <a:spcPct val="100000"/>
              </a:lnSpc>
              <a:spcBef>
                <a:spcPts val="1000"/>
              </a:spcBef>
              <a:spcAft>
                <a:spcPts val="1000"/>
              </a:spcAft>
              <a:buClr>
                <a:schemeClr val="dk1"/>
              </a:buClr>
              <a:buSzPts val="1100"/>
              <a:buFont typeface="Arial"/>
              <a:buNone/>
            </a:pPr>
            <a:r>
              <a:rPr lang="en" sz="1200"/>
              <a:t>El valor atípico puede deberse sólo a una variabilidad en la medición o puede indicar errores experimentales.</a:t>
            </a:r>
            <a:endParaRPr sz="1200"/>
          </a:p>
        </p:txBody>
      </p:sp>
      <p:sp>
        <p:nvSpPr>
          <p:cNvPr id="198" name="Google Shape;198;p3"/>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199" name="Google Shape;199;p3"/>
          <p:cNvSpPr/>
          <p:nvPr/>
        </p:nvSpPr>
        <p:spPr>
          <a:xfrm>
            <a:off x="7742111" y="3713990"/>
            <a:ext cx="1020301" cy="979373"/>
          </a:xfrm>
          <a:custGeom>
            <a:rect b="b" l="l" r="r" t="t"/>
            <a:pathLst>
              <a:path extrusionOk="0" h="464158" w="483555">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00" name="Google Shape;200;p3"/>
          <p:cNvPicPr preferRelativeResize="0"/>
          <p:nvPr/>
        </p:nvPicPr>
        <p:blipFill rotWithShape="1">
          <a:blip r:embed="rId3">
            <a:alphaModFix/>
          </a:blip>
          <a:srcRect b="0" l="0" r="0" t="0"/>
          <a:stretch/>
        </p:blipFill>
        <p:spPr>
          <a:xfrm>
            <a:off x="5943360" y="3131001"/>
            <a:ext cx="1671215" cy="1231075"/>
          </a:xfrm>
          <a:prstGeom prst="rect">
            <a:avLst/>
          </a:prstGeom>
          <a:noFill/>
          <a:ln>
            <a:noFill/>
          </a:ln>
        </p:spPr>
      </p:pic>
      <p:pic>
        <p:nvPicPr>
          <p:cNvPr id="201" name="Google Shape;201;p3"/>
          <p:cNvPicPr preferRelativeResize="0"/>
          <p:nvPr/>
        </p:nvPicPr>
        <p:blipFill rotWithShape="1">
          <a:blip r:embed="rId4">
            <a:alphaModFix/>
          </a:blip>
          <a:srcRect b="0" l="0" r="0" t="0"/>
          <a:stretch/>
        </p:blipFill>
        <p:spPr>
          <a:xfrm>
            <a:off x="4365875" y="1788004"/>
            <a:ext cx="1857400" cy="12310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
          <p:cNvSpPr txBox="1"/>
          <p:nvPr>
            <p:ph idx="4294967295" type="subTitle"/>
          </p:nvPr>
        </p:nvSpPr>
        <p:spPr>
          <a:xfrm>
            <a:off x="1242950" y="1841199"/>
            <a:ext cx="6424200" cy="256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1"/>
              </a:buClr>
              <a:buSzPts val="2200"/>
              <a:buFont typeface="Nunito"/>
              <a:buNone/>
            </a:pPr>
            <a:r>
              <a:rPr b="0" i="0" lang="en" sz="1500" u="none" cap="none" strike="noStrike">
                <a:solidFill>
                  <a:schemeClr val="dk1"/>
                </a:solidFill>
                <a:latin typeface="Nunito"/>
                <a:ea typeface="Nunito"/>
                <a:cs typeface="Nunito"/>
                <a:sym typeface="Nunito"/>
              </a:rPr>
              <a:t>Los valores atípicos se introducen por primera vez en la población al recopilar los datos o  se refiere a información errónea.</a:t>
            </a:r>
            <a:endParaRPr b="0" i="0" sz="1500" u="none" cap="none" strike="noStrike">
              <a:solidFill>
                <a:schemeClr val="dk1"/>
              </a:solidFill>
              <a:latin typeface="Nunito"/>
              <a:ea typeface="Nunito"/>
              <a:cs typeface="Nunito"/>
              <a:sym typeface="Nunito"/>
            </a:endParaRPr>
          </a:p>
          <a:p>
            <a:pPr indent="0" lvl="0" marL="0" marR="0" rtl="0" algn="l">
              <a:lnSpc>
                <a:spcPct val="100000"/>
              </a:lnSpc>
              <a:spcBef>
                <a:spcPts val="1000"/>
              </a:spcBef>
              <a:spcAft>
                <a:spcPts val="0"/>
              </a:spcAft>
              <a:buClr>
                <a:schemeClr val="accent1"/>
              </a:buClr>
              <a:buSzPts val="2200"/>
              <a:buFont typeface="Nunito"/>
              <a:buNone/>
            </a:pPr>
            <a:r>
              <a:rPr b="0" i="0" lang="en" sz="1500" u="none" cap="none" strike="noStrike">
                <a:solidFill>
                  <a:schemeClr val="dk1"/>
                </a:solidFill>
                <a:latin typeface="Nunito"/>
                <a:ea typeface="Nunito"/>
                <a:cs typeface="Nunito"/>
                <a:sym typeface="Nunito"/>
              </a:rPr>
              <a:t>Si es posible, los valores atípicos deben excluirse del conjunto de datos. Sin embargo, la detección de instancias anómalas puede resultar difícil y no siempre es posible.</a:t>
            </a:r>
            <a:endParaRPr b="0" i="0" sz="1500" u="none" cap="none" strike="noStrike">
              <a:solidFill>
                <a:schemeClr val="dk1"/>
              </a:solidFill>
              <a:latin typeface="Nunito"/>
              <a:ea typeface="Nunito"/>
              <a:cs typeface="Nunito"/>
              <a:sym typeface="Nunito"/>
            </a:endParaRPr>
          </a:p>
          <a:p>
            <a:pPr indent="0" lvl="0" marL="0" marR="0" rtl="0" algn="l">
              <a:lnSpc>
                <a:spcPct val="100000"/>
              </a:lnSpc>
              <a:spcBef>
                <a:spcPts val="1000"/>
              </a:spcBef>
              <a:spcAft>
                <a:spcPts val="0"/>
              </a:spcAft>
              <a:buClr>
                <a:schemeClr val="accent1"/>
              </a:buClr>
              <a:buSzPts val="2200"/>
              <a:buFont typeface="Nunito"/>
              <a:buNone/>
            </a:pPr>
            <a:r>
              <a:t/>
            </a:r>
            <a:endParaRPr b="0" i="0" sz="1500" u="none" cap="none" strike="noStrike">
              <a:solidFill>
                <a:schemeClr val="dk1"/>
              </a:solidFill>
              <a:latin typeface="Nunito"/>
              <a:ea typeface="Nunito"/>
              <a:cs typeface="Nunito"/>
              <a:sym typeface="Nunito"/>
            </a:endParaRPr>
          </a:p>
          <a:p>
            <a:pPr indent="0" lvl="0" marL="0" marR="0" rtl="0" algn="l">
              <a:lnSpc>
                <a:spcPct val="100000"/>
              </a:lnSpc>
              <a:spcBef>
                <a:spcPts val="1000"/>
              </a:spcBef>
              <a:spcAft>
                <a:spcPts val="1000"/>
              </a:spcAft>
              <a:buClr>
                <a:schemeClr val="accent1"/>
              </a:buClr>
              <a:buSzPts val="2200"/>
              <a:buFont typeface="Nunito"/>
              <a:buNone/>
            </a:pPr>
            <a:r>
              <a:rPr b="0" i="0" lang="en" sz="1500" u="none" cap="none" strike="noStrike">
                <a:solidFill>
                  <a:schemeClr val="dk1"/>
                </a:solidFill>
                <a:latin typeface="Nunito"/>
                <a:ea typeface="Nunito"/>
                <a:cs typeface="Nunito"/>
                <a:sym typeface="Nunito"/>
              </a:rPr>
              <a:t>EJEMPLO:  Edad - 149 años</a:t>
            </a:r>
            <a:endParaRPr b="0" i="0" sz="1500" u="none" cap="none" strike="noStrike">
              <a:solidFill>
                <a:schemeClr val="dk1"/>
              </a:solidFill>
              <a:latin typeface="Nunito"/>
              <a:ea typeface="Nunito"/>
              <a:cs typeface="Nunito"/>
              <a:sym typeface="Nunito"/>
            </a:endParaRPr>
          </a:p>
        </p:txBody>
      </p:sp>
      <p:sp>
        <p:nvSpPr>
          <p:cNvPr id="207" name="Google Shape;207;p4"/>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208" name="Google Shape;208;p4"/>
          <p:cNvSpPr txBox="1"/>
          <p:nvPr>
            <p:ph idx="4294967295" type="ctrTitle"/>
          </p:nvPr>
        </p:nvSpPr>
        <p:spPr>
          <a:xfrm>
            <a:off x="1490975" y="726288"/>
            <a:ext cx="6424200" cy="758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3400"/>
              <a:buFont typeface="Amatic SC"/>
              <a:buNone/>
            </a:pPr>
            <a:r>
              <a:rPr b="1" i="0" lang="en" sz="3000" u="none" cap="none" strike="noStrike">
                <a:solidFill>
                  <a:schemeClr val="accent1"/>
                </a:solidFill>
                <a:latin typeface="Amatic SC"/>
                <a:ea typeface="Amatic SC"/>
                <a:cs typeface="Amatic SC"/>
                <a:sym typeface="Amatic SC"/>
              </a:rPr>
              <a:t>¿Cómo se introducen los valores atípicos en los conjuntos de datos?</a:t>
            </a:r>
            <a:endParaRPr b="1" i="0" sz="3000" u="none" cap="none" strike="noStrike">
              <a:solidFill>
                <a:schemeClr val="accent1"/>
              </a:solidFill>
              <a:latin typeface="Amatic SC"/>
              <a:ea typeface="Amatic SC"/>
              <a:cs typeface="Amatic SC"/>
              <a:sym typeface="Amatic S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400"/>
              <a:buNone/>
            </a:pPr>
            <a:r>
              <a:rPr lang="en"/>
              <a:t>Tipos de valores atípicos</a:t>
            </a:r>
            <a:endParaRPr/>
          </a:p>
        </p:txBody>
      </p:sp>
      <p:sp>
        <p:nvSpPr>
          <p:cNvPr id="214" name="Google Shape;214;p5"/>
          <p:cNvSpPr txBox="1"/>
          <p:nvPr>
            <p:ph idx="1" type="body"/>
          </p:nvPr>
        </p:nvSpPr>
        <p:spPr>
          <a:xfrm>
            <a:off x="1758025" y="1438150"/>
            <a:ext cx="2001900" cy="2789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b="1" lang="en" sz="1000"/>
              <a:t>Puntuales o Globales</a:t>
            </a:r>
            <a:endParaRPr b="1" sz="1000"/>
          </a:p>
          <a:p>
            <a:pPr indent="0" lvl="0" marL="0" rtl="0" algn="l">
              <a:lnSpc>
                <a:spcPct val="100000"/>
              </a:lnSpc>
              <a:spcBef>
                <a:spcPts val="1000"/>
              </a:spcBef>
              <a:spcAft>
                <a:spcPts val="0"/>
              </a:spcAft>
              <a:buSzPts val="1800"/>
              <a:buNone/>
            </a:pPr>
            <a:r>
              <a:rPr lang="en" sz="1000"/>
              <a:t>Si su valor está muy por fuera de la totalidad del conjunto de datos en el que se encuentra.</a:t>
            </a:r>
            <a:endParaRPr sz="1000"/>
          </a:p>
          <a:p>
            <a:pPr indent="0" lvl="0" marL="0" rtl="0" algn="l">
              <a:lnSpc>
                <a:spcPct val="100000"/>
              </a:lnSpc>
              <a:spcBef>
                <a:spcPts val="1000"/>
              </a:spcBef>
              <a:spcAft>
                <a:spcPts val="0"/>
              </a:spcAft>
              <a:buSzPts val="1800"/>
              <a:buNone/>
            </a:pPr>
            <a:r>
              <a:t/>
            </a:r>
            <a:endParaRPr sz="1000"/>
          </a:p>
          <a:p>
            <a:pPr indent="0" lvl="0" marL="0" rtl="0" algn="l">
              <a:lnSpc>
                <a:spcPct val="100000"/>
              </a:lnSpc>
              <a:spcBef>
                <a:spcPts val="1000"/>
              </a:spcBef>
              <a:spcAft>
                <a:spcPts val="0"/>
              </a:spcAft>
              <a:buSzPts val="1800"/>
              <a:buNone/>
            </a:pPr>
            <a:r>
              <a:rPr b="1" lang="en" sz="1000"/>
              <a:t>Ejemplo:</a:t>
            </a:r>
            <a:endParaRPr b="1" sz="1000"/>
          </a:p>
          <a:p>
            <a:pPr indent="0" lvl="0" marL="0" rtl="0" algn="l">
              <a:lnSpc>
                <a:spcPct val="100000"/>
              </a:lnSpc>
              <a:spcBef>
                <a:spcPts val="1000"/>
              </a:spcBef>
              <a:spcAft>
                <a:spcPts val="1000"/>
              </a:spcAft>
              <a:buSzPts val="1800"/>
              <a:buNone/>
            </a:pPr>
            <a:r>
              <a:rPr lang="en" sz="1000"/>
              <a:t>En una clase, la edad de todos los estudiantes será de aprox. similar, pero si ve un registro de un estudiante con una edad de 500 años</a:t>
            </a:r>
            <a:endParaRPr sz="1000"/>
          </a:p>
        </p:txBody>
      </p:sp>
      <p:sp>
        <p:nvSpPr>
          <p:cNvPr id="215" name="Google Shape;215;p5"/>
          <p:cNvSpPr txBox="1"/>
          <p:nvPr>
            <p:ph idx="2" type="body"/>
          </p:nvPr>
        </p:nvSpPr>
        <p:spPr>
          <a:xfrm>
            <a:off x="5353551" y="1438150"/>
            <a:ext cx="2001900" cy="2789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b="1" lang="en" sz="1000"/>
              <a:t>Contextuales</a:t>
            </a:r>
            <a:endParaRPr b="1" sz="1000"/>
          </a:p>
          <a:p>
            <a:pPr indent="0" lvl="0" marL="0" rtl="0" algn="l">
              <a:lnSpc>
                <a:spcPct val="100000"/>
              </a:lnSpc>
              <a:spcBef>
                <a:spcPts val="1000"/>
              </a:spcBef>
              <a:spcAft>
                <a:spcPts val="0"/>
              </a:spcAft>
              <a:buSzPts val="1800"/>
              <a:buNone/>
            </a:pPr>
            <a:r>
              <a:rPr lang="en" sz="1000"/>
              <a:t>Observaciones consideradas anómalas dado un contexto específico. Un punto de datos se considera un valor atípico contextual si su valor se desvía significativamente del resto de los puntos de datos en el mismo contexto</a:t>
            </a:r>
            <a:endParaRPr sz="1000"/>
          </a:p>
          <a:p>
            <a:pPr indent="0" lvl="0" marL="0" rtl="0" algn="l">
              <a:lnSpc>
                <a:spcPct val="100000"/>
              </a:lnSpc>
              <a:spcBef>
                <a:spcPts val="1000"/>
              </a:spcBef>
              <a:spcAft>
                <a:spcPts val="1000"/>
              </a:spcAft>
              <a:buSzPts val="1800"/>
              <a:buNone/>
            </a:pPr>
            <a:r>
              <a:rPr b="1" lang="en" sz="1000"/>
              <a:t>Ejemplo:</a:t>
            </a:r>
            <a:r>
              <a:rPr lang="en" sz="1000"/>
              <a:t>El mercado de valores se desploma debido a la estafa en 1992; en 2020 debido a COVID-19. Los puntos de datos habituales están cerca unos de otros, mientras que los puntos de datos durante el período específico subirán o bajarán mucho. Esto no se debe a errores, pero es un punto de datos de observación real.</a:t>
            </a:r>
            <a:endParaRPr sz="1000"/>
          </a:p>
        </p:txBody>
      </p:sp>
      <p:sp>
        <p:nvSpPr>
          <p:cNvPr id="216" name="Google Shape;216;p5"/>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217" name="Google Shape;217;p5"/>
          <p:cNvSpPr/>
          <p:nvPr/>
        </p:nvSpPr>
        <p:spPr>
          <a:xfrm rot="864908">
            <a:off x="7894513" y="3753336"/>
            <a:ext cx="788952" cy="998941"/>
          </a:xfrm>
          <a:custGeom>
            <a:rect b="b" l="l" r="r" t="t"/>
            <a:pathLst>
              <a:path extrusionOk="0" h="473680" w="374107">
                <a:moveTo>
                  <a:pt x="176658" y="66970"/>
                </a:moveTo>
                <a:cubicBezTo>
                  <a:pt x="153572" y="67387"/>
                  <a:pt x="129367" y="75192"/>
                  <a:pt x="123381" y="100186"/>
                </a:cubicBezTo>
                <a:cubicBezTo>
                  <a:pt x="121189" y="109526"/>
                  <a:pt x="136185" y="110644"/>
                  <a:pt x="138312" y="101743"/>
                </a:cubicBezTo>
                <a:cubicBezTo>
                  <a:pt x="142170" y="85650"/>
                  <a:pt x="160236" y="81660"/>
                  <a:pt x="174400" y="81397"/>
                </a:cubicBezTo>
                <a:cubicBezTo>
                  <a:pt x="183652" y="81221"/>
                  <a:pt x="186458" y="66795"/>
                  <a:pt x="176658" y="66970"/>
                </a:cubicBezTo>
                <a:close/>
                <a:moveTo>
                  <a:pt x="82580" y="302418"/>
                </a:moveTo>
                <a:cubicBezTo>
                  <a:pt x="67276" y="334412"/>
                  <a:pt x="51513" y="366168"/>
                  <a:pt x="35288" y="397680"/>
                </a:cubicBezTo>
                <a:cubicBezTo>
                  <a:pt x="30903" y="406450"/>
                  <a:pt x="44935" y="411054"/>
                  <a:pt x="49167" y="402832"/>
                </a:cubicBezTo>
                <a:cubicBezTo>
                  <a:pt x="65390" y="371320"/>
                  <a:pt x="81155" y="339573"/>
                  <a:pt x="96458" y="307592"/>
                </a:cubicBezTo>
                <a:cubicBezTo>
                  <a:pt x="100689" y="298778"/>
                  <a:pt x="86592" y="294130"/>
                  <a:pt x="82580" y="302418"/>
                </a:cubicBezTo>
                <a:close/>
                <a:moveTo>
                  <a:pt x="245501" y="19218"/>
                </a:moveTo>
                <a:cubicBezTo>
                  <a:pt x="245369" y="19161"/>
                  <a:pt x="245238" y="19118"/>
                  <a:pt x="245085" y="19087"/>
                </a:cubicBezTo>
                <a:cubicBezTo>
                  <a:pt x="245085" y="16399"/>
                  <a:pt x="243549" y="13943"/>
                  <a:pt x="241138" y="12773"/>
                </a:cubicBezTo>
                <a:cubicBezTo>
                  <a:pt x="166156" y="-26692"/>
                  <a:pt x="69008" y="30444"/>
                  <a:pt x="51381" y="113626"/>
                </a:cubicBezTo>
                <a:cubicBezTo>
                  <a:pt x="42304" y="163022"/>
                  <a:pt x="74380" y="208230"/>
                  <a:pt x="111038" y="236951"/>
                </a:cubicBezTo>
                <a:lnTo>
                  <a:pt x="97883" y="263699"/>
                </a:lnTo>
                <a:cubicBezTo>
                  <a:pt x="94836" y="262449"/>
                  <a:pt x="91021" y="259797"/>
                  <a:pt x="87819" y="261266"/>
                </a:cubicBezTo>
                <a:cubicBezTo>
                  <a:pt x="84136" y="260213"/>
                  <a:pt x="80211" y="261805"/>
                  <a:pt x="78304" y="265124"/>
                </a:cubicBezTo>
                <a:cubicBezTo>
                  <a:pt x="50109" y="316165"/>
                  <a:pt x="22046" y="367424"/>
                  <a:pt x="2117" y="422367"/>
                </a:cubicBezTo>
                <a:cubicBezTo>
                  <a:pt x="78" y="424297"/>
                  <a:pt x="-558" y="427291"/>
                  <a:pt x="516" y="429887"/>
                </a:cubicBezTo>
                <a:cubicBezTo>
                  <a:pt x="9724" y="453233"/>
                  <a:pt x="31188" y="469492"/>
                  <a:pt x="56160" y="472048"/>
                </a:cubicBezTo>
                <a:cubicBezTo>
                  <a:pt x="58068" y="472278"/>
                  <a:pt x="59975" y="471759"/>
                  <a:pt x="61510" y="470601"/>
                </a:cubicBezTo>
                <a:cubicBezTo>
                  <a:pt x="64229" y="474085"/>
                  <a:pt x="69249" y="474705"/>
                  <a:pt x="72735" y="471985"/>
                </a:cubicBezTo>
                <a:cubicBezTo>
                  <a:pt x="73678" y="471255"/>
                  <a:pt x="74446" y="470325"/>
                  <a:pt x="74972" y="469264"/>
                </a:cubicBezTo>
                <a:cubicBezTo>
                  <a:pt x="101413" y="411953"/>
                  <a:pt x="127832" y="354649"/>
                  <a:pt x="154251" y="297353"/>
                </a:cubicBezTo>
                <a:cubicBezTo>
                  <a:pt x="155106" y="295702"/>
                  <a:pt x="155216" y="293753"/>
                  <a:pt x="154514" y="292026"/>
                </a:cubicBezTo>
                <a:cubicBezTo>
                  <a:pt x="155785" y="285711"/>
                  <a:pt x="148748" y="284462"/>
                  <a:pt x="143968" y="282620"/>
                </a:cubicBezTo>
                <a:lnTo>
                  <a:pt x="156224" y="259862"/>
                </a:lnTo>
                <a:cubicBezTo>
                  <a:pt x="223357" y="279594"/>
                  <a:pt x="292157" y="231360"/>
                  <a:pt x="310551" y="162934"/>
                </a:cubicBezTo>
                <a:cubicBezTo>
                  <a:pt x="327367" y="101633"/>
                  <a:pt x="298010" y="40661"/>
                  <a:pt x="245501" y="19218"/>
                </a:cubicBezTo>
                <a:close/>
                <a:moveTo>
                  <a:pt x="63089" y="459902"/>
                </a:moveTo>
                <a:cubicBezTo>
                  <a:pt x="61883" y="458595"/>
                  <a:pt x="60239" y="457808"/>
                  <a:pt x="58463" y="457710"/>
                </a:cubicBezTo>
                <a:cubicBezTo>
                  <a:pt x="39980" y="455815"/>
                  <a:pt x="23887" y="444325"/>
                  <a:pt x="16082" y="427476"/>
                </a:cubicBezTo>
                <a:cubicBezTo>
                  <a:pt x="35266" y="374615"/>
                  <a:pt x="61993" y="325154"/>
                  <a:pt x="89091" y="276043"/>
                </a:cubicBezTo>
                <a:cubicBezTo>
                  <a:pt x="105294" y="283512"/>
                  <a:pt x="121781" y="290309"/>
                  <a:pt x="138509" y="296433"/>
                </a:cubicBezTo>
                <a:cubicBezTo>
                  <a:pt x="113296" y="350834"/>
                  <a:pt x="88148" y="405288"/>
                  <a:pt x="63089" y="459792"/>
                </a:cubicBezTo>
                <a:close/>
                <a:moveTo>
                  <a:pt x="130178" y="277380"/>
                </a:moveTo>
                <a:cubicBezTo>
                  <a:pt x="123886" y="274909"/>
                  <a:pt x="117637" y="272337"/>
                  <a:pt x="111410" y="269663"/>
                </a:cubicBezTo>
                <a:lnTo>
                  <a:pt x="123359" y="245304"/>
                </a:lnTo>
                <a:cubicBezTo>
                  <a:pt x="129411" y="248983"/>
                  <a:pt x="135725" y="252202"/>
                  <a:pt x="142258" y="254929"/>
                </a:cubicBezTo>
                <a:close/>
                <a:moveTo>
                  <a:pt x="299106" y="143640"/>
                </a:moveTo>
                <a:cubicBezTo>
                  <a:pt x="279813" y="255587"/>
                  <a:pt x="162692" y="284221"/>
                  <a:pt x="93016" y="196106"/>
                </a:cubicBezTo>
                <a:cubicBezTo>
                  <a:pt x="78787" y="178917"/>
                  <a:pt x="66816" y="157299"/>
                  <a:pt x="65150" y="133204"/>
                </a:cubicBezTo>
                <a:cubicBezTo>
                  <a:pt x="63417" y="108473"/>
                  <a:pt x="76901" y="82252"/>
                  <a:pt x="92226" y="63046"/>
                </a:cubicBezTo>
                <a:cubicBezTo>
                  <a:pt x="128841" y="17267"/>
                  <a:pt x="187861" y="4222"/>
                  <a:pt x="234605" y="27966"/>
                </a:cubicBezTo>
                <a:cubicBezTo>
                  <a:pt x="234451" y="30773"/>
                  <a:pt x="236139" y="33353"/>
                  <a:pt x="238770" y="34325"/>
                </a:cubicBezTo>
                <a:cubicBezTo>
                  <a:pt x="279308" y="50768"/>
                  <a:pt x="305333" y="95384"/>
                  <a:pt x="299106" y="143487"/>
                </a:cubicBezTo>
                <a:close/>
                <a:moveTo>
                  <a:pt x="224147" y="44191"/>
                </a:moveTo>
                <a:cubicBezTo>
                  <a:pt x="223576" y="44070"/>
                  <a:pt x="223006" y="44011"/>
                  <a:pt x="222414" y="44015"/>
                </a:cubicBezTo>
                <a:cubicBezTo>
                  <a:pt x="167844" y="19043"/>
                  <a:pt x="97751" y="45791"/>
                  <a:pt x="88543" y="108736"/>
                </a:cubicBezTo>
                <a:cubicBezTo>
                  <a:pt x="85780" y="129433"/>
                  <a:pt x="93103" y="149538"/>
                  <a:pt x="100865" y="168393"/>
                </a:cubicBezTo>
                <a:cubicBezTo>
                  <a:pt x="117067" y="207704"/>
                  <a:pt x="153790" y="235307"/>
                  <a:pt x="197771" y="227831"/>
                </a:cubicBezTo>
                <a:cubicBezTo>
                  <a:pt x="282904" y="214194"/>
                  <a:pt x="321360" y="69535"/>
                  <a:pt x="224147" y="44191"/>
                </a:cubicBezTo>
                <a:close/>
                <a:moveTo>
                  <a:pt x="265803" y="134936"/>
                </a:moveTo>
                <a:cubicBezTo>
                  <a:pt x="252013" y="214588"/>
                  <a:pt x="159666" y="248944"/>
                  <a:pt x="117966" y="169555"/>
                </a:cubicBezTo>
                <a:cubicBezTo>
                  <a:pt x="103386" y="138181"/>
                  <a:pt x="95011" y="104395"/>
                  <a:pt x="119106" y="75280"/>
                </a:cubicBezTo>
                <a:cubicBezTo>
                  <a:pt x="143530" y="45857"/>
                  <a:pt x="185318" y="43270"/>
                  <a:pt x="218336" y="58310"/>
                </a:cubicBezTo>
                <a:cubicBezTo>
                  <a:pt x="219762" y="58996"/>
                  <a:pt x="221406" y="59165"/>
                  <a:pt x="222941" y="58792"/>
                </a:cubicBezTo>
                <a:cubicBezTo>
                  <a:pt x="256354" y="66619"/>
                  <a:pt x="271218" y="103562"/>
                  <a:pt x="265803" y="134871"/>
                </a:cubicBezTo>
                <a:close/>
                <a:moveTo>
                  <a:pt x="205927" y="69535"/>
                </a:moveTo>
                <a:cubicBezTo>
                  <a:pt x="197574" y="65435"/>
                  <a:pt x="191238" y="78809"/>
                  <a:pt x="199964" y="83085"/>
                </a:cubicBezTo>
                <a:cubicBezTo>
                  <a:pt x="208251" y="87163"/>
                  <a:pt x="214697" y="73811"/>
                  <a:pt x="205927" y="69535"/>
                </a:cubicBezTo>
                <a:close/>
                <a:moveTo>
                  <a:pt x="315550" y="67628"/>
                </a:moveTo>
                <a:cubicBezTo>
                  <a:pt x="336050" y="108495"/>
                  <a:pt x="341662" y="159996"/>
                  <a:pt x="309586" y="196676"/>
                </a:cubicBezTo>
                <a:cubicBezTo>
                  <a:pt x="303185" y="203999"/>
                  <a:pt x="313971" y="213448"/>
                  <a:pt x="320439" y="206103"/>
                </a:cubicBezTo>
                <a:cubicBezTo>
                  <a:pt x="357141" y="164118"/>
                  <a:pt x="351594" y="105974"/>
                  <a:pt x="328069" y="59055"/>
                </a:cubicBezTo>
                <a:cubicBezTo>
                  <a:pt x="323815" y="50614"/>
                  <a:pt x="311428" y="59538"/>
                  <a:pt x="315550" y="67628"/>
                </a:cubicBezTo>
                <a:close/>
                <a:moveTo>
                  <a:pt x="370953" y="127986"/>
                </a:moveTo>
                <a:cubicBezTo>
                  <a:pt x="368169" y="118756"/>
                  <a:pt x="354181" y="124347"/>
                  <a:pt x="356856" y="133138"/>
                </a:cubicBezTo>
                <a:cubicBezTo>
                  <a:pt x="362030" y="149417"/>
                  <a:pt x="359531" y="167165"/>
                  <a:pt x="350037" y="181372"/>
                </a:cubicBezTo>
                <a:cubicBezTo>
                  <a:pt x="344666" y="189331"/>
                  <a:pt x="355409" y="198912"/>
                  <a:pt x="360999" y="190800"/>
                </a:cubicBezTo>
                <a:cubicBezTo>
                  <a:pt x="373804" y="172506"/>
                  <a:pt x="377465" y="149336"/>
                  <a:pt x="370931" y="1279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6"/>
          <p:cNvSpPr txBox="1"/>
          <p:nvPr>
            <p:ph type="ctrTitle"/>
          </p:nvPr>
        </p:nvSpPr>
        <p:spPr>
          <a:xfrm>
            <a:off x="1802725" y="854900"/>
            <a:ext cx="5597100" cy="6711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5200"/>
              <a:buNone/>
            </a:pPr>
            <a:r>
              <a:rPr lang="en" sz="2700"/>
              <a:t>¿Por qué es importante identificar los valores atípicos?</a:t>
            </a:r>
            <a:endParaRPr sz="2400"/>
          </a:p>
        </p:txBody>
      </p:sp>
      <p:sp>
        <p:nvSpPr>
          <p:cNvPr id="223" name="Google Shape;223;p6"/>
          <p:cNvSpPr txBox="1"/>
          <p:nvPr/>
        </p:nvSpPr>
        <p:spPr>
          <a:xfrm>
            <a:off x="686100" y="491800"/>
            <a:ext cx="1493700" cy="1488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7200"/>
              <a:buFont typeface="Arial"/>
              <a:buNone/>
            </a:pPr>
            <a:r>
              <a:rPr b="1" i="0" lang="en" sz="7200" u="none" cap="none" strike="noStrike">
                <a:solidFill>
                  <a:schemeClr val="dk1"/>
                </a:solidFill>
                <a:latin typeface="Amatic SC"/>
                <a:ea typeface="Amatic SC"/>
                <a:cs typeface="Amatic SC"/>
                <a:sym typeface="Amatic SC"/>
              </a:rPr>
              <a:t>1</a:t>
            </a:r>
            <a:endParaRPr b="1" i="0" sz="7200" u="none" cap="none" strike="noStrike">
              <a:solidFill>
                <a:schemeClr val="dk1"/>
              </a:solidFill>
              <a:latin typeface="Amatic SC"/>
              <a:ea typeface="Amatic SC"/>
              <a:cs typeface="Amatic SC"/>
              <a:sym typeface="Amatic SC"/>
            </a:endParaRPr>
          </a:p>
        </p:txBody>
      </p:sp>
      <p:sp>
        <p:nvSpPr>
          <p:cNvPr id="224" name="Google Shape;224;p6"/>
          <p:cNvSpPr txBox="1"/>
          <p:nvPr>
            <p:ph idx="1" type="subTitle"/>
          </p:nvPr>
        </p:nvSpPr>
        <p:spPr>
          <a:xfrm>
            <a:off x="1335500" y="1980099"/>
            <a:ext cx="6424200" cy="2565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1000"/>
              </a:spcAft>
              <a:buSzPts val="2200"/>
              <a:buNone/>
            </a:pPr>
            <a:r>
              <a:rPr lang="en" sz="1500">
                <a:solidFill>
                  <a:srgbClr val="434343"/>
                </a:solidFill>
              </a:rPr>
              <a:t>Los algoritmos de aprendizaje automático son sensibles al rango y distribución de valores de atributos. Los datos atípicos pueden estropear y engañar el proceso de entrenamiento, lo que da como resultado tiempos de entrenamiento más prolongados, modelos menos precisos y, en última instancia, resultados más pobres.</a:t>
            </a:r>
            <a:endParaRPr sz="15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7"/>
          <p:cNvSpPr txBox="1"/>
          <p:nvPr>
            <p:ph idx="1" type="body"/>
          </p:nvPr>
        </p:nvSpPr>
        <p:spPr>
          <a:xfrm>
            <a:off x="1758150" y="539000"/>
            <a:ext cx="5715300" cy="451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1000"/>
              </a:spcAft>
              <a:buSzPts val="2800"/>
              <a:buNone/>
            </a:pPr>
            <a:r>
              <a:rPr lang="en"/>
              <a:t>¿Cómo detectar valores atípicos?</a:t>
            </a:r>
            <a:endParaRPr/>
          </a:p>
        </p:txBody>
      </p:sp>
      <p:sp>
        <p:nvSpPr>
          <p:cNvPr id="230" name="Google Shape;230;p7"/>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231" name="Google Shape;231;p7"/>
          <p:cNvSpPr txBox="1"/>
          <p:nvPr>
            <p:ph idx="4294967295" type="subTitle"/>
          </p:nvPr>
        </p:nvSpPr>
        <p:spPr>
          <a:xfrm>
            <a:off x="1213700" y="905999"/>
            <a:ext cx="6424200" cy="256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1"/>
              </a:buClr>
              <a:buSzPts val="2200"/>
              <a:buFont typeface="Nunito"/>
              <a:buNone/>
            </a:pPr>
            <a:r>
              <a:rPr b="0" i="0" lang="en" sz="1500" u="none" cap="none" strike="noStrike">
                <a:solidFill>
                  <a:schemeClr val="dk1"/>
                </a:solidFill>
                <a:latin typeface="Nunito"/>
                <a:ea typeface="Nunito"/>
                <a:cs typeface="Nunito"/>
                <a:sym typeface="Nunito"/>
              </a:rPr>
              <a:t>Para hacer frente a los valores atípicos, los investigadores los identifican y eliminan por completo.</a:t>
            </a:r>
            <a:endParaRPr b="0" i="0" sz="1500" u="none" cap="none" strike="noStrike">
              <a:solidFill>
                <a:schemeClr val="dk1"/>
              </a:solidFill>
              <a:latin typeface="Nunito"/>
              <a:ea typeface="Nunito"/>
              <a:cs typeface="Nunito"/>
              <a:sym typeface="Nunito"/>
            </a:endParaRPr>
          </a:p>
          <a:p>
            <a:pPr indent="0" lvl="0" marL="0" marR="0" rtl="0" algn="l">
              <a:lnSpc>
                <a:spcPct val="100000"/>
              </a:lnSpc>
              <a:spcBef>
                <a:spcPts val="1000"/>
              </a:spcBef>
              <a:spcAft>
                <a:spcPts val="0"/>
              </a:spcAft>
              <a:buClr>
                <a:schemeClr val="accent1"/>
              </a:buClr>
              <a:buSzPts val="2200"/>
              <a:buFont typeface="Nunito"/>
              <a:buNone/>
            </a:pPr>
            <a:r>
              <a:rPr b="0" i="0" lang="en" sz="1500" u="none" cap="none" strike="noStrike">
                <a:solidFill>
                  <a:schemeClr val="dk1"/>
                </a:solidFill>
                <a:latin typeface="Nunito"/>
                <a:ea typeface="Nunito"/>
                <a:cs typeface="Nunito"/>
                <a:sym typeface="Nunito"/>
              </a:rPr>
              <a:t>Un valor atípico se puede detectar fácilmente utilizando las técnicas siguientes.</a:t>
            </a:r>
            <a:endParaRPr b="0" i="0" sz="1500" u="none" cap="none" strike="noStrike">
              <a:solidFill>
                <a:schemeClr val="dk1"/>
              </a:solidFill>
              <a:latin typeface="Nunito"/>
              <a:ea typeface="Nunito"/>
              <a:cs typeface="Nunito"/>
              <a:sym typeface="Nunito"/>
            </a:endParaRPr>
          </a:p>
          <a:p>
            <a:pPr indent="0" lvl="0" marL="0" marR="0" rtl="0" algn="l">
              <a:lnSpc>
                <a:spcPct val="100000"/>
              </a:lnSpc>
              <a:spcBef>
                <a:spcPts val="1000"/>
              </a:spcBef>
              <a:spcAft>
                <a:spcPts val="0"/>
              </a:spcAft>
              <a:buClr>
                <a:schemeClr val="accent1"/>
              </a:buClr>
              <a:buSzPts val="2200"/>
              <a:buFont typeface="Nunito"/>
              <a:buNone/>
            </a:pPr>
            <a:r>
              <a:t/>
            </a:r>
            <a:endParaRPr b="0" i="0" sz="1500" u="none" cap="none" strike="noStrike">
              <a:solidFill>
                <a:srgbClr val="000000"/>
              </a:solidFill>
              <a:latin typeface="Nunito"/>
              <a:ea typeface="Nunito"/>
              <a:cs typeface="Nunito"/>
              <a:sym typeface="Nunito"/>
            </a:endParaRPr>
          </a:p>
          <a:p>
            <a:pPr indent="-323850" lvl="0" marL="457200" marR="0" rtl="0" algn="l">
              <a:lnSpc>
                <a:spcPct val="100000"/>
              </a:lnSpc>
              <a:spcBef>
                <a:spcPts val="1000"/>
              </a:spcBef>
              <a:spcAft>
                <a:spcPts val="0"/>
              </a:spcAft>
              <a:buClr>
                <a:srgbClr val="000000"/>
              </a:buClr>
              <a:buSzPts val="1500"/>
              <a:buFont typeface="Nunito"/>
              <a:buChar char="✗"/>
            </a:pPr>
            <a:r>
              <a:rPr b="0" i="0" lang="en" sz="1500" u="none" cap="none" strike="noStrike">
                <a:solidFill>
                  <a:srgbClr val="000000"/>
                </a:solidFill>
                <a:latin typeface="Nunito"/>
                <a:ea typeface="Nunito"/>
                <a:cs typeface="Nunito"/>
                <a:sym typeface="Nunito"/>
              </a:rPr>
              <a:t>Técnica de visualización</a:t>
            </a:r>
            <a:endParaRPr b="0" i="0" sz="1500" u="none" cap="none" strike="noStrike">
              <a:solidFill>
                <a:srgbClr val="000000"/>
              </a:solidFill>
              <a:latin typeface="Nunito"/>
              <a:ea typeface="Nunito"/>
              <a:cs typeface="Nunito"/>
              <a:sym typeface="Nunito"/>
            </a:endParaRPr>
          </a:p>
          <a:p>
            <a:pPr indent="0" lvl="0" marL="457200" marR="0" rtl="0" algn="l">
              <a:lnSpc>
                <a:spcPct val="100000"/>
              </a:lnSpc>
              <a:spcBef>
                <a:spcPts val="1000"/>
              </a:spcBef>
              <a:spcAft>
                <a:spcPts val="0"/>
              </a:spcAft>
              <a:buClr>
                <a:schemeClr val="accent1"/>
              </a:buClr>
              <a:buSzPts val="2200"/>
              <a:buFont typeface="Nunito"/>
              <a:buNone/>
            </a:pPr>
            <a:r>
              <a:t/>
            </a:r>
            <a:endParaRPr b="0" i="0" sz="1500" u="none" cap="none" strike="noStrike">
              <a:solidFill>
                <a:srgbClr val="000000"/>
              </a:solidFill>
              <a:latin typeface="Nunito"/>
              <a:ea typeface="Nunito"/>
              <a:cs typeface="Nunito"/>
              <a:sym typeface="Nunito"/>
            </a:endParaRPr>
          </a:p>
          <a:p>
            <a:pPr indent="0" lvl="0" marL="0" marR="0" rtl="0" algn="l">
              <a:lnSpc>
                <a:spcPct val="100000"/>
              </a:lnSpc>
              <a:spcBef>
                <a:spcPts val="1000"/>
              </a:spcBef>
              <a:spcAft>
                <a:spcPts val="0"/>
              </a:spcAft>
              <a:buClr>
                <a:schemeClr val="accent1"/>
              </a:buClr>
              <a:buSzPts val="2200"/>
              <a:buFont typeface="Nunito"/>
              <a:buNone/>
            </a:pPr>
            <a:r>
              <a:t/>
            </a:r>
            <a:endParaRPr b="0" i="0" sz="1500" u="none" cap="none" strike="noStrike">
              <a:solidFill>
                <a:srgbClr val="000000"/>
              </a:solidFill>
              <a:latin typeface="Nunito"/>
              <a:ea typeface="Nunito"/>
              <a:cs typeface="Nunito"/>
              <a:sym typeface="Nunito"/>
            </a:endParaRPr>
          </a:p>
          <a:p>
            <a:pPr indent="-323850" lvl="0" marL="457200" marR="0" rtl="0" algn="l">
              <a:lnSpc>
                <a:spcPct val="100000"/>
              </a:lnSpc>
              <a:spcBef>
                <a:spcPts val="1000"/>
              </a:spcBef>
              <a:spcAft>
                <a:spcPts val="0"/>
              </a:spcAft>
              <a:buClr>
                <a:schemeClr val="accent1"/>
              </a:buClr>
              <a:buSzPts val="1500"/>
              <a:buFont typeface="Nunito"/>
              <a:buChar char="✗"/>
            </a:pPr>
            <a:r>
              <a:t/>
            </a:r>
            <a:endParaRPr b="0" i="0" sz="1500" u="none" cap="none" strike="noStrike">
              <a:solidFill>
                <a:schemeClr val="dk1"/>
              </a:solidFill>
              <a:latin typeface="Nunito"/>
              <a:ea typeface="Nunito"/>
              <a:cs typeface="Nunito"/>
              <a:sym typeface="Nunito"/>
            </a:endParaRPr>
          </a:p>
          <a:p>
            <a:pPr indent="0" lvl="0" marL="0" marR="0" rtl="0" algn="l">
              <a:lnSpc>
                <a:spcPct val="100000"/>
              </a:lnSpc>
              <a:spcBef>
                <a:spcPts val="1000"/>
              </a:spcBef>
              <a:spcAft>
                <a:spcPts val="1000"/>
              </a:spcAft>
              <a:buClr>
                <a:schemeClr val="accent1"/>
              </a:buClr>
              <a:buSzPts val="2200"/>
              <a:buFont typeface="Nunito"/>
              <a:buNone/>
            </a:pPr>
            <a:r>
              <a:t/>
            </a:r>
            <a:endParaRPr b="0" i="0" sz="1500" u="none" cap="none" strike="noStrike">
              <a:solidFill>
                <a:schemeClr val="dk1"/>
              </a:solidFill>
              <a:latin typeface="Nunito"/>
              <a:ea typeface="Nunito"/>
              <a:cs typeface="Nunito"/>
              <a:sym typeface="Nunito"/>
            </a:endParaRPr>
          </a:p>
        </p:txBody>
      </p:sp>
      <p:pic>
        <p:nvPicPr>
          <p:cNvPr id="232" name="Google Shape;232;p7"/>
          <p:cNvPicPr preferRelativeResize="0"/>
          <p:nvPr/>
        </p:nvPicPr>
        <p:blipFill rotWithShape="1">
          <a:blip r:embed="rId3">
            <a:alphaModFix/>
          </a:blip>
          <a:srcRect b="0" l="0" r="0" t="0"/>
          <a:stretch/>
        </p:blipFill>
        <p:spPr>
          <a:xfrm>
            <a:off x="2399913" y="2977618"/>
            <a:ext cx="4344176" cy="126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8"/>
          <p:cNvSpPr txBox="1"/>
          <p:nvPr>
            <p:ph idx="1" type="body"/>
          </p:nvPr>
        </p:nvSpPr>
        <p:spPr>
          <a:xfrm>
            <a:off x="1758150" y="539000"/>
            <a:ext cx="5715300" cy="451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1000"/>
              </a:spcAft>
              <a:buSzPts val="2800"/>
              <a:buNone/>
            </a:pPr>
            <a:r>
              <a:rPr lang="en"/>
              <a:t>¿Cómo detectar valores atípicos?</a:t>
            </a:r>
            <a:endParaRPr/>
          </a:p>
        </p:txBody>
      </p:sp>
      <p:sp>
        <p:nvSpPr>
          <p:cNvPr id="238" name="Google Shape;238;p8"/>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239" name="Google Shape;239;p8"/>
          <p:cNvSpPr txBox="1"/>
          <p:nvPr>
            <p:ph idx="4294967295" type="subTitle"/>
          </p:nvPr>
        </p:nvSpPr>
        <p:spPr>
          <a:xfrm>
            <a:off x="1213700" y="906000"/>
            <a:ext cx="6424200" cy="3787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1"/>
              </a:buClr>
              <a:buSzPts val="2200"/>
              <a:buFont typeface="Nunito"/>
              <a:buNone/>
            </a:pPr>
            <a:r>
              <a:t/>
            </a:r>
            <a:endParaRPr b="0" i="0" sz="1500" u="none" cap="none" strike="noStrike">
              <a:solidFill>
                <a:schemeClr val="dk1"/>
              </a:solidFill>
              <a:latin typeface="Nunito"/>
              <a:ea typeface="Nunito"/>
              <a:cs typeface="Nunito"/>
              <a:sym typeface="Nunito"/>
            </a:endParaRPr>
          </a:p>
          <a:p>
            <a:pPr indent="0" lvl="0" marL="0" marR="0" rtl="0" algn="l">
              <a:lnSpc>
                <a:spcPct val="100000"/>
              </a:lnSpc>
              <a:spcBef>
                <a:spcPts val="1000"/>
              </a:spcBef>
              <a:spcAft>
                <a:spcPts val="0"/>
              </a:spcAft>
              <a:buClr>
                <a:schemeClr val="accent1"/>
              </a:buClr>
              <a:buSzPts val="2200"/>
              <a:buFont typeface="Nunito"/>
              <a:buNone/>
            </a:pPr>
            <a:r>
              <a:t/>
            </a:r>
            <a:endParaRPr b="0" i="0" sz="1500" u="none" cap="none" strike="noStrike">
              <a:solidFill>
                <a:srgbClr val="000000"/>
              </a:solidFill>
              <a:latin typeface="Nunito"/>
              <a:ea typeface="Nunito"/>
              <a:cs typeface="Nunito"/>
              <a:sym typeface="Nunito"/>
            </a:endParaRPr>
          </a:p>
          <a:p>
            <a:pPr indent="-323850" lvl="0" marL="457200" marR="0" rtl="0" algn="l">
              <a:lnSpc>
                <a:spcPct val="100000"/>
              </a:lnSpc>
              <a:spcBef>
                <a:spcPts val="1000"/>
              </a:spcBef>
              <a:spcAft>
                <a:spcPts val="0"/>
              </a:spcAft>
              <a:buClr>
                <a:srgbClr val="000000"/>
              </a:buClr>
              <a:buSzPts val="1500"/>
              <a:buFont typeface="Nunito"/>
              <a:buChar char="✗"/>
            </a:pPr>
            <a:r>
              <a:rPr b="0" i="0" lang="en" sz="1500" u="none" cap="none" strike="noStrike">
                <a:solidFill>
                  <a:srgbClr val="000000"/>
                </a:solidFill>
                <a:latin typeface="Nunito"/>
                <a:ea typeface="Nunito"/>
                <a:cs typeface="Nunito"/>
                <a:sym typeface="Nunito"/>
              </a:rPr>
              <a:t>Funciones matemáticas:</a:t>
            </a:r>
            <a:endParaRPr b="0" i="0" sz="1500" u="none" cap="none" strike="noStrike">
              <a:solidFill>
                <a:schemeClr val="dk1"/>
              </a:solidFill>
              <a:latin typeface="Nunito"/>
              <a:ea typeface="Nunito"/>
              <a:cs typeface="Nunito"/>
              <a:sym typeface="Nunito"/>
            </a:endParaRPr>
          </a:p>
          <a:p>
            <a:pPr indent="-323850" lvl="1" marL="914400" marR="0" rtl="0" algn="l">
              <a:lnSpc>
                <a:spcPct val="100000"/>
              </a:lnSpc>
              <a:spcBef>
                <a:spcPts val="1000"/>
              </a:spcBef>
              <a:spcAft>
                <a:spcPts val="0"/>
              </a:spcAft>
              <a:buClr>
                <a:schemeClr val="dk2"/>
              </a:buClr>
              <a:buSzPts val="1500"/>
              <a:buFont typeface="Nunito"/>
              <a:buChar char="✗"/>
            </a:pPr>
            <a:r>
              <a:rPr b="0" i="0" lang="en" sz="1500" u="none" cap="none" strike="noStrike">
                <a:solidFill>
                  <a:schemeClr val="dk1"/>
                </a:solidFill>
                <a:latin typeface="Nunito"/>
                <a:ea typeface="Nunito"/>
                <a:cs typeface="Nunito"/>
                <a:sym typeface="Nunito"/>
              </a:rPr>
              <a:t>Z-Score </a:t>
            </a:r>
            <a:endParaRPr b="0" i="0" sz="1500" u="none" cap="none" strike="noStrike">
              <a:solidFill>
                <a:schemeClr val="dk1"/>
              </a:solidFill>
              <a:latin typeface="Nunito"/>
              <a:ea typeface="Nunito"/>
              <a:cs typeface="Nunito"/>
              <a:sym typeface="Nunito"/>
            </a:endParaRPr>
          </a:p>
          <a:p>
            <a:pPr indent="0" lvl="0" marL="914400" marR="0" rtl="0" algn="l">
              <a:lnSpc>
                <a:spcPct val="100000"/>
              </a:lnSpc>
              <a:spcBef>
                <a:spcPts val="1000"/>
              </a:spcBef>
              <a:spcAft>
                <a:spcPts val="0"/>
              </a:spcAft>
              <a:buClr>
                <a:schemeClr val="accent1"/>
              </a:buClr>
              <a:buSzPts val="2200"/>
              <a:buFont typeface="Nunito"/>
              <a:buNone/>
            </a:pPr>
            <a:r>
              <a:rPr b="0" i="0" lang="en" sz="1300" u="none" cap="none" strike="noStrike">
                <a:solidFill>
                  <a:schemeClr val="dk1"/>
                </a:solidFill>
                <a:latin typeface="Nunito"/>
                <a:ea typeface="Nunito"/>
                <a:cs typeface="Nunito"/>
                <a:sym typeface="Nunito"/>
              </a:rPr>
              <a:t>El puntaje estándar o puntaje z es el número con signo de desviaciones estándar por el cual el valor de una observación o punto de datos está por encima del valor medio de lo que se está observando o midiendo.Se buscan los datos que están demasiado lejos de cero (outliers) , el umbral usual es de -3 a 3 desviaciones </a:t>
            </a:r>
            <a:r>
              <a:rPr b="0" i="0" lang="en" sz="1500" u="none" cap="none" strike="noStrike">
                <a:solidFill>
                  <a:schemeClr val="dk1"/>
                </a:solidFill>
                <a:latin typeface="Nunito"/>
                <a:ea typeface="Nunito"/>
                <a:cs typeface="Nunito"/>
                <a:sym typeface="Nunito"/>
              </a:rPr>
              <a:t>--- </a:t>
            </a:r>
            <a:r>
              <a:rPr b="0" i="0" lang="en" sz="1000" u="none" cap="none" strike="noStrike">
                <a:solidFill>
                  <a:srgbClr val="000000"/>
                </a:solidFill>
                <a:latin typeface="Arial"/>
                <a:ea typeface="Arial"/>
                <a:cs typeface="Arial"/>
                <a:sym typeface="Arial"/>
              </a:rPr>
              <a:t>Z Score Formula = (x – μ) / ơ</a:t>
            </a:r>
            <a:endParaRPr b="0" i="0" sz="1500" u="none" cap="none" strike="noStrike">
              <a:solidFill>
                <a:schemeClr val="dk1"/>
              </a:solidFill>
              <a:latin typeface="Nunito"/>
              <a:ea typeface="Nunito"/>
              <a:cs typeface="Nunito"/>
              <a:sym typeface="Nunito"/>
            </a:endParaRPr>
          </a:p>
          <a:p>
            <a:pPr indent="-323850" lvl="1" marL="914400" marR="0" rtl="0" algn="l">
              <a:lnSpc>
                <a:spcPct val="100000"/>
              </a:lnSpc>
              <a:spcBef>
                <a:spcPts val="1000"/>
              </a:spcBef>
              <a:spcAft>
                <a:spcPts val="0"/>
              </a:spcAft>
              <a:buClr>
                <a:schemeClr val="dk2"/>
              </a:buClr>
              <a:buSzPts val="1500"/>
              <a:buFont typeface="Nunito"/>
              <a:buChar char="✗"/>
            </a:pPr>
            <a:r>
              <a:rPr b="0" i="0" lang="en" sz="1500" u="none" cap="none" strike="noStrike">
                <a:solidFill>
                  <a:schemeClr val="dk1"/>
                </a:solidFill>
                <a:latin typeface="Nunito"/>
                <a:ea typeface="Nunito"/>
                <a:cs typeface="Nunito"/>
                <a:sym typeface="Nunito"/>
              </a:rPr>
              <a:t>1.5 veces IQR (Inter Quantile Range) Score</a:t>
            </a:r>
            <a:endParaRPr b="0" i="0" sz="1500" u="none" cap="none" strike="noStrike">
              <a:solidFill>
                <a:schemeClr val="dk1"/>
              </a:solidFill>
              <a:latin typeface="Nunito"/>
              <a:ea typeface="Nunito"/>
              <a:cs typeface="Nunito"/>
              <a:sym typeface="Nunito"/>
            </a:endParaRPr>
          </a:p>
          <a:p>
            <a:pPr indent="0" lvl="0" marL="914400" marR="0" rtl="0" algn="l">
              <a:lnSpc>
                <a:spcPct val="100000"/>
              </a:lnSpc>
              <a:spcBef>
                <a:spcPts val="1000"/>
              </a:spcBef>
              <a:spcAft>
                <a:spcPts val="0"/>
              </a:spcAft>
              <a:buClr>
                <a:schemeClr val="accent1"/>
              </a:buClr>
              <a:buSzPts val="2200"/>
              <a:buFont typeface="Nunito"/>
              <a:buNone/>
            </a:pPr>
            <a:r>
              <a:rPr b="0" i="0" lang="en" sz="1300" u="none" cap="none" strike="noStrike">
                <a:solidFill>
                  <a:schemeClr val="dk1"/>
                </a:solidFill>
                <a:latin typeface="Nunito"/>
                <a:ea typeface="Nunito"/>
                <a:cs typeface="Nunito"/>
                <a:sym typeface="Nunito"/>
              </a:rPr>
              <a:t>Medida de dispersión estadística que es igual a la diferencia entre el percentil 75 y el 25</a:t>
            </a:r>
            <a:endParaRPr b="0" i="0" sz="1300" u="none" cap="none" strike="noStrike">
              <a:solidFill>
                <a:schemeClr val="dk1"/>
              </a:solidFill>
              <a:latin typeface="Nunito"/>
              <a:ea typeface="Nunito"/>
              <a:cs typeface="Nunito"/>
              <a:sym typeface="Nunito"/>
            </a:endParaRPr>
          </a:p>
          <a:p>
            <a:pPr indent="0" lvl="0" marL="914400" marR="0" rtl="0" algn="l">
              <a:lnSpc>
                <a:spcPct val="100000"/>
              </a:lnSpc>
              <a:spcBef>
                <a:spcPts val="1000"/>
              </a:spcBef>
              <a:spcAft>
                <a:spcPts val="0"/>
              </a:spcAft>
              <a:buClr>
                <a:schemeClr val="accent1"/>
              </a:buClr>
              <a:buSzPts val="2200"/>
              <a:buFont typeface="Nunito"/>
              <a:buNone/>
            </a:pPr>
            <a:r>
              <a:t/>
            </a:r>
            <a:endParaRPr b="1" i="0" sz="900" u="none" cap="none" strike="noStrike">
              <a:solidFill>
                <a:schemeClr val="dk1"/>
              </a:solidFill>
              <a:latin typeface="Nunito"/>
              <a:ea typeface="Nunito"/>
              <a:cs typeface="Nunito"/>
              <a:sym typeface="Nunito"/>
            </a:endParaRPr>
          </a:p>
          <a:p>
            <a:pPr indent="0" lvl="0" marL="914400" marR="0" rtl="0" algn="l">
              <a:lnSpc>
                <a:spcPct val="100000"/>
              </a:lnSpc>
              <a:spcBef>
                <a:spcPts val="1000"/>
              </a:spcBef>
              <a:spcAft>
                <a:spcPts val="0"/>
              </a:spcAft>
              <a:buClr>
                <a:schemeClr val="accent1"/>
              </a:buClr>
              <a:buSzPts val="2200"/>
              <a:buFont typeface="Nunito"/>
              <a:buNone/>
            </a:pPr>
            <a:r>
              <a:rPr b="1" i="0" lang="en" sz="900" u="none" cap="none" strike="noStrike">
                <a:solidFill>
                  <a:schemeClr val="dk1"/>
                </a:solidFill>
                <a:latin typeface="Nunito"/>
                <a:ea typeface="Nunito"/>
                <a:cs typeface="Nunito"/>
                <a:sym typeface="Nunito"/>
              </a:rPr>
              <a:t>LI =Q1-1.5IQR</a:t>
            </a:r>
            <a:endParaRPr b="1" i="0" sz="900" u="none" cap="none" strike="noStrike">
              <a:solidFill>
                <a:schemeClr val="dk1"/>
              </a:solidFill>
              <a:latin typeface="Nunito"/>
              <a:ea typeface="Nunito"/>
              <a:cs typeface="Nunito"/>
              <a:sym typeface="Nunito"/>
            </a:endParaRPr>
          </a:p>
          <a:p>
            <a:pPr indent="0" lvl="0" marL="914400" marR="0" rtl="0" algn="l">
              <a:lnSpc>
                <a:spcPct val="100000"/>
              </a:lnSpc>
              <a:spcBef>
                <a:spcPts val="1000"/>
              </a:spcBef>
              <a:spcAft>
                <a:spcPts val="0"/>
              </a:spcAft>
              <a:buClr>
                <a:schemeClr val="accent1"/>
              </a:buClr>
              <a:buSzPts val="2200"/>
              <a:buFont typeface="Nunito"/>
              <a:buNone/>
            </a:pPr>
            <a:r>
              <a:rPr b="1" i="0" lang="en" sz="900" u="none" cap="none" strike="noStrike">
                <a:solidFill>
                  <a:schemeClr val="dk1"/>
                </a:solidFill>
                <a:latin typeface="Nunito"/>
                <a:ea typeface="Nunito"/>
                <a:cs typeface="Nunito"/>
                <a:sym typeface="Nunito"/>
              </a:rPr>
              <a:t>LS=Q3+1.5IQR</a:t>
            </a:r>
            <a:endParaRPr b="1" i="0" sz="900" u="none" cap="none" strike="noStrike">
              <a:solidFill>
                <a:schemeClr val="dk1"/>
              </a:solidFill>
              <a:latin typeface="Nunito"/>
              <a:ea typeface="Nunito"/>
              <a:cs typeface="Nunito"/>
              <a:sym typeface="Nunito"/>
            </a:endParaRPr>
          </a:p>
          <a:p>
            <a:pPr indent="0" lvl="0" marL="914400" marR="0" rtl="0" algn="l">
              <a:lnSpc>
                <a:spcPct val="100000"/>
              </a:lnSpc>
              <a:spcBef>
                <a:spcPts val="1000"/>
              </a:spcBef>
              <a:spcAft>
                <a:spcPts val="0"/>
              </a:spcAft>
              <a:buClr>
                <a:schemeClr val="accent1"/>
              </a:buClr>
              <a:buSzPts val="2200"/>
              <a:buFont typeface="Nunito"/>
              <a:buNone/>
            </a:pPr>
            <a:r>
              <a:t/>
            </a:r>
            <a:endParaRPr b="0" i="0" sz="1500" u="none" cap="none" strike="noStrike">
              <a:solidFill>
                <a:schemeClr val="dk1"/>
              </a:solidFill>
              <a:latin typeface="Nunito"/>
              <a:ea typeface="Nunito"/>
              <a:cs typeface="Nunito"/>
              <a:sym typeface="Nunito"/>
            </a:endParaRPr>
          </a:p>
          <a:p>
            <a:pPr indent="0" lvl="0" marL="457200" marR="0" rtl="0" algn="l">
              <a:lnSpc>
                <a:spcPct val="100000"/>
              </a:lnSpc>
              <a:spcBef>
                <a:spcPts val="1000"/>
              </a:spcBef>
              <a:spcAft>
                <a:spcPts val="0"/>
              </a:spcAft>
              <a:buClr>
                <a:schemeClr val="accent1"/>
              </a:buClr>
              <a:buSzPts val="2200"/>
              <a:buFont typeface="Nunito"/>
              <a:buNone/>
            </a:pPr>
            <a:r>
              <a:t/>
            </a:r>
            <a:endParaRPr b="0" i="0" sz="1500" u="none" cap="none" strike="noStrike">
              <a:solidFill>
                <a:srgbClr val="000000"/>
              </a:solidFill>
              <a:latin typeface="Nunito"/>
              <a:ea typeface="Nunito"/>
              <a:cs typeface="Nunito"/>
              <a:sym typeface="Nunito"/>
            </a:endParaRPr>
          </a:p>
          <a:p>
            <a:pPr indent="0" lvl="0" marL="457200" marR="0" rtl="0" algn="l">
              <a:lnSpc>
                <a:spcPct val="100000"/>
              </a:lnSpc>
              <a:spcBef>
                <a:spcPts val="1000"/>
              </a:spcBef>
              <a:spcAft>
                <a:spcPts val="0"/>
              </a:spcAft>
              <a:buClr>
                <a:schemeClr val="accent1"/>
              </a:buClr>
              <a:buSzPts val="2200"/>
              <a:buFont typeface="Nunito"/>
              <a:buNone/>
            </a:pPr>
            <a:r>
              <a:t/>
            </a:r>
            <a:endParaRPr b="0" i="0" sz="1500" u="none" cap="none" strike="noStrike">
              <a:solidFill>
                <a:srgbClr val="000000"/>
              </a:solidFill>
              <a:latin typeface="Nunito"/>
              <a:ea typeface="Nunito"/>
              <a:cs typeface="Nunito"/>
              <a:sym typeface="Nunito"/>
            </a:endParaRPr>
          </a:p>
          <a:p>
            <a:pPr indent="0" lvl="0" marL="0" marR="0" rtl="0" algn="l">
              <a:lnSpc>
                <a:spcPct val="100000"/>
              </a:lnSpc>
              <a:spcBef>
                <a:spcPts val="1000"/>
              </a:spcBef>
              <a:spcAft>
                <a:spcPts val="0"/>
              </a:spcAft>
              <a:buClr>
                <a:schemeClr val="accent1"/>
              </a:buClr>
              <a:buSzPts val="2200"/>
              <a:buFont typeface="Nunito"/>
              <a:buNone/>
            </a:pPr>
            <a:r>
              <a:t/>
            </a:r>
            <a:endParaRPr b="0" i="0" sz="1500" u="none" cap="none" strike="noStrike">
              <a:solidFill>
                <a:srgbClr val="000000"/>
              </a:solidFill>
              <a:latin typeface="Nunito"/>
              <a:ea typeface="Nunito"/>
              <a:cs typeface="Nunito"/>
              <a:sym typeface="Nunito"/>
            </a:endParaRPr>
          </a:p>
          <a:p>
            <a:pPr indent="0" lvl="0" marL="0" marR="0" rtl="0" algn="l">
              <a:lnSpc>
                <a:spcPct val="100000"/>
              </a:lnSpc>
              <a:spcBef>
                <a:spcPts val="1000"/>
              </a:spcBef>
              <a:spcAft>
                <a:spcPts val="1000"/>
              </a:spcAft>
              <a:buClr>
                <a:schemeClr val="accent1"/>
              </a:buClr>
              <a:buSzPts val="2200"/>
              <a:buFont typeface="Nunito"/>
              <a:buNone/>
            </a:pPr>
            <a:r>
              <a:t/>
            </a:r>
            <a:endParaRPr b="0" i="0" sz="1500" u="none" cap="none" strike="noStrike">
              <a:solidFill>
                <a:schemeClr val="dk1"/>
              </a:solidFill>
              <a:latin typeface="Nunito"/>
              <a:ea typeface="Nunito"/>
              <a:cs typeface="Nunito"/>
              <a:sym typeface="Nunito"/>
            </a:endParaRPr>
          </a:p>
        </p:txBody>
      </p:sp>
      <p:pic>
        <p:nvPicPr>
          <p:cNvPr id="240" name="Google Shape;240;p8"/>
          <p:cNvPicPr preferRelativeResize="0"/>
          <p:nvPr/>
        </p:nvPicPr>
        <p:blipFill rotWithShape="1">
          <a:blip r:embed="rId3">
            <a:alphaModFix/>
          </a:blip>
          <a:srcRect b="0" l="0" r="0" t="0"/>
          <a:stretch/>
        </p:blipFill>
        <p:spPr>
          <a:xfrm>
            <a:off x="6324325" y="3471300"/>
            <a:ext cx="2156875" cy="369200"/>
          </a:xfrm>
          <a:prstGeom prst="rect">
            <a:avLst/>
          </a:prstGeom>
          <a:noFill/>
          <a:ln>
            <a:noFill/>
          </a:ln>
        </p:spPr>
      </p:pic>
      <p:pic>
        <p:nvPicPr>
          <p:cNvPr id="241" name="Google Shape;241;p8"/>
          <p:cNvPicPr preferRelativeResize="0"/>
          <p:nvPr/>
        </p:nvPicPr>
        <p:blipFill rotWithShape="1">
          <a:blip r:embed="rId4">
            <a:alphaModFix/>
          </a:blip>
          <a:srcRect b="0" l="0" r="0" t="0"/>
          <a:stretch/>
        </p:blipFill>
        <p:spPr>
          <a:xfrm>
            <a:off x="5084885" y="990500"/>
            <a:ext cx="1661088" cy="134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9"/>
          <p:cNvSpPr txBox="1"/>
          <p:nvPr>
            <p:ph idx="1" type="body"/>
          </p:nvPr>
        </p:nvSpPr>
        <p:spPr>
          <a:xfrm>
            <a:off x="1758150" y="539000"/>
            <a:ext cx="5715300" cy="451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1000"/>
              </a:spcAft>
              <a:buSzPts val="2800"/>
              <a:buNone/>
            </a:pPr>
            <a:r>
              <a:rPr lang="en"/>
              <a:t>¿Cómo detectar valores atípicos?</a:t>
            </a:r>
            <a:endParaRPr/>
          </a:p>
        </p:txBody>
      </p:sp>
      <p:sp>
        <p:nvSpPr>
          <p:cNvPr id="247" name="Google Shape;247;p9"/>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500"/>
              <a:buNone/>
            </a:pPr>
            <a:fld id="{00000000-1234-1234-1234-123412341234}" type="slidenum">
              <a:rPr lang="en"/>
              <a:t>‹#›</a:t>
            </a:fld>
            <a:endParaRPr/>
          </a:p>
        </p:txBody>
      </p:sp>
      <p:sp>
        <p:nvSpPr>
          <p:cNvPr id="248" name="Google Shape;248;p9"/>
          <p:cNvSpPr txBox="1"/>
          <p:nvPr>
            <p:ph idx="4294967295" type="subTitle"/>
          </p:nvPr>
        </p:nvSpPr>
        <p:spPr>
          <a:xfrm>
            <a:off x="1213700" y="905999"/>
            <a:ext cx="6424200" cy="256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1"/>
              </a:buClr>
              <a:buSzPts val="2200"/>
              <a:buFont typeface="Nunito"/>
              <a:buNone/>
            </a:pPr>
            <a:r>
              <a:t/>
            </a:r>
            <a:endParaRPr b="0" i="0" sz="1500" u="none" cap="none" strike="noStrike">
              <a:solidFill>
                <a:schemeClr val="dk1"/>
              </a:solidFill>
              <a:latin typeface="Nunito"/>
              <a:ea typeface="Nunito"/>
              <a:cs typeface="Nunito"/>
              <a:sym typeface="Nunito"/>
            </a:endParaRPr>
          </a:p>
          <a:p>
            <a:pPr indent="0" lvl="0" marL="0" marR="0" rtl="0" algn="l">
              <a:lnSpc>
                <a:spcPct val="100000"/>
              </a:lnSpc>
              <a:spcBef>
                <a:spcPts val="1000"/>
              </a:spcBef>
              <a:spcAft>
                <a:spcPts val="0"/>
              </a:spcAft>
              <a:buClr>
                <a:schemeClr val="accent1"/>
              </a:buClr>
              <a:buSzPts val="2200"/>
              <a:buFont typeface="Nunito"/>
              <a:buNone/>
            </a:pPr>
            <a:r>
              <a:t/>
            </a:r>
            <a:endParaRPr b="0" i="0" sz="1500" u="none" cap="none" strike="noStrike">
              <a:solidFill>
                <a:srgbClr val="000000"/>
              </a:solidFill>
              <a:latin typeface="Nunito"/>
              <a:ea typeface="Nunito"/>
              <a:cs typeface="Nunito"/>
              <a:sym typeface="Nunito"/>
            </a:endParaRPr>
          </a:p>
          <a:p>
            <a:pPr indent="-323850" lvl="0" marL="457200" marR="0" rtl="0" algn="l">
              <a:lnSpc>
                <a:spcPct val="100000"/>
              </a:lnSpc>
              <a:spcBef>
                <a:spcPts val="1000"/>
              </a:spcBef>
              <a:spcAft>
                <a:spcPts val="0"/>
              </a:spcAft>
              <a:buClr>
                <a:srgbClr val="000000"/>
              </a:buClr>
              <a:buSzPts val="1500"/>
              <a:buFont typeface="Nunito"/>
              <a:buChar char="✗"/>
            </a:pPr>
            <a:r>
              <a:rPr b="0" i="0" lang="en" sz="1500" u="none" cap="none" strike="noStrike">
                <a:solidFill>
                  <a:srgbClr val="000000"/>
                </a:solidFill>
                <a:latin typeface="Nunito"/>
                <a:ea typeface="Nunito"/>
                <a:cs typeface="Nunito"/>
                <a:sym typeface="Nunito"/>
              </a:rPr>
              <a:t>Funciones matemáticas:</a:t>
            </a:r>
            <a:endParaRPr b="0" i="0" sz="1500" u="none" cap="none" strike="noStrike">
              <a:solidFill>
                <a:schemeClr val="dk1"/>
              </a:solidFill>
              <a:latin typeface="Nunito"/>
              <a:ea typeface="Nunito"/>
              <a:cs typeface="Nunito"/>
              <a:sym typeface="Nunito"/>
            </a:endParaRPr>
          </a:p>
          <a:p>
            <a:pPr indent="-323850" lvl="1" marL="914400" marR="0" rtl="0" algn="l">
              <a:lnSpc>
                <a:spcPct val="100000"/>
              </a:lnSpc>
              <a:spcBef>
                <a:spcPts val="1000"/>
              </a:spcBef>
              <a:spcAft>
                <a:spcPts val="0"/>
              </a:spcAft>
              <a:buClr>
                <a:schemeClr val="dk2"/>
              </a:buClr>
              <a:buSzPts val="1500"/>
              <a:buFont typeface="Nunito"/>
              <a:buChar char="✗"/>
            </a:pPr>
            <a:r>
              <a:rPr b="0" i="0" lang="en" sz="1500" u="none" cap="none" strike="noStrike">
                <a:solidFill>
                  <a:schemeClr val="dk1"/>
                </a:solidFill>
                <a:latin typeface="Nunito"/>
                <a:ea typeface="Nunito"/>
                <a:cs typeface="Nunito"/>
                <a:sym typeface="Nunito"/>
              </a:rPr>
              <a:t>Percentiles</a:t>
            </a:r>
            <a:endParaRPr b="0" i="0" sz="1500" u="none" cap="none" strike="noStrike">
              <a:solidFill>
                <a:schemeClr val="dk1"/>
              </a:solidFill>
              <a:latin typeface="Nunito"/>
              <a:ea typeface="Nunito"/>
              <a:cs typeface="Nunito"/>
              <a:sym typeface="Nunito"/>
            </a:endParaRPr>
          </a:p>
          <a:p>
            <a:pPr indent="0" lvl="0" marL="914400" marR="0" rtl="0" algn="l">
              <a:lnSpc>
                <a:spcPct val="100000"/>
              </a:lnSpc>
              <a:spcBef>
                <a:spcPts val="1000"/>
              </a:spcBef>
              <a:spcAft>
                <a:spcPts val="0"/>
              </a:spcAft>
              <a:buClr>
                <a:schemeClr val="accent1"/>
              </a:buClr>
              <a:buSzPts val="2200"/>
              <a:buFont typeface="Nunito"/>
              <a:buNone/>
            </a:pPr>
            <a:r>
              <a:rPr b="0" i="0" lang="en" sz="1300" u="none" cap="none" strike="noStrike">
                <a:solidFill>
                  <a:schemeClr val="dk1"/>
                </a:solidFill>
                <a:latin typeface="Nunito"/>
                <a:ea typeface="Nunito"/>
                <a:cs typeface="Nunito"/>
                <a:sym typeface="Nunito"/>
              </a:rPr>
              <a:t>Tomar como banda inferior el percentil 5 y como banda superior el percentil 99</a:t>
            </a:r>
            <a:endParaRPr b="0" i="0" sz="1300" u="none" cap="none" strike="noStrike">
              <a:solidFill>
                <a:schemeClr val="dk1"/>
              </a:solidFill>
              <a:latin typeface="Nunito"/>
              <a:ea typeface="Nunito"/>
              <a:cs typeface="Nunito"/>
              <a:sym typeface="Nunito"/>
            </a:endParaRPr>
          </a:p>
          <a:p>
            <a:pPr indent="0" lvl="0" marL="0" marR="0" rtl="0" algn="l">
              <a:lnSpc>
                <a:spcPct val="100000"/>
              </a:lnSpc>
              <a:spcBef>
                <a:spcPts val="1000"/>
              </a:spcBef>
              <a:spcAft>
                <a:spcPts val="0"/>
              </a:spcAft>
              <a:buClr>
                <a:schemeClr val="accent1"/>
              </a:buClr>
              <a:buSzPts val="2200"/>
              <a:buFont typeface="Nunito"/>
              <a:buNone/>
            </a:pPr>
            <a:r>
              <a:t/>
            </a:r>
            <a:endParaRPr b="0" i="0" sz="1500" u="none" cap="none" strike="noStrike">
              <a:solidFill>
                <a:schemeClr val="dk1"/>
              </a:solidFill>
              <a:latin typeface="Nunito"/>
              <a:ea typeface="Nunito"/>
              <a:cs typeface="Nunito"/>
              <a:sym typeface="Nunito"/>
            </a:endParaRPr>
          </a:p>
          <a:p>
            <a:pPr indent="0" lvl="0" marL="457200" marR="0" rtl="0" algn="l">
              <a:lnSpc>
                <a:spcPct val="100000"/>
              </a:lnSpc>
              <a:spcBef>
                <a:spcPts val="1000"/>
              </a:spcBef>
              <a:spcAft>
                <a:spcPts val="0"/>
              </a:spcAft>
              <a:buClr>
                <a:schemeClr val="accent1"/>
              </a:buClr>
              <a:buSzPts val="2200"/>
              <a:buFont typeface="Nunito"/>
              <a:buNone/>
            </a:pPr>
            <a:r>
              <a:t/>
            </a:r>
            <a:endParaRPr b="0" i="0" sz="1500" u="none" cap="none" strike="noStrike">
              <a:solidFill>
                <a:srgbClr val="000000"/>
              </a:solidFill>
              <a:latin typeface="Nunito"/>
              <a:ea typeface="Nunito"/>
              <a:cs typeface="Nunito"/>
              <a:sym typeface="Nunito"/>
            </a:endParaRPr>
          </a:p>
          <a:p>
            <a:pPr indent="0" lvl="0" marL="457200" marR="0" rtl="0" algn="l">
              <a:lnSpc>
                <a:spcPct val="100000"/>
              </a:lnSpc>
              <a:spcBef>
                <a:spcPts val="1000"/>
              </a:spcBef>
              <a:spcAft>
                <a:spcPts val="0"/>
              </a:spcAft>
              <a:buClr>
                <a:schemeClr val="accent1"/>
              </a:buClr>
              <a:buSzPts val="2200"/>
              <a:buFont typeface="Nunito"/>
              <a:buNone/>
            </a:pPr>
            <a:r>
              <a:t/>
            </a:r>
            <a:endParaRPr b="0" i="0" sz="1500" u="none" cap="none" strike="noStrike">
              <a:solidFill>
                <a:srgbClr val="000000"/>
              </a:solidFill>
              <a:latin typeface="Nunito"/>
              <a:ea typeface="Nunito"/>
              <a:cs typeface="Nunito"/>
              <a:sym typeface="Nunito"/>
            </a:endParaRPr>
          </a:p>
          <a:p>
            <a:pPr indent="0" lvl="0" marL="0" marR="0" rtl="0" algn="l">
              <a:lnSpc>
                <a:spcPct val="100000"/>
              </a:lnSpc>
              <a:spcBef>
                <a:spcPts val="1000"/>
              </a:spcBef>
              <a:spcAft>
                <a:spcPts val="0"/>
              </a:spcAft>
              <a:buClr>
                <a:schemeClr val="accent1"/>
              </a:buClr>
              <a:buSzPts val="2200"/>
              <a:buFont typeface="Nunito"/>
              <a:buNone/>
            </a:pPr>
            <a:r>
              <a:t/>
            </a:r>
            <a:endParaRPr b="0" i="0" sz="1500" u="none" cap="none" strike="noStrike">
              <a:solidFill>
                <a:srgbClr val="000000"/>
              </a:solidFill>
              <a:latin typeface="Nunito"/>
              <a:ea typeface="Nunito"/>
              <a:cs typeface="Nunito"/>
              <a:sym typeface="Nunito"/>
            </a:endParaRPr>
          </a:p>
          <a:p>
            <a:pPr indent="0" lvl="0" marL="0" marR="0" rtl="0" algn="l">
              <a:lnSpc>
                <a:spcPct val="100000"/>
              </a:lnSpc>
              <a:spcBef>
                <a:spcPts val="1000"/>
              </a:spcBef>
              <a:spcAft>
                <a:spcPts val="1000"/>
              </a:spcAft>
              <a:buClr>
                <a:schemeClr val="accent1"/>
              </a:buClr>
              <a:buSzPts val="2200"/>
              <a:buFont typeface="Nunito"/>
              <a:buNone/>
            </a:pPr>
            <a:r>
              <a:t/>
            </a:r>
            <a:endParaRPr b="0" i="0" sz="1500" u="none" cap="none" strike="noStrike">
              <a:solidFill>
                <a:schemeClr val="dk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Curio template">
  <a:themeElements>
    <a:clrScheme name="Custom 347">
      <a:dk1>
        <a:srgbClr val="2B3547"/>
      </a:dk1>
      <a:lt1>
        <a:srgbClr val="FFFFFF"/>
      </a:lt1>
      <a:dk2>
        <a:srgbClr val="7F8B91"/>
      </a:dk2>
      <a:lt2>
        <a:srgbClr val="EDF0EB"/>
      </a:lt2>
      <a:accent1>
        <a:srgbClr val="AEE25A"/>
      </a:accent1>
      <a:accent2>
        <a:srgbClr val="51C026"/>
      </a:accent2>
      <a:accent3>
        <a:srgbClr val="5DDBA7"/>
      </a:accent3>
      <a:accent4>
        <a:srgbClr val="29AFA2"/>
      </a:accent4>
      <a:accent5>
        <a:srgbClr val="809DC2"/>
      </a:accent5>
      <a:accent6>
        <a:srgbClr val="596885"/>
      </a:accent6>
      <a:hlink>
        <a:srgbClr val="52AC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