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jalla One"/>
      <p:regular r:id="rId13"/>
    </p:embeddedFont>
    <p:embeddedFont>
      <p:font typeface="Barlow Semi Condensed Medium"/>
      <p:regular r:id="rId14"/>
      <p:bold r:id="rId15"/>
      <p:italic r:id="rId16"/>
      <p:boldItalic r:id="rId17"/>
    </p:embeddedFont>
    <p:embeddedFont>
      <p:font typeface="Barlow Semi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GD00xAz22VUUTXz7E5MQlDFiu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italic.fntdata"/><Relationship Id="rId22" Type="http://customschemas.google.com/relationships/presentationmetadata" Target="metadata"/><Relationship Id="rId21" Type="http://schemas.openxmlformats.org/officeDocument/2006/relationships/font" Target="fonts/BarlowSemi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jallaOne-regular.fntdata"/><Relationship Id="rId12" Type="http://schemas.openxmlformats.org/officeDocument/2006/relationships/slide" Target="slides/slide8.xml"/><Relationship Id="rId15" Type="http://schemas.openxmlformats.org/officeDocument/2006/relationships/font" Target="fonts/BarlowSemiCondensedMedium-bold.fntdata"/><Relationship Id="rId14" Type="http://schemas.openxmlformats.org/officeDocument/2006/relationships/font" Target="fonts/BarlowSemiCondensedMedium-regular.fntdata"/><Relationship Id="rId17" Type="http://schemas.openxmlformats.org/officeDocument/2006/relationships/font" Target="fonts/BarlowSemiCondensedMedium-boldItalic.fntdata"/><Relationship Id="rId16" Type="http://schemas.openxmlformats.org/officeDocument/2006/relationships/font" Target="fonts/BarlowSemiCondensedMedium-italic.fntdata"/><Relationship Id="rId19" Type="http://schemas.openxmlformats.org/officeDocument/2006/relationships/font" Target="fonts/BarlowSemiCondensed-bold.fntdata"/><Relationship Id="rId18" Type="http://schemas.openxmlformats.org/officeDocument/2006/relationships/font" Target="fonts/BarlowSemi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1" name="Google Shape;16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1" name="Google Shape;18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5" name="Google Shape;18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1" name="Google Shape;18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9" name="Google Shape;18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5" name="Google Shape;18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1" name="Google Shape;19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0" name="Google Shape;19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0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10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1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1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0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37" name="Google Shape;437;p19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438" name="Google Shape;438;p1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1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1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1" name="Google Shape;441;p1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2" name="Google Shape;442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1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49" name="Google Shape;449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1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9" name="Google Shape;459;p1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0" name="Google Shape;460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1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4" name="Google Shape;46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1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68" name="Google Shape;46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1" name="Google Shape;471;p1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1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3" name="Google Shape;473;p1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4" name="Google Shape;474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1" name="Google Shape;481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1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6" name="Google Shape;486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1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1" name="Google Shape;49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1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5" name="Google Shape;495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20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500" name="Google Shape;500;p20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20"/>
          <p:cNvSpPr txBox="1"/>
          <p:nvPr>
            <p:ph type="title"/>
          </p:nvPr>
        </p:nvSpPr>
        <p:spPr>
          <a:xfrm>
            <a:off x="2624328" y="13935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03" name="Google Shape;503;p2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504" name="Google Shape;504;p2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08" name="Google Shape;508;p2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509" name="Google Shape;509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5" name="Google Shape;515;p2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516" name="Google Shape;516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2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521" name="Google Shape;521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" name="Google Shape;525;p2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526" name="Google Shape;526;p2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2" name="Google Shape;532;p2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533" name="Google Shape;533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36" name="Google Shape;536;p2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7" name="Google Shape;537;p2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2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39" name="Google Shape;539;p2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540" name="Google Shape;540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" name="Google Shape;546;p2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547" name="Google Shape;547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1" name="Google Shape;551;p2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552" name="Google Shape;552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p2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6" name="Google Shape;566;p2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67" name="Google Shape;567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572" name="Google Shape;572;p2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p21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2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5" name="Google Shape;575;p2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576" name="Google Shape;576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2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583" name="Google Shape;583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21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1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1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1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1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1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3" name="Google Shape;593;p2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594" name="Google Shape;594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2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598" name="Google Shape;598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2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602" name="Google Shape;602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5" name="Google Shape;605;p2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21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7" name="Google Shape;607;p2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608" name="Google Shape;608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2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615" name="Google Shape;615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2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620" name="Google Shape;620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2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625" name="Google Shape;625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2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629" name="Google Shape;629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21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635" name="Google Shape;635;p2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6" name="Google Shape;636;p2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2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8" name="Google Shape;638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639" name="Google Shape;639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2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644" name="Google Shape;644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0" name="Google Shape;650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1" name="Google Shape;651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2" name="Google Shape;652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53" name="Google Shape;653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660" name="Google Shape;660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665" name="Google Shape;665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670" name="Google Shape;67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674" name="Google Shape;674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3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679" name="Google Shape;679;p2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23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83" name="Google Shape;683;p2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2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p2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6" name="Google Shape;686;p2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87" name="Google Shape;687;p2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688" name="Google Shape;688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2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695" name="Google Shape;69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2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700" name="Google Shape;700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2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705" name="Google Shape;705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2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712" name="Google Shape;71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15" name="Google Shape;715;p2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6" name="Google Shape;716;p2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7" name="Google Shape;717;p2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8" name="Google Shape;718;p2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719" name="Google Shape;71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2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726" name="Google Shape;72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2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731" name="Google Shape;73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Google Shape;735;p2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1" name="Google Shape;741;p2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742" name="Google Shape;74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2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746" name="Google Shape;74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2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750" name="Google Shape;75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23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p25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p25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58" name="Google Shape;758;p25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9" name="Google Shape;759;p25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60" name="Google Shape;76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25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65" name="Google Shape;765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1" name="Google Shape;771;p2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2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3" name="Google Shape;773;p2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74" name="Google Shape;77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2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81" name="Google Shape;78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2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86" name="Google Shape;78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2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91" name="Google Shape;79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2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95" name="Google Shape;79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25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9" name="Google Shape;799;p25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0" name="Google Shape;800;p25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1" name="Google Shape;801;p25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2" name="Google Shape;802;p25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3" name="Google Shape;803;p25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6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6" name="Google Shape;806;p26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7" name="Google Shape;807;p26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8" name="Google Shape;808;p26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9" name="Google Shape;809;p26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0" name="Google Shape;810;p26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1" name="Google Shape;811;p26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2" name="Google Shape;812;p26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3" name="Google Shape;813;p26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4" name="Google Shape;814;p26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5" name="Google Shape;815;p26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6" name="Google Shape;816;p26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7" name="Google Shape;817;p26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18" name="Google Shape;818;p26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26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26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26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22" name="Google Shape;822;p26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23" name="Google Shape;823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26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30" name="Google Shape;830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Google Shape;834;p26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35" name="Google Shape;835;p2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26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40" name="Google Shape;840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26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47" name="Google Shape;847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50" name="Google Shape;850;p26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26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2" name="Google Shape;852;p26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3" name="Google Shape;853;p26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54" name="Google Shape;854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26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61" name="Google Shape;861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26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66" name="Google Shape;866;p2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0" name="Google Shape;870;p26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6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6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6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6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6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2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77" name="Google Shape;877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p26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81" name="Google Shape;881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6" name="Google Shape;886;p27"/>
          <p:cNvSpPr txBox="1"/>
          <p:nvPr>
            <p:ph idx="1" type="subTitle"/>
          </p:nvPr>
        </p:nvSpPr>
        <p:spPr>
          <a:xfrm>
            <a:off x="4690872" y="1572768"/>
            <a:ext cx="35571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87" name="Google Shape;887;p2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8" name="Google Shape;888;p2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9" name="Google Shape;889;p2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0" name="Google Shape;890;p2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91" name="Google Shape;891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Google Shape;895;p2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96" name="Google Shape;896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2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903" name="Google Shape;90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6" name="Google Shape;906;p2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7" name="Google Shape;907;p2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908" name="Google Shape;908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2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915" name="Google Shape;915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920" name="Google Shape;92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3" name="Google Shape;923;p27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27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27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27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7" name="Google Shape;927;p27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928" name="Google Shape;928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p27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935" name="Google Shape;935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9" name="Google Shape;939;p27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940" name="Google Shape;940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4" name="Google Shape;944;p27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45" name="Google Shape;945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27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52" name="Google Shape;95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8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957" name="Google Shape;957;p28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8" name="Google Shape;958;p28"/>
          <p:cNvSpPr txBox="1"/>
          <p:nvPr/>
        </p:nvSpPr>
        <p:spPr>
          <a:xfrm>
            <a:off x="2489375" y="35880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59" name="Google Shape;959;p2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0" name="Google Shape;960;p28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1" name="Google Shape;961;p2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2" name="Google Shape;962;p2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63" name="Google Shape;963;p28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64" name="Google Shape;964;p2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28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71" name="Google Shape;971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28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76" name="Google Shape;976;p2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2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81" name="Google Shape;981;p2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p28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88" name="Google Shape;988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1" name="Google Shape;991;p28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p2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3" name="Google Shape;993;p28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94" name="Google Shape;994;p2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95" name="Google Shape;995;p2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p2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02" name="Google Shape;1002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Google Shape;1006;p2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07" name="Google Shape;1007;p2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1" name="Google Shape;1011;p28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8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28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28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28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28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7" name="Google Shape;1017;p2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18" name="Google Shape;1018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2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22" name="Google Shape;1022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2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26" name="Google Shape;1026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9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031" name="Google Shape;1031;p29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32" name="Google Shape;1032;p29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033" name="Google Shape;1033;p29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34" name="Google Shape;1034;p29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035" name="Google Shape;1035;p29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36" name="Google Shape;1036;p2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7" name="Google Shape;1037;p2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8" name="Google Shape;1038;p2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9" name="Google Shape;1039;p2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0" name="Google Shape;1040;p2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41" name="Google Shape;1041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2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48" name="Google Shape;1048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53" name="Google Shape;1053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7" name="Google Shape;1057;p2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58" name="Google Shape;1058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2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65" name="Google Shape;1065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68" name="Google Shape;1068;p2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9" name="Google Shape;1069;p2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0" name="Google Shape;1070;p2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1" name="Google Shape;1071;p2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72" name="Google Shape;1072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8" name="Google Shape;1078;p2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79" name="Google Shape;1079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3" name="Google Shape;1083;p2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84" name="Google Shape;1084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8" name="Google Shape;1088;p2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2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2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2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4" name="Google Shape;1094;p2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95" name="Google Shape;1095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2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99" name="Google Shape;1099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p2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103" name="Google Shape;1103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0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8" name="Google Shape;1108;p3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109" name="Google Shape;1109;p3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0" name="Google Shape;1110;p3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11" name="Google Shape;1111;p3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112" name="Google Shape;111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6" name="Google Shape;1116;p3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117" name="Google Shape;1117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1" name="Google Shape;1121;p3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122" name="Google Shape;1122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8" name="Google Shape;1128;p30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29" name="Google Shape;1129;p30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0" name="Google Shape;1130;p30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1" name="Google Shape;1131;p30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2" name="Google Shape;1132;p30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3" name="Google Shape;1133;p30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5" name="Google Shape;1135;p31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6" name="Google Shape;1136;p31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37" name="Google Shape;1137;p31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38" name="Google Shape;1138;p31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39" name="Google Shape;1139;p3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3" name="Google Shape;1143;p31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44" name="Google Shape;1144;p3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0" name="Google Shape;1150;p3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1" name="Google Shape;1151;p3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2" name="Google Shape;1152;p3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3" name="Google Shape;1153;p3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9" name="Google Shape;1159;p3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0" name="Google Shape;1160;p3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3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65" name="Google Shape;1165;p3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9" name="Google Shape;1169;p3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0" name="Google Shape;1170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3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74" name="Google Shape;1174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7" name="Google Shape;1177;p31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78" name="Google Shape;1178;p31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79" name="Google Shape;1179;p31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80" name="Google Shape;1180;p31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1" name="Google Shape;1181;p31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2" name="Google Shape;1182;p31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3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85" name="Google Shape;1185;p3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6" name="Google Shape;1186;p3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7" name="Google Shape;1187;p3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3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3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99" name="Google Shape;1199;p3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0" name="Google Shape;1200;p3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1" name="Google Shape;1201;p3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3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3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3" name="Google Shape;1213;p3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3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8" name="Google Shape;1218;p3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p3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3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33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9" name="Google Shape;1229;p33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0" name="Google Shape;1230;p33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1" name="Google Shape;1231;p33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3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8" name="Google Shape;1238;p33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3" name="Google Shape;1243;p33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3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3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3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3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3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9" name="Google Shape;1249;p33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33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33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61" name="Google Shape;1261;p33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2" name="Google Shape;1262;p33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3" name="Google Shape;1263;p33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3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0" name="Google Shape;1270;p33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5" name="Google Shape;1275;p33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3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33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4" name="Google Shape;1284;p33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90" name="Google Shape;1290;p3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1" name="Google Shape;1291;p3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2" name="Google Shape;1292;p3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3" name="Google Shape;1293;p3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8" name="Google Shape;1298;p3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3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3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9" name="Google Shape;1309;p3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0" name="Google Shape;1310;p3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3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2" name="Google Shape;1322;p3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3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8" name="Google Shape;1328;p3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9" name="Google Shape;1329;p3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0" name="Google Shape;1330;p3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1" name="Google Shape;1331;p3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8" name="Google Shape;1338;p3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3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8" name="Google Shape;1348;p3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3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5" name="Google Shape;1355;p3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59" name="Google Shape;1359;p3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0" name="Google Shape;1360;p3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1" name="Google Shape;1361;p3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2" name="Google Shape;1362;p3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9" name="Google Shape;1369;p3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4" name="Google Shape;1374;p3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9" name="Google Shape;1379;p3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3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3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3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3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3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5" name="Google Shape;1385;p3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3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3" name="Google Shape;1393;p3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6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399" name="Google Shape;1399;p3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0" name="Google Shape;1400;p3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01" name="Google Shape;1401;p3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6" name="Google Shape;1406;p3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1" name="Google Shape;1411;p3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3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3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21" name="Google Shape;1421;p3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8" name="Google Shape;1428;p3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3" name="Google Shape;1433;p3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38" name="Google Shape;1438;p3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9" name="Google Shape;1439;p3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6" name="Google Shape;1446;p3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1" name="Google Shape;1451;p3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6" name="Google Shape;1456;p3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0" name="Google Shape;1460;p3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4" name="Google Shape;1464;p3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8" name="Google Shape;1468;p3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72" name="Google Shape;1472;p3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3" name="Google Shape;1473;p3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4" name="Google Shape;1474;p3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1" name="Google Shape;1481;p3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2" name="Google Shape;1482;p3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3" name="Google Shape;1483;p3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84" name="Google Shape;1484;p3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1" name="Google Shape;1491;p3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6" name="Google Shape;1496;p3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1" name="Google Shape;1501;p3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12" name="Google Shape;1512;p3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3" name="Google Shape;1513;p3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4" name="Google Shape;1514;p3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15" name="Google Shape;1515;p3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2" name="Google Shape;1522;p3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7" name="Google Shape;1527;p3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2" name="Google Shape;1532;p3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8" name="Google Shape;1538;p3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3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9" name="Google Shape;59;p12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60" name="Google Shape;60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2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4" name="Google Shape;64;p1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65" name="Google Shape;65;p1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6" name="Google Shape;66;p1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7" name="Google Shape;67;p1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1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74" name="Google Shape;74;p1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79" name="Google Shape;79;p1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" name="Google Shape;83;p1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" name="Google Shape;84;p1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5" name="Google Shape;85;p1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1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92" name="Google Shape;92;p1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1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97" name="Google Shape;97;p1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1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1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1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06" name="Google Shape;106;p1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10" name="Google Shape;110;p1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14" name="Google Shape;114;p1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" name="Google Shape;117;p1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9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0" name="Google Shape;1550;p39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3" name="Google Shape;1553;p3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4" name="Google Shape;1554;p3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5" name="Google Shape;1555;p3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6" name="Google Shape;1556;p3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3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3" name="Google Shape;1563;p3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8" name="Google Shape;1568;p3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3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3" name="Google Shape;1573;p3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3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3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0" name="Google Shape;1580;p3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84" name="Google Shape;1584;p3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5" name="Google Shape;1585;p3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6" name="Google Shape;1586;p3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87" name="Google Shape;1587;p3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4" name="Google Shape;1594;p3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9" name="Google Shape;1599;p3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4" name="Google Shape;1604;p3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0" name="Google Shape;1610;p3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4" name="Google Shape;1614;p3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18" name="Google Shape;1618;p39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32" name="Google Shape;132;p1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" name="Google Shape;134;p1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" name="Google Shape;140;p1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1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5" name="Google Shape;145;p1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621792" y="1152144"/>
            <a:ext cx="78912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54" name="Google Shape;154;p14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4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6" name="Google Shape;156;p14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57" name="Google Shape;157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62" name="Google Shape;162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8" name="Google Shape;168;p1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0" name="Google Shape;170;p1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71" name="Google Shape;171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1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78" name="Google Shape;178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83" name="Google Shape;183;p1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88" name="Google Shape;188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92" name="Google Shape;192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97" name="Google Shape;197;p1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0" name="Google Shape;200;p1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01" name="Google Shape;201;p1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02" name="Google Shape;202;p1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03" name="Google Shape;203;p1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4" name="Google Shape;204;p1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05" name="Google Shape;205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1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12" name="Google Shape;212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17" name="Google Shape;217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1" name="Google Shape;221;p1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2" name="Google Shape;222;p1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23" name="Google Shape;22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30" name="Google Shape;23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35" name="Google Shape;23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40" name="Google Shape;24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1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48" name="Google Shape;248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1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52" name="Google Shape;252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5" name="Google Shape;255;p1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7" name="Google Shape;257;p1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3" name="Google Shape;263;p1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64" name="Google Shape;264;p1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5" name="Google Shape;265;p1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66" name="Google Shape;266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1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73" name="Google Shape;273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1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78" name="Google Shape;278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2" name="Google Shape;282;p1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3" name="Google Shape;283;p1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84" name="Google Shape;284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1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91" name="Google Shape;291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1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96" name="Google Shape;296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1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01" name="Google Shape;301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1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05" name="Google Shape;305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1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09" name="Google Shape;309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6" name="Google Shape;316;p1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1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1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" name="Google Shape;324;p17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25" name="Google Shape;325;p17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26" name="Google Shape;326;p17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27" name="Google Shape;327;p17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28" name="Google Shape;328;p17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30" name="Google Shape;330;p17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31" name="Google Shape;331;p17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332" name="Google Shape;332;p1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1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1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5" name="Google Shape;335;p1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336" name="Google Shape;33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341" name="Google Shape;341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348" name="Google Shape;348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1" name="Google Shape;351;p1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2" name="Google Shape;352;p1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353" name="Google Shape;353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1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60" name="Google Shape;360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1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65" name="Google Shape;36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type="title"/>
          </p:nvPr>
        </p:nvSpPr>
        <p:spPr>
          <a:xfrm>
            <a:off x="3328416" y="338328"/>
            <a:ext cx="248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18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1" name="Google Shape;371;p18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7C6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5" name="Google Shape;375;p18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76" name="Google Shape;376;p1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77" name="Google Shape;377;p1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8" name="Google Shape;378;p1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1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86" name="Google Shape;386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1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91" name="Google Shape;391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95" name="Google Shape;395;p1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96" name="Google Shape;396;p1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p1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404" name="Google Shape;404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1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3" name="Google Shape;413;p1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14" name="Google Shape;414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1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18" name="Google Shape;418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1" name="Google Shape;421;p1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22" name="Google Shape;422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5" name="Google Shape;425;p1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26" name="Google Shape;426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29" name="Google Shape;429;p1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1" name="Google Shape;431;p1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verleaf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24" name="Google Shape;1624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7" name="Google Shape;1817;p1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Proyecto Final </a:t>
            </a:r>
            <a:endParaRPr sz="5000"/>
          </a:p>
        </p:txBody>
      </p:sp>
      <p:sp>
        <p:nvSpPr>
          <p:cNvPr id="1818" name="Google Shape;1818;p1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Aspectos a considerar</a:t>
            </a:r>
            <a:endParaRPr sz="23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3" name="Google Shape;1823;p2"/>
          <p:cNvGrpSpPr/>
          <p:nvPr/>
        </p:nvGrpSpPr>
        <p:grpSpPr>
          <a:xfrm>
            <a:off x="731647" y="298173"/>
            <a:ext cx="635100" cy="734640"/>
            <a:chOff x="731647" y="573573"/>
            <a:chExt cx="635100" cy="734640"/>
          </a:xfrm>
        </p:grpSpPr>
        <p:grpSp>
          <p:nvGrpSpPr>
            <p:cNvPr id="1824" name="Google Shape;1824;p2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25" name="Google Shape;1825;p2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7" name="Google Shape;1827;p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28" name="Google Shape;1828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31" name="Google Shape;1831;p2"/>
          <p:cNvGrpSpPr/>
          <p:nvPr/>
        </p:nvGrpSpPr>
        <p:grpSpPr>
          <a:xfrm>
            <a:off x="724872" y="1966710"/>
            <a:ext cx="635100" cy="733491"/>
            <a:chOff x="731647" y="1650460"/>
            <a:chExt cx="635100" cy="733491"/>
          </a:xfrm>
        </p:grpSpPr>
        <p:grpSp>
          <p:nvGrpSpPr>
            <p:cNvPr id="1832" name="Google Shape;1832;p2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833" name="Google Shape;1833;p2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2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5" name="Google Shape;1835;p2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836" name="Google Shape;1836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39" name="Google Shape;1839;p2"/>
          <p:cNvGrpSpPr/>
          <p:nvPr/>
        </p:nvGrpSpPr>
        <p:grpSpPr>
          <a:xfrm>
            <a:off x="731647" y="2882477"/>
            <a:ext cx="635100" cy="734983"/>
            <a:chOff x="731647" y="2728277"/>
            <a:chExt cx="635100" cy="734983"/>
          </a:xfrm>
        </p:grpSpPr>
        <p:grpSp>
          <p:nvGrpSpPr>
            <p:cNvPr id="1840" name="Google Shape;1840;p2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841" name="Google Shape;1841;p2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3" name="Google Shape;1843;p2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844" name="Google Shape;1844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7" name="Google Shape;1847;p2"/>
          <p:cNvSpPr txBox="1"/>
          <p:nvPr>
            <p:ph idx="1" type="subTitle"/>
          </p:nvPr>
        </p:nvSpPr>
        <p:spPr>
          <a:xfrm>
            <a:off x="1664197" y="429750"/>
            <a:ext cx="3758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</a:rPr>
              <a:t>Selección del conjunto de datos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48" name="Google Shape;1848;p2"/>
          <p:cNvSpPr txBox="1"/>
          <p:nvPr>
            <p:ph idx="3" type="subTitle"/>
          </p:nvPr>
        </p:nvSpPr>
        <p:spPr>
          <a:xfrm>
            <a:off x="1623998" y="1200875"/>
            <a:ext cx="314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</a:rPr>
              <a:t>Documentación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49" name="Google Shape;1849;p2"/>
          <p:cNvSpPr txBox="1"/>
          <p:nvPr>
            <p:ph idx="5" type="subTitle"/>
          </p:nvPr>
        </p:nvSpPr>
        <p:spPr>
          <a:xfrm>
            <a:off x="1624008" y="3032089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</a:rPr>
              <a:t>Código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50" name="Google Shape;1850;p2"/>
          <p:cNvSpPr txBox="1"/>
          <p:nvPr>
            <p:ph idx="9" type="title"/>
          </p:nvPr>
        </p:nvSpPr>
        <p:spPr>
          <a:xfrm>
            <a:off x="813816" y="4469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1" name="Google Shape;1851;p2"/>
          <p:cNvSpPr txBox="1"/>
          <p:nvPr>
            <p:ph idx="13" type="title"/>
          </p:nvPr>
        </p:nvSpPr>
        <p:spPr>
          <a:xfrm>
            <a:off x="807041" y="211761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52" name="Google Shape;1852;p2"/>
          <p:cNvSpPr txBox="1"/>
          <p:nvPr>
            <p:ph idx="14" type="title"/>
          </p:nvPr>
        </p:nvSpPr>
        <p:spPr>
          <a:xfrm>
            <a:off x="813816" y="30345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853" name="Google Shape;1853;p2"/>
          <p:cNvGrpSpPr/>
          <p:nvPr/>
        </p:nvGrpSpPr>
        <p:grpSpPr>
          <a:xfrm>
            <a:off x="731647" y="1088673"/>
            <a:ext cx="635100" cy="734640"/>
            <a:chOff x="731647" y="573573"/>
            <a:chExt cx="635100" cy="734640"/>
          </a:xfrm>
        </p:grpSpPr>
        <p:grpSp>
          <p:nvGrpSpPr>
            <p:cNvPr id="1854" name="Google Shape;1854;p2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55" name="Google Shape;1855;p2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7" name="Google Shape;1857;p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58" name="Google Shape;1858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61" name="Google Shape;1861;p2"/>
          <p:cNvSpPr txBox="1"/>
          <p:nvPr>
            <p:ph idx="9" type="title"/>
          </p:nvPr>
        </p:nvSpPr>
        <p:spPr>
          <a:xfrm>
            <a:off x="813816" y="12374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2" name="Google Shape;1862;p2"/>
          <p:cNvSpPr txBox="1"/>
          <p:nvPr>
            <p:ph idx="3" type="subTitle"/>
          </p:nvPr>
        </p:nvSpPr>
        <p:spPr>
          <a:xfrm>
            <a:off x="1664198" y="2141450"/>
            <a:ext cx="314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</a:rPr>
              <a:t>Presentación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3"/>
          <p:cNvSpPr txBox="1"/>
          <p:nvPr>
            <p:ph idx="1" type="subTitle"/>
          </p:nvPr>
        </p:nvSpPr>
        <p:spPr>
          <a:xfrm>
            <a:off x="1874825" y="820725"/>
            <a:ext cx="56103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Escoger conjunto de datos a trabajar a lo largo del módulo, NO DATOS DUMMY, de preferencia datos correspondientes a un problema real.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Datos sin tratamiento.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Mínimo de registros: 2,000.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Mínimo columnas : 10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Variedad de tipo de variables: Continuas, Discretas, Texto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Datos con Missings y valores atípicos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868" name="Google Shape;1868;p3"/>
          <p:cNvSpPr txBox="1"/>
          <p:nvPr>
            <p:ph idx="1" type="subTitle"/>
          </p:nvPr>
        </p:nvSpPr>
        <p:spPr>
          <a:xfrm>
            <a:off x="2052828" y="340209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1"/>
                </a:solidFill>
              </a:rPr>
              <a:t>DATOS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4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1874" name="Google Shape;1874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7" name="Google Shape;1877;p4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1878" name="Google Shape;1878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1" name="Google Shape;1881;p4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1882" name="Google Shape;188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5" name="Google Shape;1885;p4"/>
          <p:cNvSpPr txBox="1"/>
          <p:nvPr>
            <p:ph type="title"/>
          </p:nvPr>
        </p:nvSpPr>
        <p:spPr>
          <a:xfrm>
            <a:off x="1783050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DOCUMENTACIÓN</a:t>
            </a:r>
            <a:endParaRPr/>
          </a:p>
        </p:txBody>
      </p:sp>
      <p:sp>
        <p:nvSpPr>
          <p:cNvPr id="1886" name="Google Shape;1886;p4"/>
          <p:cNvSpPr txBox="1"/>
          <p:nvPr/>
        </p:nvSpPr>
        <p:spPr>
          <a:xfrm>
            <a:off x="2031750" y="1266750"/>
            <a:ext cx="53292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Documento con explicación detallada de los tratamientos ,</a:t>
            </a:r>
            <a:r>
              <a:rPr lang="en" sz="16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procedimiento</a:t>
            </a:r>
            <a:r>
              <a:rPr b="0" i="0" lang="en" sz="16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 conclusiones.</a:t>
            </a:r>
            <a:endParaRPr b="0" i="0" sz="16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Latex (NO se acepta otro formato) -- </a:t>
            </a:r>
            <a:r>
              <a:rPr b="0" i="0" lang="en" sz="1600" u="sng" cap="none" strike="noStrike">
                <a:solidFill>
                  <a:schemeClr val="hlink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Overleaf</a:t>
            </a:r>
            <a:endParaRPr b="0" i="0" sz="16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 formato es indispensable</a:t>
            </a:r>
            <a:endParaRPr b="0" i="0" sz="16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Todas las secciones deben ser cubiertas, si falta alguna sección no se considerará</a:t>
            </a:r>
            <a:endParaRPr b="0" i="0" sz="16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Redacción</a:t>
            </a:r>
            <a:endParaRPr b="0" i="0" sz="16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Calidad en los gráficos</a:t>
            </a:r>
            <a:endParaRPr b="0" i="0" sz="16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1" name="Google Shape;1891;p5"/>
          <p:cNvPicPr preferRelativeResize="0"/>
          <p:nvPr/>
        </p:nvPicPr>
        <p:blipFill rotWithShape="1">
          <a:blip r:embed="rId3">
            <a:alphaModFix/>
          </a:blip>
          <a:srcRect b="31227" l="2879" r="-2880" t="0"/>
          <a:stretch/>
        </p:blipFill>
        <p:spPr>
          <a:xfrm>
            <a:off x="2584750" y="1000575"/>
            <a:ext cx="3974500" cy="35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5"/>
          <p:cNvSpPr txBox="1"/>
          <p:nvPr>
            <p:ph idx="1" type="subTitle"/>
          </p:nvPr>
        </p:nvSpPr>
        <p:spPr>
          <a:xfrm>
            <a:off x="2871974" y="402100"/>
            <a:ext cx="2336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None/>
            </a:pPr>
            <a:r>
              <a:rPr b="0" i="0" lang="en" sz="22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ÍNDICE</a:t>
            </a:r>
            <a:endParaRPr b="0" i="0" sz="18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"/>
          <p:cNvSpPr txBox="1"/>
          <p:nvPr/>
        </p:nvSpPr>
        <p:spPr>
          <a:xfrm>
            <a:off x="2012925" y="1439850"/>
            <a:ext cx="5277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Poco texto, solo añadir hallazgos o explicaciones sencillas y cortas</a:t>
            </a:r>
            <a:endParaRPr b="0" i="0" sz="1600" u="none" cap="none" strike="noStrike">
              <a:solidFill>
                <a:srgbClr val="66666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Calidad de los gráficos</a:t>
            </a:r>
            <a:endParaRPr b="0" i="0" sz="1600" u="none" cap="none" strike="noStrike">
              <a:solidFill>
                <a:srgbClr val="66666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Presentación de sus resultados</a:t>
            </a:r>
            <a:endParaRPr b="0" i="0" sz="1600" u="none" cap="none" strike="noStrike">
              <a:solidFill>
                <a:srgbClr val="66666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Explicación nada técnica</a:t>
            </a:r>
            <a:endParaRPr b="0" i="0" sz="1600" u="none" cap="none" strike="noStrike">
              <a:solidFill>
                <a:srgbClr val="66666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Story telling</a:t>
            </a:r>
            <a:endParaRPr b="0" i="0" sz="1600" u="none" cap="none" strike="noStrike">
              <a:solidFill>
                <a:srgbClr val="66666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8" name="Google Shape;1898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Presentación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904" name="Google Shape;1904;p7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b="0" i="0" sz="3000" u="none" cap="none" strike="noStrike">
              <a:solidFill>
                <a:srgbClr val="FFFFF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05" name="Google Shape;1905;p7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b="0" i="0" sz="2700" u="none" cap="none" strike="noStrike">
              <a:solidFill>
                <a:srgbClr val="FFFFF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06" name="Google Shape;1906;p7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b="0" i="0" sz="2700" u="none" cap="none" strike="noStrike">
              <a:solidFill>
                <a:srgbClr val="FFFFF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07" name="Google Shape;1907;p7"/>
          <p:cNvSpPr txBox="1"/>
          <p:nvPr/>
        </p:nvSpPr>
        <p:spPr>
          <a:xfrm>
            <a:off x="1546225" y="1111250"/>
            <a:ext cx="65151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Semi Condensed"/>
              <a:buChar char="●"/>
            </a:pPr>
            <a:r>
              <a:rPr b="0" i="0" lang="en" sz="15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Entrega de un documento con extensión .py, donde se encontrarán todas las funciones para realizar su análisis.</a:t>
            </a:r>
            <a:endParaRPr b="0" i="0" sz="15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Semi Condensed"/>
              <a:buChar char="●"/>
            </a:pPr>
            <a:r>
              <a:rPr b="0" i="0" lang="en" sz="15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Entrega de Jupyter Notebook mostrando el uso del módulo desarrollado, presentando el flujo de su análisis.</a:t>
            </a:r>
            <a:endParaRPr b="0" i="0" sz="15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Semi Condensed"/>
              <a:buChar char="●"/>
            </a:pPr>
            <a:r>
              <a:rPr b="0" i="0" lang="en" sz="15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Debe contener todo lo usado en su análisis, si falta alguna parte no se considerará.</a:t>
            </a:r>
            <a:endParaRPr b="0" i="0" sz="15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Semi Condensed"/>
              <a:buChar char="●"/>
            </a:pPr>
            <a:r>
              <a:rPr b="0" i="0" lang="en" sz="15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Todo el código debe estar comentado y ordenado.</a:t>
            </a:r>
            <a:endParaRPr b="0" i="0" sz="15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Semi Condensed"/>
              <a:buChar char="●"/>
            </a:pPr>
            <a:r>
              <a:rPr b="0" i="0" lang="en" sz="15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Todas las funciones deben estar documentadas.</a:t>
            </a:r>
            <a:endParaRPr b="0" i="0" sz="15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Semi Condensed"/>
              <a:buChar char="●"/>
            </a:pPr>
            <a:r>
              <a:rPr b="0" i="0" lang="en" sz="15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 Notebook debe estar al igual que el .py comentado y ordenado, además de que debe correr sin error alguno, si tienen errores no se considerará</a:t>
            </a:r>
            <a:endParaRPr b="0" i="0" sz="15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Semi Condensed"/>
              <a:buChar char="●"/>
            </a:pPr>
            <a:r>
              <a:rPr b="0" i="0" lang="en" sz="15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Nombre .py : proyecto_final_nombre_alumno.py</a:t>
            </a:r>
            <a:endParaRPr b="0" i="0" sz="15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Semi Condensed"/>
              <a:buChar char="●"/>
            </a:pPr>
            <a:r>
              <a:rPr b="0" i="0" lang="en" sz="15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Nombre Notebook : proyecto_final_nombre_alumno.ipynb</a:t>
            </a:r>
            <a:endParaRPr b="0" i="0" sz="1500" u="none" cap="none" strike="noStrike">
              <a:solidFill>
                <a:srgbClr val="43434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8"/>
          <p:cNvSpPr txBox="1"/>
          <p:nvPr>
            <p:ph type="title"/>
          </p:nvPr>
        </p:nvSpPr>
        <p:spPr>
          <a:xfrm>
            <a:off x="1568775" y="337864"/>
            <a:ext cx="600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Entregas</a:t>
            </a:r>
            <a:endParaRPr/>
          </a:p>
        </p:txBody>
      </p:sp>
      <p:sp>
        <p:nvSpPr>
          <p:cNvPr id="1913" name="Google Shape;1913;p8"/>
          <p:cNvSpPr txBox="1"/>
          <p:nvPr/>
        </p:nvSpPr>
        <p:spPr>
          <a:xfrm>
            <a:off x="1146175" y="958850"/>
            <a:ext cx="60435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Presentación resultados: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4-Septiembre-2021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Entrega Proyecto :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11-Septiembre-2021  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**Documentación , Módulo con código,Notebook, Presentación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BE3FE"/>
      </a:accent4>
      <a:accent5>
        <a:srgbClr val="595959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